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5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05B950-2151-4F6A-BC0A-9F05434DD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EF6E06B-3AF8-4D45-928E-526226326B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A8C9CB4-68F3-4AD1-9711-A36E7A92E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A02DF7A-80E9-4577-AF0E-772A0B901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53F141D-E082-4654-84F9-BD901CE58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3952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F4F942-1F7F-4B7B-8ED3-3848323EE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95DE785-A768-4046-A9FF-6D041CA0EF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72FA860-144E-4CD2-9D9E-3007843BB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521D348-F63D-4A7E-8090-55661C7A9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638A7FA-04DB-4DA8-8E78-CA9CBDDD8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9245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A506DC1-4BAA-44FF-8B53-90953B21A6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72AE9A7-965E-4BAF-9EE1-930815E722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D2D6B79-A50E-4BC7-A17F-A788AF314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7E877FF-A23E-4177-8C90-22164CCD9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E2503BB-00AE-4410-81F9-64B9221BF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7022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FED00A-18BB-46B2-9CB2-727FCA9B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94AE4BE-242B-4725-959F-EE4977E445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E5E9894-40B4-44F2-8EE8-A9C66669B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E9BB6FD-C169-4929-AA25-DDAF48BE2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65946AF-776F-46CC-9809-3C0CD361B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6766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9E95EC-9792-4B87-941B-E4EFB0AC7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A175552-A47D-43C0-B20E-63EE51E451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BF0E933-716F-4DAD-8641-AD504EB30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B9637DF-5859-4A82-9D4A-4D09CC9FB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0415507-954A-4966-B997-FAD6C966A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9111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951537-E307-4DB1-A6BB-1ADCC4CCC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9595A08-8B23-4478-83EE-01C28E649F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68F3728-B06A-4DA0-B71E-FCFDE07723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F77269C-20DB-4CB6-B301-6EF9D1382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0267207-A4BF-4232-B238-2A2DBFBA6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038DBB2-7601-4E1E-A0D4-779405D93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2753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250198-6CF5-4C64-8EB4-7C6DD08E3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431F68D-9CF8-4C1D-A800-63956AF2E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C641E6D-C76F-4638-8131-4EC42E600F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4855512-1731-4CC3-BE3E-0A91151A6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82989C2-F66E-4126-879F-03F4395D56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8BA36A8-8332-410E-BEC6-5A74ED481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4DA5427-0CD3-4530-9F08-E1819B3B2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FC738B3-DD3C-4428-B62D-9CC82A80D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031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161C92-C609-47AC-956F-898D2DB9F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B3C5B7E-F467-4A20-8C03-6DC687ED3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502F886-6CE1-4131-B511-987682235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BC9AB9A-7624-46A9-87D9-45B38BF6C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9433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B5B592E-215F-4E96-8748-3813C5C56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0267D7F-55E3-433D-A012-F224BC61F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00865F7-F15F-41C2-9903-906C543B6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318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0A872F-2E18-4250-867C-E6432681B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ADC4261-F768-4FF7-9912-4E43AC24B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7F7D517-5886-4AD4-B895-DB17CDD8B4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24D8B7E-253E-47F1-ACF8-78F66AE82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705CE11-9F00-4795-A66A-45DFCFA6E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D633187-2F76-496D-9607-A0C61CF15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239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A5F348-28E3-49BB-A1D0-18561FF1D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8F15765-6F14-4857-B4D2-1CCF434195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328133B-07FE-4D7D-856E-4077DC3F58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7BD38F3-7596-48B5-AD18-B5EFCE5B5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B407FCF-C413-44A8-894E-0A1ACC4A1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F9DA889-558D-4F4C-A43B-81CC78A65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1313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B7E1E78-D549-42FB-9623-7BEDDBED9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48AD66D-46D9-47E3-A964-C6EEEE265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4771235-7B02-43F9-B4C6-5C53924EDA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AE0EC-4FBB-4353-9EA1-53785AD136CF}" type="datetimeFigureOut">
              <a:rPr lang="pt-BR" smtClean="0"/>
              <a:t>05/02/2022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592381D-5EAD-419A-A6EB-952B1F7655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33D5E4E-6A8D-45C0-89D9-49A12B3764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5EA-DDD1-4D7F-927C-3E9460FE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0947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D604A974-62D8-4BC2-82F2-1FC364B0A69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DF6C122-2140-4675-B676-FAC0975D9519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8537" y="705394"/>
            <a:ext cx="2705092" cy="37525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AutoShape 2" descr="Histórico - Institucional - AMERIOS - Associação dos Municípios do Entre  Ri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1132114" y="907104"/>
            <a:ext cx="712361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u="sng" dirty="0"/>
              <a:t>Pauta</a:t>
            </a:r>
            <a:r>
              <a:rPr lang="pt-BR" sz="2000" b="1" u="sng" dirty="0" smtClean="0"/>
              <a:t>:</a:t>
            </a:r>
          </a:p>
          <a:p>
            <a:endParaRPr lang="pt-BR" sz="2000" b="1" u="sng" dirty="0"/>
          </a:p>
          <a:p>
            <a:pPr marL="457200" indent="-457200">
              <a:buAutoNum type="arabicPeriod"/>
            </a:pPr>
            <a:r>
              <a:rPr lang="pt-BR" sz="2000" dirty="0" smtClean="0"/>
              <a:t>Pautas </a:t>
            </a:r>
            <a:r>
              <a:rPr lang="pt-BR" sz="2000" dirty="0"/>
              <a:t>Municipalista - deliberadas em 2021 nos Encontros da Câmara Técnica </a:t>
            </a:r>
            <a:endParaRPr lang="pt-BR" sz="2000" dirty="0" smtClean="0"/>
          </a:p>
          <a:p>
            <a:r>
              <a:rPr lang="pt-BR" sz="2000" dirty="0" smtClean="0"/>
              <a:t>2</a:t>
            </a:r>
            <a:r>
              <a:rPr lang="pt-BR" sz="2000" dirty="0"/>
              <a:t>. Estruturação do SUAS - órgão gestor, atribuições das proteções básica e especial, benefícios </a:t>
            </a:r>
            <a:endParaRPr lang="pt-BR" sz="2000" dirty="0" smtClean="0"/>
          </a:p>
          <a:p>
            <a:r>
              <a:rPr lang="pt-BR" sz="2000" dirty="0" smtClean="0"/>
              <a:t>3</a:t>
            </a:r>
            <a:r>
              <a:rPr lang="pt-BR" sz="2000" dirty="0"/>
              <a:t>. Política Municipal do Idoso e o </a:t>
            </a:r>
            <a:r>
              <a:rPr lang="pt-BR" sz="2000" dirty="0" smtClean="0"/>
              <a:t>SUAS</a:t>
            </a:r>
          </a:p>
          <a:p>
            <a:r>
              <a:rPr lang="pt-BR" sz="2000" dirty="0" smtClean="0"/>
              <a:t>4</a:t>
            </a:r>
            <a:r>
              <a:rPr lang="pt-BR" sz="2000" dirty="0"/>
              <a:t>. Demandas do INSS e demora das perícias médicas</a:t>
            </a:r>
            <a:r>
              <a:rPr lang="pt-BR" sz="2000" dirty="0" smtClean="0"/>
              <a:t>;</a:t>
            </a:r>
          </a:p>
          <a:p>
            <a:r>
              <a:rPr lang="pt-BR" sz="2000" dirty="0" smtClean="0"/>
              <a:t>5</a:t>
            </a:r>
            <a:r>
              <a:rPr lang="pt-BR" sz="2000" dirty="0"/>
              <a:t>. Atendimento aos imigrantes (demandas por documentação, passagens de retorno ao país de origem</a:t>
            </a:r>
            <a:r>
              <a:rPr lang="pt-BR" sz="2000" dirty="0" smtClean="0"/>
              <a:t>);</a:t>
            </a:r>
          </a:p>
          <a:p>
            <a:r>
              <a:rPr lang="pt-BR" sz="2000" dirty="0" smtClean="0"/>
              <a:t>6</a:t>
            </a:r>
            <a:r>
              <a:rPr lang="pt-BR" sz="2000" dirty="0"/>
              <a:t>. Atendimento ofertado pela assistência à população carcerária</a:t>
            </a:r>
            <a:r>
              <a:rPr lang="pt-BR" sz="2000" dirty="0" smtClean="0"/>
              <a:t>;</a:t>
            </a:r>
          </a:p>
          <a:p>
            <a:r>
              <a:rPr lang="pt-BR" sz="2000" dirty="0" smtClean="0"/>
              <a:t>7</a:t>
            </a:r>
            <a:r>
              <a:rPr lang="pt-BR" sz="2000" dirty="0"/>
              <a:t>. Elaboração de relatórios pela Assistência Social visando reconhecimento de situação de emergência e calamidade púbica</a:t>
            </a:r>
            <a:r>
              <a:rPr lang="pt-BR" sz="2000" dirty="0" smtClean="0"/>
              <a:t>;</a:t>
            </a:r>
          </a:p>
          <a:p>
            <a:r>
              <a:rPr lang="pt-BR" sz="2000" dirty="0" smtClean="0"/>
              <a:t>8</a:t>
            </a:r>
            <a:r>
              <a:rPr lang="pt-BR" sz="2000" dirty="0"/>
              <a:t>. Atribuições da Política de AS e Saúde - Nota Técnica </a:t>
            </a:r>
            <a:r>
              <a:rPr lang="pt-BR" sz="2000" dirty="0" smtClean="0"/>
              <a:t>001/2022 </a:t>
            </a:r>
            <a:r>
              <a:rPr lang="pt-BR" sz="2000" dirty="0"/>
              <a:t>- Benefícios da As e Insumos da Política de Saúde</a:t>
            </a:r>
            <a:r>
              <a:rPr lang="pt-BR" sz="2000" dirty="0" smtClean="0"/>
              <a:t/>
            </a:r>
            <a:br>
              <a:rPr lang="pt-BR" sz="2000" dirty="0" smtClean="0"/>
            </a:br>
            <a:r>
              <a:rPr lang="pt-BR" sz="2000" dirty="0" smtClean="0"/>
              <a:t/>
            </a:r>
            <a:br>
              <a:rPr lang="pt-BR" sz="2000" dirty="0" smtClean="0"/>
            </a:br>
            <a:endParaRPr lang="pt-BR" sz="2000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5177" y="1618297"/>
            <a:ext cx="2441394" cy="138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93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D604A974-62D8-4BC2-82F2-1FC364B0A69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6438900"/>
            <a:ext cx="12192000" cy="4191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DF6C122-2140-4675-B676-FAC0975D9519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8537" y="705394"/>
            <a:ext cx="2705092" cy="37525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AutoShape 2" descr="Histórico - Institucional - AMERIOS - Associação dos Municípios do Entre  Ri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1132114" y="907104"/>
            <a:ext cx="712361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u="sng" dirty="0"/>
              <a:t>Pauta</a:t>
            </a:r>
            <a:r>
              <a:rPr lang="pt-BR" sz="2000" b="1" u="sng" dirty="0" smtClean="0"/>
              <a:t>:</a:t>
            </a:r>
          </a:p>
          <a:p>
            <a:r>
              <a:rPr lang="pt-BR" sz="2000" dirty="0"/>
              <a:t>9. Benefícios eventuais, orientações e modelos sobre ajustes nas leis municipais e informações sobre concessão via cartão </a:t>
            </a:r>
            <a:r>
              <a:rPr lang="pt-BR" sz="2000" dirty="0" smtClean="0"/>
              <a:t>magnético</a:t>
            </a:r>
            <a:r>
              <a:rPr lang="pt-BR" sz="2000" dirty="0"/>
              <a:t> </a:t>
            </a:r>
            <a:r>
              <a:rPr lang="pt-BR" sz="2000" dirty="0" smtClean="0"/>
              <a:t>– </a:t>
            </a:r>
            <a:r>
              <a:rPr lang="pt-BR" sz="2000" dirty="0" smtClean="0">
                <a:solidFill>
                  <a:schemeClr val="accent1">
                    <a:lumMod val="75000"/>
                  </a:schemeClr>
                </a:solidFill>
              </a:rPr>
              <a:t>Reunião Contadores 08/03, Canoinhas e Curitibanos </a:t>
            </a:r>
          </a:p>
          <a:p>
            <a:r>
              <a:rPr lang="pt-BR" sz="2000" dirty="0" smtClean="0"/>
              <a:t>10</a:t>
            </a:r>
            <a:r>
              <a:rPr lang="pt-BR" sz="2000" dirty="0"/>
              <a:t>. Equipagem CT </a:t>
            </a:r>
            <a:r>
              <a:rPr lang="pt-BR" sz="2000" dirty="0" smtClean="0"/>
              <a:t>– MDH e MP/SC</a:t>
            </a:r>
          </a:p>
          <a:p>
            <a:r>
              <a:rPr lang="pt-BR" sz="2000" dirty="0" smtClean="0"/>
              <a:t>11</a:t>
            </a:r>
            <a:r>
              <a:rPr lang="pt-BR" sz="2000" dirty="0"/>
              <a:t>. Programa FECAM Acessível </a:t>
            </a:r>
            <a:endParaRPr lang="pt-BR" sz="2000" dirty="0" smtClean="0"/>
          </a:p>
          <a:p>
            <a:r>
              <a:rPr lang="pt-BR" sz="2000" dirty="0" smtClean="0"/>
              <a:t>12</a:t>
            </a:r>
            <a:r>
              <a:rPr lang="pt-BR" sz="2000" dirty="0"/>
              <a:t>. FECAM fortalecendo os Colegiados Regionais de </a:t>
            </a:r>
            <a:r>
              <a:rPr lang="pt-BR" sz="2000" dirty="0" smtClean="0"/>
              <a:t>AS</a:t>
            </a:r>
          </a:p>
          <a:p>
            <a:r>
              <a:rPr lang="pt-BR" sz="2000" dirty="0" smtClean="0"/>
              <a:t>13</a:t>
            </a:r>
            <a:r>
              <a:rPr lang="pt-BR" sz="2000" dirty="0"/>
              <a:t>. Auxílio Gás dos Brasileiros </a:t>
            </a:r>
            <a:endParaRPr lang="pt-BR" sz="2000" dirty="0" smtClean="0"/>
          </a:p>
          <a:p>
            <a:r>
              <a:rPr lang="pt-BR" sz="2000" dirty="0" smtClean="0"/>
              <a:t>14</a:t>
            </a:r>
            <a:r>
              <a:rPr lang="pt-BR" sz="2000" dirty="0"/>
              <a:t>. Orientações sobre doações para a Assistência Social</a:t>
            </a:r>
            <a:r>
              <a:rPr lang="pt-BR" sz="2000" dirty="0" smtClean="0"/>
              <a:t>;</a:t>
            </a:r>
          </a:p>
          <a:p>
            <a:r>
              <a:rPr lang="pt-BR" sz="2000" dirty="0" smtClean="0"/>
              <a:t>15</a:t>
            </a:r>
            <a:r>
              <a:rPr lang="pt-BR" sz="2000" dirty="0"/>
              <a:t>. Ausência de políticas públicas para encaminhamento dos usuários: demanda de habitação, cursos profissionalizantes e cursos para os adolescentes</a:t>
            </a:r>
            <a:r>
              <a:rPr lang="pt-BR" sz="2000" dirty="0" smtClean="0"/>
              <a:t>;</a:t>
            </a:r>
          </a:p>
          <a:p>
            <a:r>
              <a:rPr lang="pt-BR" sz="2000" dirty="0" smtClean="0"/>
              <a:t>16</a:t>
            </a:r>
            <a:r>
              <a:rPr lang="pt-BR" sz="2000" dirty="0"/>
              <a:t>. Informações sobre a lei de 30 horas para Assistentes Sociais e contratação de psicólogos e assistentes sociais na educação</a:t>
            </a:r>
            <a:r>
              <a:rPr lang="pt-BR" sz="2000" dirty="0" smtClean="0"/>
              <a:t>;</a:t>
            </a:r>
          </a:p>
          <a:p>
            <a:r>
              <a:rPr lang="pt-BR" sz="2000" dirty="0" smtClean="0"/>
              <a:t>17</a:t>
            </a:r>
            <a:r>
              <a:rPr lang="pt-BR" sz="2000" dirty="0"/>
              <a:t>. Atualização de contatos dos municípios via google forms</a:t>
            </a:r>
            <a:r>
              <a:rPr lang="pt-BR" sz="2000" dirty="0">
                <a:solidFill>
                  <a:schemeClr val="accent1">
                    <a:lumMod val="75000"/>
                  </a:schemeClr>
                </a:solidFill>
              </a:rPr>
              <a:t>;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5177" y="1618297"/>
            <a:ext cx="2441394" cy="138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0570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243</Words>
  <Application>Microsoft Office PowerPoint</Application>
  <PresentationFormat>Ecrã Panorâmico</PresentationFormat>
  <Paragraphs>20</Paragraphs>
  <Slides>2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Jornalismo</dc:creator>
  <cp:lastModifiedBy>Janice Merigo</cp:lastModifiedBy>
  <cp:revision>102</cp:revision>
  <dcterms:created xsi:type="dcterms:W3CDTF">2021-04-28T14:03:37Z</dcterms:created>
  <dcterms:modified xsi:type="dcterms:W3CDTF">2022-02-06T01:14:10Z</dcterms:modified>
</cp:coreProperties>
</file>