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1.xml" ContentType="application/inkml+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ink/ink2.xml" ContentType="application/inkml+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ink/ink3.xml" ContentType="application/inkml+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ink/ink4.xml" ContentType="application/inkml+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ink/ink5.xml" ContentType="application/inkml+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1.xml" ContentType="application/vnd.openxmlformats-officedocument.drawingml.chart+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8"/>
  </p:notesMasterIdLst>
  <p:handoutMasterIdLst>
    <p:handoutMasterId r:id="rId179"/>
  </p:handoutMasterIdLst>
  <p:sldIdLst>
    <p:sldId id="510" r:id="rId2"/>
    <p:sldId id="442" r:id="rId3"/>
    <p:sldId id="446" r:id="rId4"/>
    <p:sldId id="447" r:id="rId5"/>
    <p:sldId id="519" r:id="rId6"/>
    <p:sldId id="521" r:id="rId7"/>
    <p:sldId id="520" r:id="rId8"/>
    <p:sldId id="540" r:id="rId9"/>
    <p:sldId id="456" r:id="rId10"/>
    <p:sldId id="499" r:id="rId11"/>
    <p:sldId id="500" r:id="rId12"/>
    <p:sldId id="502" r:id="rId13"/>
    <p:sldId id="503" r:id="rId14"/>
    <p:sldId id="449" r:id="rId15"/>
    <p:sldId id="451" r:id="rId16"/>
    <p:sldId id="452" r:id="rId17"/>
    <p:sldId id="453" r:id="rId18"/>
    <p:sldId id="454" r:id="rId19"/>
    <p:sldId id="455" r:id="rId20"/>
    <p:sldId id="281" r:id="rId21"/>
    <p:sldId id="282" r:id="rId22"/>
    <p:sldId id="425" r:id="rId23"/>
    <p:sldId id="541" r:id="rId24"/>
    <p:sldId id="396" r:id="rId25"/>
    <p:sldId id="513" r:id="rId26"/>
    <p:sldId id="641" r:id="rId27"/>
    <p:sldId id="643" r:id="rId28"/>
    <p:sldId id="634" r:id="rId29"/>
    <p:sldId id="639" r:id="rId30"/>
    <p:sldId id="635" r:id="rId31"/>
    <p:sldId id="644" r:id="rId32"/>
    <p:sldId id="636" r:id="rId33"/>
    <p:sldId id="637" r:id="rId34"/>
    <p:sldId id="645" r:id="rId35"/>
    <p:sldId id="580" r:id="rId36"/>
    <p:sldId id="646" r:id="rId37"/>
    <p:sldId id="581" r:id="rId38"/>
    <p:sldId id="647" r:id="rId39"/>
    <p:sldId id="582" r:id="rId40"/>
    <p:sldId id="648" r:id="rId41"/>
    <p:sldId id="583" r:id="rId42"/>
    <p:sldId id="649" r:id="rId43"/>
    <p:sldId id="584" r:id="rId44"/>
    <p:sldId id="640" r:id="rId45"/>
    <p:sldId id="642" r:id="rId46"/>
    <p:sldId id="650" r:id="rId47"/>
    <p:sldId id="585" r:id="rId48"/>
    <p:sldId id="651" r:id="rId49"/>
    <p:sldId id="588" r:id="rId50"/>
    <p:sldId id="652" r:id="rId51"/>
    <p:sldId id="586" r:id="rId52"/>
    <p:sldId id="602" r:id="rId53"/>
    <p:sldId id="298" r:id="rId54"/>
    <p:sldId id="457" r:id="rId55"/>
    <p:sldId id="299" r:id="rId56"/>
    <p:sldId id="301" r:id="rId57"/>
    <p:sldId id="542" r:id="rId58"/>
    <p:sldId id="427" r:id="rId59"/>
    <p:sldId id="686" r:id="rId60"/>
    <p:sldId id="663" r:id="rId61"/>
    <p:sldId id="609" r:id="rId62"/>
    <p:sldId id="687" r:id="rId63"/>
    <p:sldId id="688" r:id="rId64"/>
    <p:sldId id="689" r:id="rId65"/>
    <p:sldId id="690" r:id="rId66"/>
    <p:sldId id="691" r:id="rId67"/>
    <p:sldId id="692" r:id="rId68"/>
    <p:sldId id="693" r:id="rId69"/>
    <p:sldId id="694" r:id="rId70"/>
    <p:sldId id="664" r:id="rId71"/>
    <p:sldId id="665" r:id="rId72"/>
    <p:sldId id="666" r:id="rId73"/>
    <p:sldId id="610" r:id="rId74"/>
    <p:sldId id="611" r:id="rId75"/>
    <p:sldId id="612" r:id="rId76"/>
    <p:sldId id="613" r:id="rId77"/>
    <p:sldId id="667" r:id="rId78"/>
    <p:sldId id="668" r:id="rId79"/>
    <p:sldId id="614" r:id="rId80"/>
    <p:sldId id="615" r:id="rId81"/>
    <p:sldId id="669" r:id="rId82"/>
    <p:sldId id="670" r:id="rId83"/>
    <p:sldId id="671" r:id="rId84"/>
    <p:sldId id="672" r:id="rId85"/>
    <p:sldId id="673" r:id="rId86"/>
    <p:sldId id="674" r:id="rId87"/>
    <p:sldId id="675" r:id="rId88"/>
    <p:sldId id="676" r:id="rId89"/>
    <p:sldId id="616" r:id="rId90"/>
    <p:sldId id="617" r:id="rId91"/>
    <p:sldId id="618" r:id="rId92"/>
    <p:sldId id="677" r:id="rId93"/>
    <p:sldId id="678" r:id="rId94"/>
    <p:sldId id="619" r:id="rId95"/>
    <p:sldId id="620" r:id="rId96"/>
    <p:sldId id="621" r:id="rId97"/>
    <p:sldId id="679" r:id="rId98"/>
    <p:sldId id="622" r:id="rId99"/>
    <p:sldId id="695" r:id="rId100"/>
    <p:sldId id="696" r:id="rId101"/>
    <p:sldId id="680" r:id="rId102"/>
    <p:sldId id="681" r:id="rId103"/>
    <p:sldId id="682" r:id="rId104"/>
    <p:sldId id="623" r:id="rId105"/>
    <p:sldId id="683" r:id="rId106"/>
    <p:sldId id="624" r:id="rId107"/>
    <p:sldId id="684" r:id="rId108"/>
    <p:sldId id="625" r:id="rId109"/>
    <p:sldId id="626" r:id="rId110"/>
    <p:sldId id="627" r:id="rId111"/>
    <p:sldId id="628" r:id="rId112"/>
    <p:sldId id="629" r:id="rId113"/>
    <p:sldId id="662" r:id="rId114"/>
    <p:sldId id="631" r:id="rId115"/>
    <p:sldId id="685" r:id="rId116"/>
    <p:sldId id="544" r:id="rId117"/>
    <p:sldId id="546" r:id="rId118"/>
    <p:sldId id="556" r:id="rId119"/>
    <p:sldId id="557" r:id="rId120"/>
    <p:sldId id="558" r:id="rId121"/>
    <p:sldId id="559" r:id="rId122"/>
    <p:sldId id="334" r:id="rId123"/>
    <p:sldId id="336" r:id="rId124"/>
    <p:sldId id="338" r:id="rId125"/>
    <p:sldId id="543" r:id="rId126"/>
    <p:sldId id="433" r:id="rId127"/>
    <p:sldId id="511" r:id="rId128"/>
    <p:sldId id="653" r:id="rId129"/>
    <p:sldId id="340" r:id="rId130"/>
    <p:sldId id="341" r:id="rId131"/>
    <p:sldId id="342" r:id="rId132"/>
    <p:sldId id="697" r:id="rId133"/>
    <p:sldId id="708" r:id="rId134"/>
    <p:sldId id="709" r:id="rId135"/>
    <p:sldId id="699" r:id="rId136"/>
    <p:sldId id="704" r:id="rId137"/>
    <p:sldId id="705" r:id="rId138"/>
    <p:sldId id="700" r:id="rId139"/>
    <p:sldId id="701" r:id="rId140"/>
    <p:sldId id="346" r:id="rId141"/>
    <p:sldId id="347" r:id="rId142"/>
    <p:sldId id="348" r:id="rId143"/>
    <p:sldId id="349" r:id="rId144"/>
    <p:sldId id="350" r:id="rId145"/>
    <p:sldId id="351" r:id="rId146"/>
    <p:sldId id="352" r:id="rId147"/>
    <p:sldId id="353" r:id="rId148"/>
    <p:sldId id="354" r:id="rId149"/>
    <p:sldId id="355" r:id="rId150"/>
    <p:sldId id="356" r:id="rId151"/>
    <p:sldId id="359" r:id="rId152"/>
    <p:sldId id="360" r:id="rId153"/>
    <p:sldId id="361" r:id="rId154"/>
    <p:sldId id="362" r:id="rId155"/>
    <p:sldId id="363" r:id="rId156"/>
    <p:sldId id="364" r:id="rId157"/>
    <p:sldId id="434" r:id="rId158"/>
    <p:sldId id="366" r:id="rId159"/>
    <p:sldId id="368" r:id="rId160"/>
    <p:sldId id="373" r:id="rId161"/>
    <p:sldId id="374" r:id="rId162"/>
    <p:sldId id="376" r:id="rId163"/>
    <p:sldId id="377" r:id="rId164"/>
    <p:sldId id="517" r:id="rId165"/>
    <p:sldId id="518" r:id="rId166"/>
    <p:sldId id="441" r:id="rId167"/>
    <p:sldId id="379" r:id="rId168"/>
    <p:sldId id="492" r:id="rId169"/>
    <p:sldId id="380" r:id="rId170"/>
    <p:sldId id="493" r:id="rId171"/>
    <p:sldId id="494" r:id="rId172"/>
    <p:sldId id="495" r:id="rId173"/>
    <p:sldId id="496" r:id="rId174"/>
    <p:sldId id="498" r:id="rId175"/>
    <p:sldId id="394" r:id="rId176"/>
    <p:sldId id="395" r:id="rId17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sorte, Eraldo (E.R.)" initials="E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6.2499940214786748E-2"/>
          <c:y val="0.2068354237696533"/>
          <c:w val="0.84159214240550828"/>
          <c:h val="0.75403003562374749"/>
        </c:manualLayout>
      </c:layout>
      <c:pie3DChart>
        <c:varyColors val="1"/>
        <c:ser>
          <c:idx val="0"/>
          <c:order val="0"/>
          <c:tx>
            <c:strRef>
              <c:f>Sheet1!$B$1</c:f>
              <c:strCache>
                <c:ptCount val="1"/>
                <c:pt idx="0">
                  <c:v>Sales</c:v>
                </c:pt>
              </c:strCache>
            </c:strRef>
          </c:tx>
          <c:explosion val="25"/>
          <c:dPt>
            <c:idx val="0"/>
            <c:bubble3D val="0"/>
            <c:spPr>
              <a:solidFill>
                <a:schemeClr val="accent6">
                  <a:lumMod val="50000"/>
                </a:schemeClr>
              </a:solidFill>
            </c:spPr>
            <c:extLst>
              <c:ext xmlns:c16="http://schemas.microsoft.com/office/drawing/2014/chart" uri="{C3380CC4-5D6E-409C-BE32-E72D297353CC}">
                <c16:uniqueId val="{00000000-93FA-41A4-A8C9-1FCBDEC1EB01}"/>
              </c:ext>
            </c:extLst>
          </c:dPt>
          <c:dPt>
            <c:idx val="1"/>
            <c:bubble3D val="0"/>
            <c:spPr>
              <a:solidFill>
                <a:schemeClr val="accent6">
                  <a:lumMod val="40000"/>
                  <a:lumOff val="60000"/>
                </a:schemeClr>
              </a:solidFill>
            </c:spPr>
            <c:extLst>
              <c:ext xmlns:c16="http://schemas.microsoft.com/office/drawing/2014/chart" uri="{C3380CC4-5D6E-409C-BE32-E72D297353CC}">
                <c16:uniqueId val="{00000001-93FA-41A4-A8C9-1FCBDEC1EB01}"/>
              </c:ext>
            </c:extLst>
          </c:dPt>
          <c:dPt>
            <c:idx val="2"/>
            <c:bubble3D val="0"/>
            <c:spPr>
              <a:solidFill>
                <a:schemeClr val="accent6">
                  <a:lumMod val="75000"/>
                </a:schemeClr>
              </a:solidFill>
            </c:spPr>
            <c:extLst>
              <c:ext xmlns:c16="http://schemas.microsoft.com/office/drawing/2014/chart" uri="{C3380CC4-5D6E-409C-BE32-E72D297353CC}">
                <c16:uniqueId val="{00000002-93FA-41A4-A8C9-1FCBDEC1EB01}"/>
              </c:ext>
            </c:extLst>
          </c:dPt>
          <c:dPt>
            <c:idx val="3"/>
            <c:bubble3D val="0"/>
            <c:spPr>
              <a:solidFill>
                <a:schemeClr val="accent6">
                  <a:lumMod val="20000"/>
                  <a:lumOff val="80000"/>
                </a:schemeClr>
              </a:solidFill>
            </c:spPr>
            <c:extLst>
              <c:ext xmlns:c16="http://schemas.microsoft.com/office/drawing/2014/chart" uri="{C3380CC4-5D6E-409C-BE32-E72D297353CC}">
                <c16:uniqueId val="{00000003-93FA-41A4-A8C9-1FCBDEC1EB01}"/>
              </c:ext>
            </c:extLst>
          </c:dPt>
          <c:dPt>
            <c:idx val="4"/>
            <c:bubble3D val="0"/>
            <c:spPr>
              <a:solidFill>
                <a:schemeClr val="accent6">
                  <a:lumMod val="60000"/>
                  <a:lumOff val="40000"/>
                </a:schemeClr>
              </a:solidFill>
            </c:spPr>
            <c:extLst>
              <c:ext xmlns:c16="http://schemas.microsoft.com/office/drawing/2014/chart" uri="{C3380CC4-5D6E-409C-BE32-E72D297353CC}">
                <c16:uniqueId val="{00000004-93FA-41A4-A8C9-1FCBDEC1EB01}"/>
              </c:ext>
            </c:extLst>
          </c:dPt>
          <c:dLbls>
            <c:spPr>
              <a:solidFill>
                <a:schemeClr val="tx1">
                  <a:lumMod val="95000"/>
                  <a:lumOff val="5000"/>
                </a:schemeClr>
              </a:solidFill>
              <a:ln>
                <a:noFill/>
              </a:ln>
              <a:effectLst/>
            </c:spPr>
            <c:txPr>
              <a:bodyPr/>
              <a:lstStyle/>
              <a:p>
                <a:pPr>
                  <a:defRPr>
                    <a:solidFill>
                      <a:srgbClr val="FFFF00"/>
                    </a:solidFill>
                  </a:defRPr>
                </a:pPr>
                <a:endParaRPr lang="pt-BR"/>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RH</c:v>
                </c:pt>
                <c:pt idx="1">
                  <c:v>JURÍDICO</c:v>
                </c:pt>
                <c:pt idx="2">
                  <c:v>SESMT</c:v>
                </c:pt>
                <c:pt idx="3">
                  <c:v>CONTÁBIL/FISCAL</c:v>
                </c:pt>
                <c:pt idx="4">
                  <c:v>GESTORES</c:v>
                </c:pt>
              </c:strCache>
            </c:strRef>
          </c:cat>
          <c:val>
            <c:numRef>
              <c:f>Sheet1!$B$2:$B$6</c:f>
              <c:numCache>
                <c:formatCode>0%</c:formatCode>
                <c:ptCount val="5"/>
                <c:pt idx="0">
                  <c:v>0.65</c:v>
                </c:pt>
                <c:pt idx="1">
                  <c:v>0.08</c:v>
                </c:pt>
                <c:pt idx="2">
                  <c:v>0.12</c:v>
                </c:pt>
                <c:pt idx="3">
                  <c:v>0.05</c:v>
                </c:pt>
                <c:pt idx="4">
                  <c:v>0.1</c:v>
                </c:pt>
              </c:numCache>
            </c:numRef>
          </c:val>
          <c:extLst>
            <c:ext xmlns:c16="http://schemas.microsoft.com/office/drawing/2014/chart" uri="{C3380CC4-5D6E-409C-BE32-E72D297353CC}">
              <c16:uniqueId val="{00000005-93FA-41A4-A8C9-1FCBDEC1EB01}"/>
            </c:ext>
          </c:extLst>
        </c:ser>
        <c:dLbls>
          <c:showLegendKey val="0"/>
          <c:showVal val="0"/>
          <c:showCatName val="0"/>
          <c:showSerName val="0"/>
          <c:showPercent val="0"/>
          <c:showBubbleSize val="0"/>
          <c:showLeaderLines val="1"/>
        </c:dLbls>
      </c:pie3DChart>
      <c:spPr>
        <a:noFill/>
        <a:ln w="25379">
          <a:noFill/>
        </a:ln>
      </c:spPr>
    </c:plotArea>
    <c:legend>
      <c:legendPos val="t"/>
      <c:layout>
        <c:manualLayout>
          <c:xMode val="edge"/>
          <c:yMode val="edge"/>
          <c:x val="5.1518577242691078E-2"/>
          <c:y val="3.9247984224956442E-2"/>
          <c:w val="0.91214831934404106"/>
          <c:h val="0.11730959873583553"/>
        </c:manualLayout>
      </c:layout>
      <c:overlay val="0"/>
    </c:legend>
    <c:plotVisOnly val="1"/>
    <c:dispBlanksAs val="gap"/>
    <c:showDLblsOverMax val="0"/>
  </c:chart>
  <c:spPr>
    <a:solidFill>
      <a:schemeClr val="tx1">
        <a:lumMod val="95000"/>
        <a:lumOff val="5000"/>
      </a:schemeClr>
    </a:solidFill>
  </c:spPr>
  <c:txPr>
    <a:bodyPr/>
    <a:lstStyle/>
    <a:p>
      <a:pPr>
        <a:defRPr sz="1998" b="1">
          <a:latin typeface="Cambria" panose="02040503050406030204" pitchFamily="18" charset="0"/>
        </a:defRPr>
      </a:pPr>
      <a:endParaRPr lang="pt-BR"/>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03-08T23:06:52.988" idx="1">
    <p:pos x="2254" y="2016"/>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C9680C-8B2A-41E0-AC72-A9132A57F9C7}" type="doc">
      <dgm:prSet loTypeId="urn:microsoft.com/office/officeart/2008/layout/RadialCluster" loCatId="relationship" qsTypeId="urn:microsoft.com/office/officeart/2005/8/quickstyle/simple2" qsCatId="simple" csTypeId="urn:microsoft.com/office/officeart/2005/8/colors/accent1_2" csCatId="accent1" phldr="1"/>
      <dgm:spPr/>
      <dgm:t>
        <a:bodyPr/>
        <a:lstStyle/>
        <a:p>
          <a:endParaRPr lang="en-US"/>
        </a:p>
      </dgm:t>
    </dgm:pt>
    <dgm:pt modelId="{24A90855-E55C-4558-9751-76CC4910D156}" type="pres">
      <dgm:prSet presAssocID="{13C9680C-8B2A-41E0-AC72-A9132A57F9C7}" presName="Name0" presStyleCnt="0">
        <dgm:presLayoutVars>
          <dgm:chMax val="1"/>
          <dgm:chPref val="1"/>
          <dgm:dir/>
          <dgm:animOne val="branch"/>
          <dgm:animLvl val="lvl"/>
        </dgm:presLayoutVars>
      </dgm:prSet>
      <dgm:spPr/>
      <dgm:t>
        <a:bodyPr/>
        <a:lstStyle/>
        <a:p>
          <a:endParaRPr lang="en-US"/>
        </a:p>
      </dgm:t>
    </dgm:pt>
  </dgm:ptLst>
  <dgm:cxnLst>
    <dgm:cxn modelId="{ED4F4E85-5D87-4BE4-989F-8D8FBCAAD46B}" type="presOf" srcId="{13C9680C-8B2A-41E0-AC72-A9132A57F9C7}" destId="{24A90855-E55C-4558-9751-76CC4910D156}" srcOrd="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1C7028-0EC9-43B3-9746-1E49D7E3FF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B062015-C147-482B-A223-4A07AD1D3F8E}">
      <dgm:prSet phldrT="[Text]" custT="1"/>
      <dgm:spPr>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800" b="1" i="0" dirty="0" smtClean="0">
              <a:solidFill>
                <a:srgbClr val="002060"/>
              </a:solidFill>
              <a:latin typeface="Cambria" panose="02040503050406030204" pitchFamily="18" charset="0"/>
            </a:rPr>
            <a:t>S-2200 </a:t>
          </a:r>
        </a:p>
        <a:p>
          <a:pPr algn="ctr"/>
          <a:r>
            <a:rPr lang="en-US" sz="1800" b="1" i="0" dirty="0" err="1" smtClean="0">
              <a:solidFill>
                <a:srgbClr val="002060"/>
              </a:solidFill>
              <a:latin typeface="Cambria" panose="02040503050406030204" pitchFamily="18" charset="0"/>
            </a:rPr>
            <a:t>admissão</a:t>
          </a:r>
          <a:endParaRPr lang="en-US" sz="1800" b="1" i="0" dirty="0">
            <a:solidFill>
              <a:srgbClr val="002060"/>
            </a:solidFill>
            <a:latin typeface="Cambria" panose="02040503050406030204" pitchFamily="18" charset="0"/>
          </a:endParaRPr>
        </a:p>
      </dgm:t>
    </dgm:pt>
    <dgm:pt modelId="{09152830-9BA6-4D41-8E9A-AE831B51AA96}" type="parTrans" cxnId="{7D48F16A-42CC-4536-A5BD-976C1B4ABEEF}">
      <dgm:prSet/>
      <dgm:spPr/>
      <dgm:t>
        <a:bodyPr/>
        <a:lstStyle/>
        <a:p>
          <a:endParaRPr lang="en-US"/>
        </a:p>
      </dgm:t>
    </dgm:pt>
    <dgm:pt modelId="{62A7339A-6C0A-420C-880E-16CBA1F12370}" type="sibTrans" cxnId="{7D48F16A-42CC-4536-A5BD-976C1B4ABEEF}">
      <dgm:prSet/>
      <dgm:spPr/>
      <dgm:t>
        <a:bodyPr/>
        <a:lstStyle/>
        <a:p>
          <a:endParaRPr lang="en-US"/>
        </a:p>
      </dgm:t>
    </dgm:pt>
    <dgm:pt modelId="{655B1CE4-56D7-4FEC-948A-39F36FE90022}">
      <dgm:prSet phldrT="[Text]" custT="1"/>
      <dgm:spPr>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800" b="1" i="0" dirty="0" smtClean="0">
              <a:solidFill>
                <a:schemeClr val="bg1"/>
              </a:solidFill>
              <a:latin typeface="Cambria" panose="02040503050406030204" pitchFamily="18" charset="0"/>
            </a:rPr>
            <a:t>S-2210 </a:t>
          </a:r>
        </a:p>
        <a:p>
          <a:pPr algn="ctr"/>
          <a:r>
            <a:rPr lang="en-US" sz="1800" b="1" i="0" dirty="0" smtClean="0">
              <a:solidFill>
                <a:schemeClr val="bg1"/>
              </a:solidFill>
              <a:latin typeface="Cambria" panose="02040503050406030204" pitchFamily="18" charset="0"/>
            </a:rPr>
            <a:t>cat</a:t>
          </a:r>
          <a:endParaRPr lang="en-US" sz="1800" b="1" i="0" dirty="0">
            <a:solidFill>
              <a:schemeClr val="bg1"/>
            </a:solidFill>
            <a:latin typeface="Cambria" panose="02040503050406030204" pitchFamily="18" charset="0"/>
          </a:endParaRPr>
        </a:p>
      </dgm:t>
    </dgm:pt>
    <dgm:pt modelId="{7E432E2F-9B08-4257-95B8-BFE102088194}" type="parTrans" cxnId="{EB9C4B1E-0BB4-4A4F-B6C8-4EE9DAB1C512}">
      <dgm:prSet/>
      <dgm:spPr/>
      <dgm:t>
        <a:bodyPr/>
        <a:lstStyle/>
        <a:p>
          <a:endParaRPr lang="en-US"/>
        </a:p>
      </dgm:t>
    </dgm:pt>
    <dgm:pt modelId="{F2323D08-7E3A-4ACF-B73B-D36046C516AF}" type="sibTrans" cxnId="{EB9C4B1E-0BB4-4A4F-B6C8-4EE9DAB1C512}">
      <dgm:prSet/>
      <dgm:spPr/>
      <dgm:t>
        <a:bodyPr/>
        <a:lstStyle/>
        <a:p>
          <a:endParaRPr lang="en-US"/>
        </a:p>
      </dgm:t>
    </dgm:pt>
    <dgm:pt modelId="{3D5CE053-87F9-495B-B5ED-3E1BA001EB1D}">
      <dgm:prSet custT="1"/>
      <dgm:spPr>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800" b="1" i="0" dirty="0" smtClean="0">
              <a:solidFill>
                <a:schemeClr val="bg1"/>
              </a:solidFill>
              <a:latin typeface="Cambria" panose="02040503050406030204" pitchFamily="18" charset="0"/>
            </a:rPr>
            <a:t>S-2240 </a:t>
          </a:r>
        </a:p>
        <a:p>
          <a:pPr algn="ctr"/>
          <a:r>
            <a:rPr lang="en-US" sz="1800" b="1" i="0" dirty="0" smtClean="0">
              <a:solidFill>
                <a:schemeClr val="bg1"/>
              </a:solidFill>
              <a:latin typeface="Cambria" panose="02040503050406030204" pitchFamily="18" charset="0"/>
            </a:rPr>
            <a:t>fat </a:t>
          </a:r>
          <a:r>
            <a:rPr lang="en-US" sz="1800" b="1" i="0" dirty="0" err="1" smtClean="0">
              <a:solidFill>
                <a:schemeClr val="bg1"/>
              </a:solidFill>
              <a:latin typeface="Cambria" panose="02040503050406030204" pitchFamily="18" charset="0"/>
            </a:rPr>
            <a:t>risco</a:t>
          </a:r>
          <a:endParaRPr lang="en-US" sz="1800" b="1" i="0" dirty="0">
            <a:solidFill>
              <a:schemeClr val="bg1"/>
            </a:solidFill>
            <a:latin typeface="Cambria" panose="02040503050406030204" pitchFamily="18" charset="0"/>
          </a:endParaRPr>
        </a:p>
      </dgm:t>
    </dgm:pt>
    <dgm:pt modelId="{F95828DE-7AFA-4EB4-A057-9EF118FD849C}" type="parTrans" cxnId="{708ADE3A-90A2-4562-8B65-E434603339AA}">
      <dgm:prSet/>
      <dgm:spPr/>
      <dgm:t>
        <a:bodyPr/>
        <a:lstStyle/>
        <a:p>
          <a:endParaRPr lang="en-US"/>
        </a:p>
      </dgm:t>
    </dgm:pt>
    <dgm:pt modelId="{A3FABDB7-2110-4D19-BB53-B668FE50EC27}" type="sibTrans" cxnId="{708ADE3A-90A2-4562-8B65-E434603339AA}">
      <dgm:prSet/>
      <dgm:spPr/>
      <dgm:t>
        <a:bodyPr/>
        <a:lstStyle/>
        <a:p>
          <a:endParaRPr lang="en-US"/>
        </a:p>
      </dgm:t>
    </dgm:pt>
    <dgm:pt modelId="{E3A1A5C4-0374-4C49-BA72-06220D08E53B}">
      <dgm:prSet custT="1"/>
      <dgm:spPr>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800" b="1" i="0" dirty="0" smtClean="0">
              <a:solidFill>
                <a:schemeClr val="bg1"/>
              </a:solidFill>
              <a:latin typeface="Cambria" panose="02040503050406030204" pitchFamily="18" charset="0"/>
            </a:rPr>
            <a:t>S-2241 </a:t>
          </a:r>
        </a:p>
        <a:p>
          <a:pPr algn="ctr"/>
          <a:r>
            <a:rPr lang="en-US" sz="1800" b="1" i="0" dirty="0" err="1" smtClean="0">
              <a:solidFill>
                <a:schemeClr val="bg1"/>
              </a:solidFill>
              <a:latin typeface="Cambria" panose="02040503050406030204" pitchFamily="18" charset="0"/>
            </a:rPr>
            <a:t>Insal</a:t>
          </a:r>
          <a:r>
            <a:rPr lang="en-US" sz="1800" b="1" i="0" dirty="0" smtClean="0">
              <a:solidFill>
                <a:schemeClr val="bg1"/>
              </a:solidFill>
              <a:latin typeface="Cambria" panose="02040503050406030204" pitchFamily="18" charset="0"/>
            </a:rPr>
            <a:t>/</a:t>
          </a:r>
          <a:r>
            <a:rPr lang="en-US" sz="1800" b="1" i="0" dirty="0" err="1" smtClean="0">
              <a:solidFill>
                <a:schemeClr val="bg1"/>
              </a:solidFill>
              <a:latin typeface="Cambria" panose="02040503050406030204" pitchFamily="18" charset="0"/>
            </a:rPr>
            <a:t>perig</a:t>
          </a:r>
          <a:endParaRPr lang="en-US" sz="1800" b="1" i="0" dirty="0">
            <a:solidFill>
              <a:schemeClr val="bg1"/>
            </a:solidFill>
            <a:latin typeface="Cambria" panose="02040503050406030204" pitchFamily="18" charset="0"/>
          </a:endParaRPr>
        </a:p>
      </dgm:t>
    </dgm:pt>
    <dgm:pt modelId="{B45E70DA-BF75-4DF6-88F1-A4E2D7944487}" type="parTrans" cxnId="{7E84C8B0-4F71-4678-AC79-07C280304428}">
      <dgm:prSet/>
      <dgm:spPr/>
      <dgm:t>
        <a:bodyPr/>
        <a:lstStyle/>
        <a:p>
          <a:endParaRPr lang="en-US"/>
        </a:p>
      </dgm:t>
    </dgm:pt>
    <dgm:pt modelId="{0100903A-6DDB-4191-85C9-DA08995A5188}" type="sibTrans" cxnId="{7E84C8B0-4F71-4678-AC79-07C280304428}">
      <dgm:prSet/>
      <dgm:spPr/>
      <dgm:t>
        <a:bodyPr/>
        <a:lstStyle/>
        <a:p>
          <a:endParaRPr lang="en-US"/>
        </a:p>
      </dgm:t>
    </dgm:pt>
    <dgm:pt modelId="{33798346-27EA-42D1-8E14-21894B9931DF}">
      <dgm:prSet custT="1"/>
      <dgm:spPr>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800" b="1" i="0" dirty="0" smtClean="0">
              <a:solidFill>
                <a:schemeClr val="bg1"/>
              </a:solidFill>
              <a:latin typeface="Cambria" panose="02040503050406030204" pitchFamily="18" charset="0"/>
            </a:rPr>
            <a:t>S-2220 </a:t>
          </a:r>
        </a:p>
        <a:p>
          <a:pPr algn="ctr"/>
          <a:r>
            <a:rPr lang="en-US" sz="1800" b="1" i="0" dirty="0" err="1" smtClean="0">
              <a:solidFill>
                <a:schemeClr val="bg1"/>
              </a:solidFill>
              <a:latin typeface="Cambria" panose="02040503050406030204" pitchFamily="18" charset="0"/>
            </a:rPr>
            <a:t>aso</a:t>
          </a:r>
          <a:endParaRPr lang="en-US" sz="1800" b="1" i="0" dirty="0">
            <a:solidFill>
              <a:schemeClr val="bg1"/>
            </a:solidFill>
            <a:latin typeface="Cambria" panose="02040503050406030204" pitchFamily="18" charset="0"/>
          </a:endParaRPr>
        </a:p>
      </dgm:t>
    </dgm:pt>
    <dgm:pt modelId="{B5FA6DCB-F1B9-4913-9496-DFA9A3D81A8F}" type="parTrans" cxnId="{D983ED88-2C0B-4275-8DCC-E57D8347F3A5}">
      <dgm:prSet/>
      <dgm:spPr/>
      <dgm:t>
        <a:bodyPr/>
        <a:lstStyle/>
        <a:p>
          <a:endParaRPr lang="en-US"/>
        </a:p>
      </dgm:t>
    </dgm:pt>
    <dgm:pt modelId="{67360CDF-E93F-446F-843F-1C1CF70134C2}" type="sibTrans" cxnId="{D983ED88-2C0B-4275-8DCC-E57D8347F3A5}">
      <dgm:prSet/>
      <dgm:spPr/>
      <dgm:t>
        <a:bodyPr/>
        <a:lstStyle/>
        <a:p>
          <a:endParaRPr lang="en-US"/>
        </a:p>
      </dgm:t>
    </dgm:pt>
    <dgm:pt modelId="{197A36C6-0C8D-49E4-8CEA-DDB3B81A9473}">
      <dgm:prSet custT="1"/>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800" b="1" i="0" dirty="0" smtClean="0">
              <a:solidFill>
                <a:schemeClr val="tx1"/>
              </a:solidFill>
              <a:latin typeface="Cambria" panose="02040503050406030204" pitchFamily="18" charset="0"/>
            </a:rPr>
            <a:t>S-2230 </a:t>
          </a:r>
          <a:r>
            <a:rPr lang="en-US" sz="1800" b="1" i="0" dirty="0" err="1" smtClean="0">
              <a:solidFill>
                <a:schemeClr val="tx1"/>
              </a:solidFill>
              <a:latin typeface="Cambria" panose="02040503050406030204" pitchFamily="18" charset="0"/>
            </a:rPr>
            <a:t>afastamento</a:t>
          </a:r>
          <a:endParaRPr lang="en-US" sz="1800" b="1" i="0" dirty="0">
            <a:solidFill>
              <a:schemeClr val="tx1"/>
            </a:solidFill>
            <a:latin typeface="Cambria" panose="02040503050406030204" pitchFamily="18" charset="0"/>
          </a:endParaRPr>
        </a:p>
      </dgm:t>
    </dgm:pt>
    <dgm:pt modelId="{57DC95CE-EC3C-43B7-9CB7-3D8E8588754A}" type="parTrans" cxnId="{9F1F71AE-70D8-4855-8C6D-8E4B94DD92E0}">
      <dgm:prSet/>
      <dgm:spPr/>
      <dgm:t>
        <a:bodyPr/>
        <a:lstStyle/>
        <a:p>
          <a:endParaRPr lang="en-US"/>
        </a:p>
      </dgm:t>
    </dgm:pt>
    <dgm:pt modelId="{31F4D6AD-1A62-4D7E-AA2A-8184CFC59567}" type="sibTrans" cxnId="{9F1F71AE-70D8-4855-8C6D-8E4B94DD92E0}">
      <dgm:prSet/>
      <dgm:spPr/>
      <dgm:t>
        <a:bodyPr/>
        <a:lstStyle/>
        <a:p>
          <a:endParaRPr lang="en-US"/>
        </a:p>
      </dgm:t>
    </dgm:pt>
    <dgm:pt modelId="{170B2B03-9C52-4988-9589-932D4FB2EADA}">
      <dgm:prSet custT="1"/>
      <dgm:spPr>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800" b="1" i="0" dirty="0" smtClean="0">
              <a:latin typeface="Cambria" panose="02040503050406030204" pitchFamily="18" charset="0"/>
            </a:rPr>
            <a:t>S-3000</a:t>
          </a:r>
        </a:p>
        <a:p>
          <a:pPr algn="ctr"/>
          <a:r>
            <a:rPr lang="en-US" sz="1800" b="1" i="0" dirty="0" smtClean="0">
              <a:latin typeface="Cambria" panose="02040503050406030204" pitchFamily="18" charset="0"/>
            </a:rPr>
            <a:t> </a:t>
          </a:r>
          <a:r>
            <a:rPr lang="en-US" sz="1800" b="1" i="0" dirty="0" err="1" smtClean="0">
              <a:latin typeface="Cambria" panose="02040503050406030204" pitchFamily="18" charset="0"/>
            </a:rPr>
            <a:t>exclusão</a:t>
          </a:r>
          <a:endParaRPr lang="en-US" sz="1800" b="1" i="0" dirty="0">
            <a:latin typeface="Cambria" panose="02040503050406030204" pitchFamily="18" charset="0"/>
          </a:endParaRPr>
        </a:p>
      </dgm:t>
    </dgm:pt>
    <dgm:pt modelId="{5CB84167-9D5D-4BF9-B236-13E44FAE1E1A}" type="sibTrans" cxnId="{23F840E1-69BB-4BAE-9A14-B321DCA66639}">
      <dgm:prSet/>
      <dgm:spPr/>
      <dgm:t>
        <a:bodyPr/>
        <a:lstStyle/>
        <a:p>
          <a:endParaRPr lang="en-US"/>
        </a:p>
      </dgm:t>
    </dgm:pt>
    <dgm:pt modelId="{7B9463FC-D607-438E-B944-68332236B5CD}" type="parTrans" cxnId="{23F840E1-69BB-4BAE-9A14-B321DCA66639}">
      <dgm:prSet/>
      <dgm:spPr/>
      <dgm:t>
        <a:bodyPr/>
        <a:lstStyle/>
        <a:p>
          <a:endParaRPr lang="en-US"/>
        </a:p>
      </dgm:t>
    </dgm:pt>
    <dgm:pt modelId="{0C987881-5FDF-4181-838E-3F6B08AC0E2C}" type="pres">
      <dgm:prSet presAssocID="{1E1C7028-0EC9-43B3-9746-1E49D7E3FF46}" presName="hierChild1" presStyleCnt="0">
        <dgm:presLayoutVars>
          <dgm:orgChart val="1"/>
          <dgm:chPref val="1"/>
          <dgm:dir/>
          <dgm:animOne val="branch"/>
          <dgm:animLvl val="lvl"/>
          <dgm:resizeHandles/>
        </dgm:presLayoutVars>
      </dgm:prSet>
      <dgm:spPr/>
      <dgm:t>
        <a:bodyPr/>
        <a:lstStyle/>
        <a:p>
          <a:endParaRPr lang="en-US"/>
        </a:p>
      </dgm:t>
    </dgm:pt>
    <dgm:pt modelId="{1F4F7321-0BA5-4C70-8953-CCB769FE41F1}" type="pres">
      <dgm:prSet presAssocID="{BB062015-C147-482B-A223-4A07AD1D3F8E}" presName="hierRoot1" presStyleCnt="0">
        <dgm:presLayoutVars>
          <dgm:hierBranch val="init"/>
        </dgm:presLayoutVars>
      </dgm:prSet>
      <dgm:spPr/>
    </dgm:pt>
    <dgm:pt modelId="{4B1EB817-39D0-4FBF-9146-64412B277DBE}" type="pres">
      <dgm:prSet presAssocID="{BB062015-C147-482B-A223-4A07AD1D3F8E}" presName="rootComposite1" presStyleCnt="0"/>
      <dgm:spPr/>
    </dgm:pt>
    <dgm:pt modelId="{FDF4BBD2-43D0-4329-BB80-10CC2556D1AC}" type="pres">
      <dgm:prSet presAssocID="{BB062015-C147-482B-A223-4A07AD1D3F8E}" presName="rootText1" presStyleLbl="node0" presStyleIdx="0" presStyleCnt="1">
        <dgm:presLayoutVars>
          <dgm:chPref val="3"/>
        </dgm:presLayoutVars>
      </dgm:prSet>
      <dgm:spPr/>
      <dgm:t>
        <a:bodyPr/>
        <a:lstStyle/>
        <a:p>
          <a:endParaRPr lang="en-US"/>
        </a:p>
      </dgm:t>
    </dgm:pt>
    <dgm:pt modelId="{A2BF8160-AAFB-429A-8C2F-064A7BECA05D}" type="pres">
      <dgm:prSet presAssocID="{BB062015-C147-482B-A223-4A07AD1D3F8E}" presName="rootConnector1" presStyleLbl="node1" presStyleIdx="0" presStyleCnt="0"/>
      <dgm:spPr/>
      <dgm:t>
        <a:bodyPr/>
        <a:lstStyle/>
        <a:p>
          <a:endParaRPr lang="en-US"/>
        </a:p>
      </dgm:t>
    </dgm:pt>
    <dgm:pt modelId="{DBC03CEE-40CD-40D5-8A26-7A59206FC587}" type="pres">
      <dgm:prSet presAssocID="{BB062015-C147-482B-A223-4A07AD1D3F8E}" presName="hierChild2" presStyleCnt="0"/>
      <dgm:spPr/>
    </dgm:pt>
    <dgm:pt modelId="{293547AE-9D4E-41EE-8D82-9D4EAE108212}" type="pres">
      <dgm:prSet presAssocID="{7E432E2F-9B08-4257-95B8-BFE102088194}" presName="Name37" presStyleLbl="parChTrans1D2" presStyleIdx="0" presStyleCnt="4"/>
      <dgm:spPr/>
      <dgm:t>
        <a:bodyPr/>
        <a:lstStyle/>
        <a:p>
          <a:endParaRPr lang="en-US"/>
        </a:p>
      </dgm:t>
    </dgm:pt>
    <dgm:pt modelId="{FBBE4BBA-7FF4-412B-ABA2-1E7F44864644}" type="pres">
      <dgm:prSet presAssocID="{655B1CE4-56D7-4FEC-948A-39F36FE90022}" presName="hierRoot2" presStyleCnt="0">
        <dgm:presLayoutVars>
          <dgm:hierBranch val="init"/>
        </dgm:presLayoutVars>
      </dgm:prSet>
      <dgm:spPr/>
    </dgm:pt>
    <dgm:pt modelId="{70535863-310E-4F9D-8269-75308C43DD4F}" type="pres">
      <dgm:prSet presAssocID="{655B1CE4-56D7-4FEC-948A-39F36FE90022}" presName="rootComposite" presStyleCnt="0"/>
      <dgm:spPr/>
    </dgm:pt>
    <dgm:pt modelId="{91DA77DD-D0CC-4C9F-B11A-21C1D65205E3}" type="pres">
      <dgm:prSet presAssocID="{655B1CE4-56D7-4FEC-948A-39F36FE90022}" presName="rootText" presStyleLbl="node2" presStyleIdx="0" presStyleCnt="4">
        <dgm:presLayoutVars>
          <dgm:chPref val="3"/>
        </dgm:presLayoutVars>
      </dgm:prSet>
      <dgm:spPr/>
      <dgm:t>
        <a:bodyPr/>
        <a:lstStyle/>
        <a:p>
          <a:endParaRPr lang="en-US"/>
        </a:p>
      </dgm:t>
    </dgm:pt>
    <dgm:pt modelId="{AC7295CD-D92B-4D21-A49A-73EB7C5942D6}" type="pres">
      <dgm:prSet presAssocID="{655B1CE4-56D7-4FEC-948A-39F36FE90022}" presName="rootConnector" presStyleLbl="node2" presStyleIdx="0" presStyleCnt="4"/>
      <dgm:spPr/>
      <dgm:t>
        <a:bodyPr/>
        <a:lstStyle/>
        <a:p>
          <a:endParaRPr lang="en-US"/>
        </a:p>
      </dgm:t>
    </dgm:pt>
    <dgm:pt modelId="{2E0B0996-F25F-40E7-9AA5-D43734F2022E}" type="pres">
      <dgm:prSet presAssocID="{655B1CE4-56D7-4FEC-948A-39F36FE90022}" presName="hierChild4" presStyleCnt="0"/>
      <dgm:spPr/>
    </dgm:pt>
    <dgm:pt modelId="{FE8C3048-17A5-4492-9C22-7A55D8500067}" type="pres">
      <dgm:prSet presAssocID="{B5FA6DCB-F1B9-4913-9496-DFA9A3D81A8F}" presName="Name37" presStyleLbl="parChTrans1D3" presStyleIdx="0" presStyleCnt="2"/>
      <dgm:spPr/>
      <dgm:t>
        <a:bodyPr/>
        <a:lstStyle/>
        <a:p>
          <a:endParaRPr lang="en-US"/>
        </a:p>
      </dgm:t>
    </dgm:pt>
    <dgm:pt modelId="{0523A67E-4C27-4DE9-8C03-C9ADDDF906A4}" type="pres">
      <dgm:prSet presAssocID="{33798346-27EA-42D1-8E14-21894B9931DF}" presName="hierRoot2" presStyleCnt="0">
        <dgm:presLayoutVars>
          <dgm:hierBranch val="init"/>
        </dgm:presLayoutVars>
      </dgm:prSet>
      <dgm:spPr/>
    </dgm:pt>
    <dgm:pt modelId="{F3CA90C7-EB30-4DAF-A157-713021A5CB27}" type="pres">
      <dgm:prSet presAssocID="{33798346-27EA-42D1-8E14-21894B9931DF}" presName="rootComposite" presStyleCnt="0"/>
      <dgm:spPr/>
    </dgm:pt>
    <dgm:pt modelId="{8EB85F0C-F909-4A7D-BE50-07879693CA6C}" type="pres">
      <dgm:prSet presAssocID="{33798346-27EA-42D1-8E14-21894B9931DF}" presName="rootText" presStyleLbl="node3" presStyleIdx="0" presStyleCnt="2">
        <dgm:presLayoutVars>
          <dgm:chPref val="3"/>
        </dgm:presLayoutVars>
      </dgm:prSet>
      <dgm:spPr/>
      <dgm:t>
        <a:bodyPr/>
        <a:lstStyle/>
        <a:p>
          <a:endParaRPr lang="en-US"/>
        </a:p>
      </dgm:t>
    </dgm:pt>
    <dgm:pt modelId="{992A6B8F-E176-4880-9276-784090795F26}" type="pres">
      <dgm:prSet presAssocID="{33798346-27EA-42D1-8E14-21894B9931DF}" presName="rootConnector" presStyleLbl="node3" presStyleIdx="0" presStyleCnt="2"/>
      <dgm:spPr/>
      <dgm:t>
        <a:bodyPr/>
        <a:lstStyle/>
        <a:p>
          <a:endParaRPr lang="en-US"/>
        </a:p>
      </dgm:t>
    </dgm:pt>
    <dgm:pt modelId="{F673F71E-6868-47CB-B9E9-F1DE9D113785}" type="pres">
      <dgm:prSet presAssocID="{33798346-27EA-42D1-8E14-21894B9931DF}" presName="hierChild4" presStyleCnt="0"/>
      <dgm:spPr/>
    </dgm:pt>
    <dgm:pt modelId="{6FEA747B-A0FA-431C-96B1-00AF3A83B905}" type="pres">
      <dgm:prSet presAssocID="{33798346-27EA-42D1-8E14-21894B9931DF}" presName="hierChild5" presStyleCnt="0"/>
      <dgm:spPr/>
    </dgm:pt>
    <dgm:pt modelId="{4D5C987D-8F5B-4E31-BB2F-0D18388A4EBE}" type="pres">
      <dgm:prSet presAssocID="{57DC95CE-EC3C-43B7-9CB7-3D8E8588754A}" presName="Name37" presStyleLbl="parChTrans1D3" presStyleIdx="1" presStyleCnt="2"/>
      <dgm:spPr/>
      <dgm:t>
        <a:bodyPr/>
        <a:lstStyle/>
        <a:p>
          <a:endParaRPr lang="en-US"/>
        </a:p>
      </dgm:t>
    </dgm:pt>
    <dgm:pt modelId="{A784A700-3342-4953-AD88-23758EF51F2C}" type="pres">
      <dgm:prSet presAssocID="{197A36C6-0C8D-49E4-8CEA-DDB3B81A9473}" presName="hierRoot2" presStyleCnt="0">
        <dgm:presLayoutVars>
          <dgm:hierBranch val="init"/>
        </dgm:presLayoutVars>
      </dgm:prSet>
      <dgm:spPr/>
    </dgm:pt>
    <dgm:pt modelId="{59A19D48-801D-4ED5-AE47-D886B415C3FE}" type="pres">
      <dgm:prSet presAssocID="{197A36C6-0C8D-49E4-8CEA-DDB3B81A9473}" presName="rootComposite" presStyleCnt="0"/>
      <dgm:spPr/>
    </dgm:pt>
    <dgm:pt modelId="{01FCCA68-8631-4233-933A-0793E64861C9}" type="pres">
      <dgm:prSet presAssocID="{197A36C6-0C8D-49E4-8CEA-DDB3B81A9473}" presName="rootText" presStyleLbl="node3" presStyleIdx="1" presStyleCnt="2">
        <dgm:presLayoutVars>
          <dgm:chPref val="3"/>
        </dgm:presLayoutVars>
      </dgm:prSet>
      <dgm:spPr/>
      <dgm:t>
        <a:bodyPr/>
        <a:lstStyle/>
        <a:p>
          <a:endParaRPr lang="en-US"/>
        </a:p>
      </dgm:t>
    </dgm:pt>
    <dgm:pt modelId="{9597D296-0109-4CBA-B610-AE02C74F90AC}" type="pres">
      <dgm:prSet presAssocID="{197A36C6-0C8D-49E4-8CEA-DDB3B81A9473}" presName="rootConnector" presStyleLbl="node3" presStyleIdx="1" presStyleCnt="2"/>
      <dgm:spPr/>
      <dgm:t>
        <a:bodyPr/>
        <a:lstStyle/>
        <a:p>
          <a:endParaRPr lang="en-US"/>
        </a:p>
      </dgm:t>
    </dgm:pt>
    <dgm:pt modelId="{68F3EAF7-C883-40C8-B3A0-BCE57864553F}" type="pres">
      <dgm:prSet presAssocID="{197A36C6-0C8D-49E4-8CEA-DDB3B81A9473}" presName="hierChild4" presStyleCnt="0"/>
      <dgm:spPr/>
    </dgm:pt>
    <dgm:pt modelId="{E5C5BCC5-8BC8-44C9-9687-5B86F17FA3AB}" type="pres">
      <dgm:prSet presAssocID="{197A36C6-0C8D-49E4-8CEA-DDB3B81A9473}" presName="hierChild5" presStyleCnt="0"/>
      <dgm:spPr/>
    </dgm:pt>
    <dgm:pt modelId="{18405E01-24C7-4B91-A472-CC348FBCBE43}" type="pres">
      <dgm:prSet presAssocID="{655B1CE4-56D7-4FEC-948A-39F36FE90022}" presName="hierChild5" presStyleCnt="0"/>
      <dgm:spPr/>
    </dgm:pt>
    <dgm:pt modelId="{DC5A4E42-5F6F-4CFA-8082-4CDD5F80C35C}" type="pres">
      <dgm:prSet presAssocID="{F95828DE-7AFA-4EB4-A057-9EF118FD849C}" presName="Name37" presStyleLbl="parChTrans1D2" presStyleIdx="1" presStyleCnt="4"/>
      <dgm:spPr/>
      <dgm:t>
        <a:bodyPr/>
        <a:lstStyle/>
        <a:p>
          <a:endParaRPr lang="en-US"/>
        </a:p>
      </dgm:t>
    </dgm:pt>
    <dgm:pt modelId="{9B48B971-4219-4241-93D5-9FC71D322F83}" type="pres">
      <dgm:prSet presAssocID="{3D5CE053-87F9-495B-B5ED-3E1BA001EB1D}" presName="hierRoot2" presStyleCnt="0">
        <dgm:presLayoutVars>
          <dgm:hierBranch val="init"/>
        </dgm:presLayoutVars>
      </dgm:prSet>
      <dgm:spPr/>
    </dgm:pt>
    <dgm:pt modelId="{99662E68-D867-486A-B0E2-55ECF1D444BD}" type="pres">
      <dgm:prSet presAssocID="{3D5CE053-87F9-495B-B5ED-3E1BA001EB1D}" presName="rootComposite" presStyleCnt="0"/>
      <dgm:spPr/>
    </dgm:pt>
    <dgm:pt modelId="{A11B039A-C3BB-42BF-B17E-AB83B5BC850B}" type="pres">
      <dgm:prSet presAssocID="{3D5CE053-87F9-495B-B5ED-3E1BA001EB1D}" presName="rootText" presStyleLbl="node2" presStyleIdx="1" presStyleCnt="4">
        <dgm:presLayoutVars>
          <dgm:chPref val="3"/>
        </dgm:presLayoutVars>
      </dgm:prSet>
      <dgm:spPr/>
      <dgm:t>
        <a:bodyPr/>
        <a:lstStyle/>
        <a:p>
          <a:endParaRPr lang="en-US"/>
        </a:p>
      </dgm:t>
    </dgm:pt>
    <dgm:pt modelId="{028FC8F5-850F-4DB5-9277-2084A580E83D}" type="pres">
      <dgm:prSet presAssocID="{3D5CE053-87F9-495B-B5ED-3E1BA001EB1D}" presName="rootConnector" presStyleLbl="node2" presStyleIdx="1" presStyleCnt="4"/>
      <dgm:spPr/>
      <dgm:t>
        <a:bodyPr/>
        <a:lstStyle/>
        <a:p>
          <a:endParaRPr lang="en-US"/>
        </a:p>
      </dgm:t>
    </dgm:pt>
    <dgm:pt modelId="{DA6917DC-96A4-4A15-BA90-712A24E1246A}" type="pres">
      <dgm:prSet presAssocID="{3D5CE053-87F9-495B-B5ED-3E1BA001EB1D}" presName="hierChild4" presStyleCnt="0"/>
      <dgm:spPr/>
    </dgm:pt>
    <dgm:pt modelId="{57AB4345-1F18-4B99-AC5C-5D5DCD2E5AE4}" type="pres">
      <dgm:prSet presAssocID="{3D5CE053-87F9-495B-B5ED-3E1BA001EB1D}" presName="hierChild5" presStyleCnt="0"/>
      <dgm:spPr/>
    </dgm:pt>
    <dgm:pt modelId="{8D0CFADB-1421-4A3D-BA6C-A71F23FB2CE5}" type="pres">
      <dgm:prSet presAssocID="{B45E70DA-BF75-4DF6-88F1-A4E2D7944487}" presName="Name37" presStyleLbl="parChTrans1D2" presStyleIdx="2" presStyleCnt="4"/>
      <dgm:spPr/>
      <dgm:t>
        <a:bodyPr/>
        <a:lstStyle/>
        <a:p>
          <a:endParaRPr lang="en-US"/>
        </a:p>
      </dgm:t>
    </dgm:pt>
    <dgm:pt modelId="{FDA33D8E-1FC2-4C9D-94FD-717558E83D05}" type="pres">
      <dgm:prSet presAssocID="{E3A1A5C4-0374-4C49-BA72-06220D08E53B}" presName="hierRoot2" presStyleCnt="0">
        <dgm:presLayoutVars>
          <dgm:hierBranch val="init"/>
        </dgm:presLayoutVars>
      </dgm:prSet>
      <dgm:spPr/>
    </dgm:pt>
    <dgm:pt modelId="{DC701B70-E656-4470-989E-CCDCC55811E3}" type="pres">
      <dgm:prSet presAssocID="{E3A1A5C4-0374-4C49-BA72-06220D08E53B}" presName="rootComposite" presStyleCnt="0"/>
      <dgm:spPr/>
    </dgm:pt>
    <dgm:pt modelId="{E216D122-A6A8-4FE8-8B56-AA954DCD1554}" type="pres">
      <dgm:prSet presAssocID="{E3A1A5C4-0374-4C49-BA72-06220D08E53B}" presName="rootText" presStyleLbl="node2" presStyleIdx="2" presStyleCnt="4">
        <dgm:presLayoutVars>
          <dgm:chPref val="3"/>
        </dgm:presLayoutVars>
      </dgm:prSet>
      <dgm:spPr/>
      <dgm:t>
        <a:bodyPr/>
        <a:lstStyle/>
        <a:p>
          <a:endParaRPr lang="en-US"/>
        </a:p>
      </dgm:t>
    </dgm:pt>
    <dgm:pt modelId="{825E1060-A044-4823-B819-E3FFEBB5CAFD}" type="pres">
      <dgm:prSet presAssocID="{E3A1A5C4-0374-4C49-BA72-06220D08E53B}" presName="rootConnector" presStyleLbl="node2" presStyleIdx="2" presStyleCnt="4"/>
      <dgm:spPr/>
      <dgm:t>
        <a:bodyPr/>
        <a:lstStyle/>
        <a:p>
          <a:endParaRPr lang="en-US"/>
        </a:p>
      </dgm:t>
    </dgm:pt>
    <dgm:pt modelId="{7D10ACC0-8B66-4FA4-B8B1-0533F63FE584}" type="pres">
      <dgm:prSet presAssocID="{E3A1A5C4-0374-4C49-BA72-06220D08E53B}" presName="hierChild4" presStyleCnt="0"/>
      <dgm:spPr/>
    </dgm:pt>
    <dgm:pt modelId="{BF653D78-5384-4988-8554-F3429ABF57A1}" type="pres">
      <dgm:prSet presAssocID="{E3A1A5C4-0374-4C49-BA72-06220D08E53B}" presName="hierChild5" presStyleCnt="0"/>
      <dgm:spPr/>
    </dgm:pt>
    <dgm:pt modelId="{0B39FD1A-1A3B-4F8E-9F62-FB4022E6F02F}" type="pres">
      <dgm:prSet presAssocID="{7B9463FC-D607-438E-B944-68332236B5CD}" presName="Name37" presStyleLbl="parChTrans1D2" presStyleIdx="3" presStyleCnt="4"/>
      <dgm:spPr/>
      <dgm:t>
        <a:bodyPr/>
        <a:lstStyle/>
        <a:p>
          <a:endParaRPr lang="en-US"/>
        </a:p>
      </dgm:t>
    </dgm:pt>
    <dgm:pt modelId="{FA39F283-60E4-4C49-A71C-0AA609C27888}" type="pres">
      <dgm:prSet presAssocID="{170B2B03-9C52-4988-9589-932D4FB2EADA}" presName="hierRoot2" presStyleCnt="0">
        <dgm:presLayoutVars>
          <dgm:hierBranch val="init"/>
        </dgm:presLayoutVars>
      </dgm:prSet>
      <dgm:spPr/>
    </dgm:pt>
    <dgm:pt modelId="{5FC65845-5ED5-4F0A-95D3-44737FBD7BEF}" type="pres">
      <dgm:prSet presAssocID="{170B2B03-9C52-4988-9589-932D4FB2EADA}" presName="rootComposite" presStyleCnt="0"/>
      <dgm:spPr/>
    </dgm:pt>
    <dgm:pt modelId="{859D22E1-A220-47F2-9419-394F29513A25}" type="pres">
      <dgm:prSet presAssocID="{170B2B03-9C52-4988-9589-932D4FB2EADA}" presName="rootText" presStyleLbl="node2" presStyleIdx="3" presStyleCnt="4">
        <dgm:presLayoutVars>
          <dgm:chPref val="3"/>
        </dgm:presLayoutVars>
      </dgm:prSet>
      <dgm:spPr/>
      <dgm:t>
        <a:bodyPr/>
        <a:lstStyle/>
        <a:p>
          <a:endParaRPr lang="en-US"/>
        </a:p>
      </dgm:t>
    </dgm:pt>
    <dgm:pt modelId="{E7B6A5EA-2431-44D0-B99C-B5612F162220}" type="pres">
      <dgm:prSet presAssocID="{170B2B03-9C52-4988-9589-932D4FB2EADA}" presName="rootConnector" presStyleLbl="node2" presStyleIdx="3" presStyleCnt="4"/>
      <dgm:spPr/>
      <dgm:t>
        <a:bodyPr/>
        <a:lstStyle/>
        <a:p>
          <a:endParaRPr lang="en-US"/>
        </a:p>
      </dgm:t>
    </dgm:pt>
    <dgm:pt modelId="{2580957F-7E81-41CB-AD2B-EF624E847FFE}" type="pres">
      <dgm:prSet presAssocID="{170B2B03-9C52-4988-9589-932D4FB2EADA}" presName="hierChild4" presStyleCnt="0"/>
      <dgm:spPr/>
    </dgm:pt>
    <dgm:pt modelId="{1E1F1ED3-8CE0-4037-9C52-02076805F647}" type="pres">
      <dgm:prSet presAssocID="{170B2B03-9C52-4988-9589-932D4FB2EADA}" presName="hierChild5" presStyleCnt="0"/>
      <dgm:spPr/>
    </dgm:pt>
    <dgm:pt modelId="{9FA3CD4F-9E16-4814-B7CA-125B5F47661B}" type="pres">
      <dgm:prSet presAssocID="{BB062015-C147-482B-A223-4A07AD1D3F8E}" presName="hierChild3" presStyleCnt="0"/>
      <dgm:spPr/>
    </dgm:pt>
  </dgm:ptLst>
  <dgm:cxnLst>
    <dgm:cxn modelId="{9986DA96-4C07-4AB0-8380-7BEFAA832BBD}" type="presOf" srcId="{E3A1A5C4-0374-4C49-BA72-06220D08E53B}" destId="{E216D122-A6A8-4FE8-8B56-AA954DCD1554}" srcOrd="0" destOrd="0" presId="urn:microsoft.com/office/officeart/2005/8/layout/orgChart1"/>
    <dgm:cxn modelId="{1CE36619-2F27-40AF-A321-F3344250933D}" type="presOf" srcId="{7B9463FC-D607-438E-B944-68332236B5CD}" destId="{0B39FD1A-1A3B-4F8E-9F62-FB4022E6F02F}" srcOrd="0" destOrd="0" presId="urn:microsoft.com/office/officeart/2005/8/layout/orgChart1"/>
    <dgm:cxn modelId="{7E84C8B0-4F71-4678-AC79-07C280304428}" srcId="{BB062015-C147-482B-A223-4A07AD1D3F8E}" destId="{E3A1A5C4-0374-4C49-BA72-06220D08E53B}" srcOrd="2" destOrd="0" parTransId="{B45E70DA-BF75-4DF6-88F1-A4E2D7944487}" sibTransId="{0100903A-6DDB-4191-85C9-DA08995A5188}"/>
    <dgm:cxn modelId="{7B2446A8-18DE-43BB-8FA2-0293C037ABF9}" type="presOf" srcId="{BB062015-C147-482B-A223-4A07AD1D3F8E}" destId="{A2BF8160-AAFB-429A-8C2F-064A7BECA05D}" srcOrd="1" destOrd="0" presId="urn:microsoft.com/office/officeart/2005/8/layout/orgChart1"/>
    <dgm:cxn modelId="{23F840E1-69BB-4BAE-9A14-B321DCA66639}" srcId="{BB062015-C147-482B-A223-4A07AD1D3F8E}" destId="{170B2B03-9C52-4988-9589-932D4FB2EADA}" srcOrd="3" destOrd="0" parTransId="{7B9463FC-D607-438E-B944-68332236B5CD}" sibTransId="{5CB84167-9D5D-4BF9-B236-13E44FAE1E1A}"/>
    <dgm:cxn modelId="{496C71F4-8804-419A-90D5-DC7C195F5BF4}" type="presOf" srcId="{33798346-27EA-42D1-8E14-21894B9931DF}" destId="{8EB85F0C-F909-4A7D-BE50-07879693CA6C}" srcOrd="0" destOrd="0" presId="urn:microsoft.com/office/officeart/2005/8/layout/orgChart1"/>
    <dgm:cxn modelId="{EB9C4B1E-0BB4-4A4F-B6C8-4EE9DAB1C512}" srcId="{BB062015-C147-482B-A223-4A07AD1D3F8E}" destId="{655B1CE4-56D7-4FEC-948A-39F36FE90022}" srcOrd="0" destOrd="0" parTransId="{7E432E2F-9B08-4257-95B8-BFE102088194}" sibTransId="{F2323D08-7E3A-4ACF-B73B-D36046C516AF}"/>
    <dgm:cxn modelId="{D983ED88-2C0B-4275-8DCC-E57D8347F3A5}" srcId="{655B1CE4-56D7-4FEC-948A-39F36FE90022}" destId="{33798346-27EA-42D1-8E14-21894B9931DF}" srcOrd="0" destOrd="0" parTransId="{B5FA6DCB-F1B9-4913-9496-DFA9A3D81A8F}" sibTransId="{67360CDF-E93F-446F-843F-1C1CF70134C2}"/>
    <dgm:cxn modelId="{775DE153-C8B5-44D0-8C76-CF45428DD74B}" type="presOf" srcId="{7E432E2F-9B08-4257-95B8-BFE102088194}" destId="{293547AE-9D4E-41EE-8D82-9D4EAE108212}" srcOrd="0" destOrd="0" presId="urn:microsoft.com/office/officeart/2005/8/layout/orgChart1"/>
    <dgm:cxn modelId="{23BD5B20-3D76-4F04-B867-B652080FB444}" type="presOf" srcId="{E3A1A5C4-0374-4C49-BA72-06220D08E53B}" destId="{825E1060-A044-4823-B819-E3FFEBB5CAFD}" srcOrd="1" destOrd="0" presId="urn:microsoft.com/office/officeart/2005/8/layout/orgChart1"/>
    <dgm:cxn modelId="{E669DC27-2E3A-46DC-B94C-D9E572E97189}" type="presOf" srcId="{BB062015-C147-482B-A223-4A07AD1D3F8E}" destId="{FDF4BBD2-43D0-4329-BB80-10CC2556D1AC}" srcOrd="0" destOrd="0" presId="urn:microsoft.com/office/officeart/2005/8/layout/orgChart1"/>
    <dgm:cxn modelId="{650F01E4-12D8-4A20-81F8-B1D99A6D0DD1}" type="presOf" srcId="{655B1CE4-56D7-4FEC-948A-39F36FE90022}" destId="{91DA77DD-D0CC-4C9F-B11A-21C1D65205E3}" srcOrd="0" destOrd="0" presId="urn:microsoft.com/office/officeart/2005/8/layout/orgChart1"/>
    <dgm:cxn modelId="{9F1F71AE-70D8-4855-8C6D-8E4B94DD92E0}" srcId="{655B1CE4-56D7-4FEC-948A-39F36FE90022}" destId="{197A36C6-0C8D-49E4-8CEA-DDB3B81A9473}" srcOrd="1" destOrd="0" parTransId="{57DC95CE-EC3C-43B7-9CB7-3D8E8588754A}" sibTransId="{31F4D6AD-1A62-4D7E-AA2A-8184CFC59567}"/>
    <dgm:cxn modelId="{803DA388-ADE5-48DB-B669-949B4D736BBB}" type="presOf" srcId="{197A36C6-0C8D-49E4-8CEA-DDB3B81A9473}" destId="{01FCCA68-8631-4233-933A-0793E64861C9}" srcOrd="0" destOrd="0" presId="urn:microsoft.com/office/officeart/2005/8/layout/orgChart1"/>
    <dgm:cxn modelId="{FD30ECAB-5803-4D75-BA50-FF76B7C288A3}" type="presOf" srcId="{33798346-27EA-42D1-8E14-21894B9931DF}" destId="{992A6B8F-E176-4880-9276-784090795F26}" srcOrd="1" destOrd="0" presId="urn:microsoft.com/office/officeart/2005/8/layout/orgChart1"/>
    <dgm:cxn modelId="{05A41C5D-B226-4452-8ECD-387D66F8F789}" type="presOf" srcId="{3D5CE053-87F9-495B-B5ED-3E1BA001EB1D}" destId="{028FC8F5-850F-4DB5-9277-2084A580E83D}" srcOrd="1" destOrd="0" presId="urn:microsoft.com/office/officeart/2005/8/layout/orgChart1"/>
    <dgm:cxn modelId="{85BC3416-FDA0-4C9E-ADC2-963016225DA9}" type="presOf" srcId="{1E1C7028-0EC9-43B3-9746-1E49D7E3FF46}" destId="{0C987881-5FDF-4181-838E-3F6B08AC0E2C}" srcOrd="0" destOrd="0" presId="urn:microsoft.com/office/officeart/2005/8/layout/orgChart1"/>
    <dgm:cxn modelId="{CCB45358-1A3F-4376-A68A-6ABE278D8C48}" type="presOf" srcId="{170B2B03-9C52-4988-9589-932D4FB2EADA}" destId="{E7B6A5EA-2431-44D0-B99C-B5612F162220}" srcOrd="1" destOrd="0" presId="urn:microsoft.com/office/officeart/2005/8/layout/orgChart1"/>
    <dgm:cxn modelId="{C00AF700-2CF3-462B-AE83-2CD3172C99BE}" type="presOf" srcId="{170B2B03-9C52-4988-9589-932D4FB2EADA}" destId="{859D22E1-A220-47F2-9419-394F29513A25}" srcOrd="0" destOrd="0" presId="urn:microsoft.com/office/officeart/2005/8/layout/orgChart1"/>
    <dgm:cxn modelId="{FD7A8EB8-F133-448E-AB88-185382B5F32E}" type="presOf" srcId="{F95828DE-7AFA-4EB4-A057-9EF118FD849C}" destId="{DC5A4E42-5F6F-4CFA-8082-4CDD5F80C35C}" srcOrd="0" destOrd="0" presId="urn:microsoft.com/office/officeart/2005/8/layout/orgChart1"/>
    <dgm:cxn modelId="{CA3335E4-B4ED-4ED1-AAF9-CCA905C4B924}" type="presOf" srcId="{B5FA6DCB-F1B9-4913-9496-DFA9A3D81A8F}" destId="{FE8C3048-17A5-4492-9C22-7A55D8500067}" srcOrd="0" destOrd="0" presId="urn:microsoft.com/office/officeart/2005/8/layout/orgChart1"/>
    <dgm:cxn modelId="{708ADE3A-90A2-4562-8B65-E434603339AA}" srcId="{BB062015-C147-482B-A223-4A07AD1D3F8E}" destId="{3D5CE053-87F9-495B-B5ED-3E1BA001EB1D}" srcOrd="1" destOrd="0" parTransId="{F95828DE-7AFA-4EB4-A057-9EF118FD849C}" sibTransId="{A3FABDB7-2110-4D19-BB53-B668FE50EC27}"/>
    <dgm:cxn modelId="{3B6ECB2D-BBA6-4C8F-87CC-0E7DB5F0F4E2}" type="presOf" srcId="{57DC95CE-EC3C-43B7-9CB7-3D8E8588754A}" destId="{4D5C987D-8F5B-4E31-BB2F-0D18388A4EBE}" srcOrd="0" destOrd="0" presId="urn:microsoft.com/office/officeart/2005/8/layout/orgChart1"/>
    <dgm:cxn modelId="{9D73F5F2-BF27-481F-B194-B6B770218C6F}" type="presOf" srcId="{3D5CE053-87F9-495B-B5ED-3E1BA001EB1D}" destId="{A11B039A-C3BB-42BF-B17E-AB83B5BC850B}" srcOrd="0" destOrd="0" presId="urn:microsoft.com/office/officeart/2005/8/layout/orgChart1"/>
    <dgm:cxn modelId="{AFD5FCA4-A313-40E0-B4BE-A31E55ECDE7B}" type="presOf" srcId="{655B1CE4-56D7-4FEC-948A-39F36FE90022}" destId="{AC7295CD-D92B-4D21-A49A-73EB7C5942D6}" srcOrd="1" destOrd="0" presId="urn:microsoft.com/office/officeart/2005/8/layout/orgChart1"/>
    <dgm:cxn modelId="{C928230D-9D51-4A01-B940-EA82AE26E191}" type="presOf" srcId="{197A36C6-0C8D-49E4-8CEA-DDB3B81A9473}" destId="{9597D296-0109-4CBA-B610-AE02C74F90AC}" srcOrd="1" destOrd="0" presId="urn:microsoft.com/office/officeart/2005/8/layout/orgChart1"/>
    <dgm:cxn modelId="{7D48F16A-42CC-4536-A5BD-976C1B4ABEEF}" srcId="{1E1C7028-0EC9-43B3-9746-1E49D7E3FF46}" destId="{BB062015-C147-482B-A223-4A07AD1D3F8E}" srcOrd="0" destOrd="0" parTransId="{09152830-9BA6-4D41-8E9A-AE831B51AA96}" sibTransId="{62A7339A-6C0A-420C-880E-16CBA1F12370}"/>
    <dgm:cxn modelId="{C8A79A0F-E29D-4379-8C22-7DF3C93FFF55}" type="presOf" srcId="{B45E70DA-BF75-4DF6-88F1-A4E2D7944487}" destId="{8D0CFADB-1421-4A3D-BA6C-A71F23FB2CE5}" srcOrd="0" destOrd="0" presId="urn:microsoft.com/office/officeart/2005/8/layout/orgChart1"/>
    <dgm:cxn modelId="{0831E5AA-10DF-4C9E-8217-62D86685F6A7}" type="presParOf" srcId="{0C987881-5FDF-4181-838E-3F6B08AC0E2C}" destId="{1F4F7321-0BA5-4C70-8953-CCB769FE41F1}" srcOrd="0" destOrd="0" presId="urn:microsoft.com/office/officeart/2005/8/layout/orgChart1"/>
    <dgm:cxn modelId="{105FAEA5-2CDC-4E84-8639-25D1B483EFB7}" type="presParOf" srcId="{1F4F7321-0BA5-4C70-8953-CCB769FE41F1}" destId="{4B1EB817-39D0-4FBF-9146-64412B277DBE}" srcOrd="0" destOrd="0" presId="urn:microsoft.com/office/officeart/2005/8/layout/orgChart1"/>
    <dgm:cxn modelId="{F2CC4A14-F93B-42AE-8112-0C6AC13FA4D3}" type="presParOf" srcId="{4B1EB817-39D0-4FBF-9146-64412B277DBE}" destId="{FDF4BBD2-43D0-4329-BB80-10CC2556D1AC}" srcOrd="0" destOrd="0" presId="urn:microsoft.com/office/officeart/2005/8/layout/orgChart1"/>
    <dgm:cxn modelId="{1E332078-DAD2-474E-AAEE-591B92C4ECDD}" type="presParOf" srcId="{4B1EB817-39D0-4FBF-9146-64412B277DBE}" destId="{A2BF8160-AAFB-429A-8C2F-064A7BECA05D}" srcOrd="1" destOrd="0" presId="urn:microsoft.com/office/officeart/2005/8/layout/orgChart1"/>
    <dgm:cxn modelId="{12A628FA-6A15-4044-9CE5-8E1C933264CB}" type="presParOf" srcId="{1F4F7321-0BA5-4C70-8953-CCB769FE41F1}" destId="{DBC03CEE-40CD-40D5-8A26-7A59206FC587}" srcOrd="1" destOrd="0" presId="urn:microsoft.com/office/officeart/2005/8/layout/orgChart1"/>
    <dgm:cxn modelId="{C455F5BD-2A5C-473C-8FC6-137AFD00A727}" type="presParOf" srcId="{DBC03CEE-40CD-40D5-8A26-7A59206FC587}" destId="{293547AE-9D4E-41EE-8D82-9D4EAE108212}" srcOrd="0" destOrd="0" presId="urn:microsoft.com/office/officeart/2005/8/layout/orgChart1"/>
    <dgm:cxn modelId="{5003A4D1-83C7-4F6C-83B2-BB7696EC09B3}" type="presParOf" srcId="{DBC03CEE-40CD-40D5-8A26-7A59206FC587}" destId="{FBBE4BBA-7FF4-412B-ABA2-1E7F44864644}" srcOrd="1" destOrd="0" presId="urn:microsoft.com/office/officeart/2005/8/layout/orgChart1"/>
    <dgm:cxn modelId="{943C16CC-ED1C-4C4A-8EFE-5B29171BC883}" type="presParOf" srcId="{FBBE4BBA-7FF4-412B-ABA2-1E7F44864644}" destId="{70535863-310E-4F9D-8269-75308C43DD4F}" srcOrd="0" destOrd="0" presId="urn:microsoft.com/office/officeart/2005/8/layout/orgChart1"/>
    <dgm:cxn modelId="{803EDA2F-5D47-4071-B214-4F731FDC518B}" type="presParOf" srcId="{70535863-310E-4F9D-8269-75308C43DD4F}" destId="{91DA77DD-D0CC-4C9F-B11A-21C1D65205E3}" srcOrd="0" destOrd="0" presId="urn:microsoft.com/office/officeart/2005/8/layout/orgChart1"/>
    <dgm:cxn modelId="{C36A07D1-7DDB-4B76-AB8D-137755E8F340}" type="presParOf" srcId="{70535863-310E-4F9D-8269-75308C43DD4F}" destId="{AC7295CD-D92B-4D21-A49A-73EB7C5942D6}" srcOrd="1" destOrd="0" presId="urn:microsoft.com/office/officeart/2005/8/layout/orgChart1"/>
    <dgm:cxn modelId="{B41E2DC1-2D76-4AA2-B0FB-3D2E79E33320}" type="presParOf" srcId="{FBBE4BBA-7FF4-412B-ABA2-1E7F44864644}" destId="{2E0B0996-F25F-40E7-9AA5-D43734F2022E}" srcOrd="1" destOrd="0" presId="urn:microsoft.com/office/officeart/2005/8/layout/orgChart1"/>
    <dgm:cxn modelId="{B4584113-F5C6-47D5-9A10-74E6B9B304D1}" type="presParOf" srcId="{2E0B0996-F25F-40E7-9AA5-D43734F2022E}" destId="{FE8C3048-17A5-4492-9C22-7A55D8500067}" srcOrd="0" destOrd="0" presId="urn:microsoft.com/office/officeart/2005/8/layout/orgChart1"/>
    <dgm:cxn modelId="{27FF61C5-9C90-42B1-948F-0E747852A51A}" type="presParOf" srcId="{2E0B0996-F25F-40E7-9AA5-D43734F2022E}" destId="{0523A67E-4C27-4DE9-8C03-C9ADDDF906A4}" srcOrd="1" destOrd="0" presId="urn:microsoft.com/office/officeart/2005/8/layout/orgChart1"/>
    <dgm:cxn modelId="{538D1210-F7E6-4E90-B047-6A39CA0F52D1}" type="presParOf" srcId="{0523A67E-4C27-4DE9-8C03-C9ADDDF906A4}" destId="{F3CA90C7-EB30-4DAF-A157-713021A5CB27}" srcOrd="0" destOrd="0" presId="urn:microsoft.com/office/officeart/2005/8/layout/orgChart1"/>
    <dgm:cxn modelId="{6F33F4AC-A35A-4F06-AC2B-D164FF1711C2}" type="presParOf" srcId="{F3CA90C7-EB30-4DAF-A157-713021A5CB27}" destId="{8EB85F0C-F909-4A7D-BE50-07879693CA6C}" srcOrd="0" destOrd="0" presId="urn:microsoft.com/office/officeart/2005/8/layout/orgChart1"/>
    <dgm:cxn modelId="{85BD64CC-24A6-46B3-BBC6-343B777081D8}" type="presParOf" srcId="{F3CA90C7-EB30-4DAF-A157-713021A5CB27}" destId="{992A6B8F-E176-4880-9276-784090795F26}" srcOrd="1" destOrd="0" presId="urn:microsoft.com/office/officeart/2005/8/layout/orgChart1"/>
    <dgm:cxn modelId="{90A7BF6F-5DE9-4751-83B3-131FD49D7917}" type="presParOf" srcId="{0523A67E-4C27-4DE9-8C03-C9ADDDF906A4}" destId="{F673F71E-6868-47CB-B9E9-F1DE9D113785}" srcOrd="1" destOrd="0" presId="urn:microsoft.com/office/officeart/2005/8/layout/orgChart1"/>
    <dgm:cxn modelId="{843159E5-B178-4B3D-856B-DC19C1C88BAC}" type="presParOf" srcId="{0523A67E-4C27-4DE9-8C03-C9ADDDF906A4}" destId="{6FEA747B-A0FA-431C-96B1-00AF3A83B905}" srcOrd="2" destOrd="0" presId="urn:microsoft.com/office/officeart/2005/8/layout/orgChart1"/>
    <dgm:cxn modelId="{A2E5B8FD-BA20-4B3A-A494-EDBEE0FF1ADF}" type="presParOf" srcId="{2E0B0996-F25F-40E7-9AA5-D43734F2022E}" destId="{4D5C987D-8F5B-4E31-BB2F-0D18388A4EBE}" srcOrd="2" destOrd="0" presId="urn:microsoft.com/office/officeart/2005/8/layout/orgChart1"/>
    <dgm:cxn modelId="{B8E61515-0298-4EB0-A36A-73EA29D415B4}" type="presParOf" srcId="{2E0B0996-F25F-40E7-9AA5-D43734F2022E}" destId="{A784A700-3342-4953-AD88-23758EF51F2C}" srcOrd="3" destOrd="0" presId="urn:microsoft.com/office/officeart/2005/8/layout/orgChart1"/>
    <dgm:cxn modelId="{2EE8C2B9-C563-47AE-92E5-F519920EDF08}" type="presParOf" srcId="{A784A700-3342-4953-AD88-23758EF51F2C}" destId="{59A19D48-801D-4ED5-AE47-D886B415C3FE}" srcOrd="0" destOrd="0" presId="urn:microsoft.com/office/officeart/2005/8/layout/orgChart1"/>
    <dgm:cxn modelId="{90BD2DC6-0A95-4A2F-BCFA-ABC9DA5A9B2C}" type="presParOf" srcId="{59A19D48-801D-4ED5-AE47-D886B415C3FE}" destId="{01FCCA68-8631-4233-933A-0793E64861C9}" srcOrd="0" destOrd="0" presId="urn:microsoft.com/office/officeart/2005/8/layout/orgChart1"/>
    <dgm:cxn modelId="{E2B793CB-1CC6-4C9C-979D-CEB50DB71677}" type="presParOf" srcId="{59A19D48-801D-4ED5-AE47-D886B415C3FE}" destId="{9597D296-0109-4CBA-B610-AE02C74F90AC}" srcOrd="1" destOrd="0" presId="urn:microsoft.com/office/officeart/2005/8/layout/orgChart1"/>
    <dgm:cxn modelId="{2A83AEA1-D545-4F07-860F-DF776B63EE2E}" type="presParOf" srcId="{A784A700-3342-4953-AD88-23758EF51F2C}" destId="{68F3EAF7-C883-40C8-B3A0-BCE57864553F}" srcOrd="1" destOrd="0" presId="urn:microsoft.com/office/officeart/2005/8/layout/orgChart1"/>
    <dgm:cxn modelId="{A17D3CEE-53C3-4831-8B71-AEE30265A826}" type="presParOf" srcId="{A784A700-3342-4953-AD88-23758EF51F2C}" destId="{E5C5BCC5-8BC8-44C9-9687-5B86F17FA3AB}" srcOrd="2" destOrd="0" presId="urn:microsoft.com/office/officeart/2005/8/layout/orgChart1"/>
    <dgm:cxn modelId="{7EDD0B1C-8E45-4765-BC7B-E6A5FFCA9630}" type="presParOf" srcId="{FBBE4BBA-7FF4-412B-ABA2-1E7F44864644}" destId="{18405E01-24C7-4B91-A472-CC348FBCBE43}" srcOrd="2" destOrd="0" presId="urn:microsoft.com/office/officeart/2005/8/layout/orgChart1"/>
    <dgm:cxn modelId="{57944987-6166-434A-9DC8-0F561BEFAEF3}" type="presParOf" srcId="{DBC03CEE-40CD-40D5-8A26-7A59206FC587}" destId="{DC5A4E42-5F6F-4CFA-8082-4CDD5F80C35C}" srcOrd="2" destOrd="0" presId="urn:microsoft.com/office/officeart/2005/8/layout/orgChart1"/>
    <dgm:cxn modelId="{DD9C1966-B877-4991-A1E1-084F75A0F057}" type="presParOf" srcId="{DBC03CEE-40CD-40D5-8A26-7A59206FC587}" destId="{9B48B971-4219-4241-93D5-9FC71D322F83}" srcOrd="3" destOrd="0" presId="urn:microsoft.com/office/officeart/2005/8/layout/orgChart1"/>
    <dgm:cxn modelId="{30E02DC5-6158-4C06-837B-1E7B873CA90C}" type="presParOf" srcId="{9B48B971-4219-4241-93D5-9FC71D322F83}" destId="{99662E68-D867-486A-B0E2-55ECF1D444BD}" srcOrd="0" destOrd="0" presId="urn:microsoft.com/office/officeart/2005/8/layout/orgChart1"/>
    <dgm:cxn modelId="{101A031B-37D4-4EF6-881E-30BD52EED5A8}" type="presParOf" srcId="{99662E68-D867-486A-B0E2-55ECF1D444BD}" destId="{A11B039A-C3BB-42BF-B17E-AB83B5BC850B}" srcOrd="0" destOrd="0" presId="urn:microsoft.com/office/officeart/2005/8/layout/orgChart1"/>
    <dgm:cxn modelId="{19418C74-1FEF-46E8-A393-62E5C7A1DDB3}" type="presParOf" srcId="{99662E68-D867-486A-B0E2-55ECF1D444BD}" destId="{028FC8F5-850F-4DB5-9277-2084A580E83D}" srcOrd="1" destOrd="0" presId="urn:microsoft.com/office/officeart/2005/8/layout/orgChart1"/>
    <dgm:cxn modelId="{3659B982-E5B3-4F2D-8026-AAD2CBF578BC}" type="presParOf" srcId="{9B48B971-4219-4241-93D5-9FC71D322F83}" destId="{DA6917DC-96A4-4A15-BA90-712A24E1246A}" srcOrd="1" destOrd="0" presId="urn:microsoft.com/office/officeart/2005/8/layout/orgChart1"/>
    <dgm:cxn modelId="{55F5CF8A-8FC8-47D7-8299-023A4F0F47F9}" type="presParOf" srcId="{9B48B971-4219-4241-93D5-9FC71D322F83}" destId="{57AB4345-1F18-4B99-AC5C-5D5DCD2E5AE4}" srcOrd="2" destOrd="0" presId="urn:microsoft.com/office/officeart/2005/8/layout/orgChart1"/>
    <dgm:cxn modelId="{45FDCAEB-1B34-4173-844E-0873C868E52A}" type="presParOf" srcId="{DBC03CEE-40CD-40D5-8A26-7A59206FC587}" destId="{8D0CFADB-1421-4A3D-BA6C-A71F23FB2CE5}" srcOrd="4" destOrd="0" presId="urn:microsoft.com/office/officeart/2005/8/layout/orgChart1"/>
    <dgm:cxn modelId="{941FBC7A-A7F3-4B87-AC19-DF4FCC11FE52}" type="presParOf" srcId="{DBC03CEE-40CD-40D5-8A26-7A59206FC587}" destId="{FDA33D8E-1FC2-4C9D-94FD-717558E83D05}" srcOrd="5" destOrd="0" presId="urn:microsoft.com/office/officeart/2005/8/layout/orgChart1"/>
    <dgm:cxn modelId="{CE5F06EF-E133-4F98-8963-22A222443C04}" type="presParOf" srcId="{FDA33D8E-1FC2-4C9D-94FD-717558E83D05}" destId="{DC701B70-E656-4470-989E-CCDCC55811E3}" srcOrd="0" destOrd="0" presId="urn:microsoft.com/office/officeart/2005/8/layout/orgChart1"/>
    <dgm:cxn modelId="{CB9314C4-8192-4409-9A88-F117D6DD4C1F}" type="presParOf" srcId="{DC701B70-E656-4470-989E-CCDCC55811E3}" destId="{E216D122-A6A8-4FE8-8B56-AA954DCD1554}" srcOrd="0" destOrd="0" presId="urn:microsoft.com/office/officeart/2005/8/layout/orgChart1"/>
    <dgm:cxn modelId="{212618D3-BE2E-4C1F-9532-FC6CAD3DA1CC}" type="presParOf" srcId="{DC701B70-E656-4470-989E-CCDCC55811E3}" destId="{825E1060-A044-4823-B819-E3FFEBB5CAFD}" srcOrd="1" destOrd="0" presId="urn:microsoft.com/office/officeart/2005/8/layout/orgChart1"/>
    <dgm:cxn modelId="{A3ED81A7-1B87-47AF-A9E7-E3724B25D2D1}" type="presParOf" srcId="{FDA33D8E-1FC2-4C9D-94FD-717558E83D05}" destId="{7D10ACC0-8B66-4FA4-B8B1-0533F63FE584}" srcOrd="1" destOrd="0" presId="urn:microsoft.com/office/officeart/2005/8/layout/orgChart1"/>
    <dgm:cxn modelId="{57BB7EAF-59ED-4E30-942C-B18D10E9330B}" type="presParOf" srcId="{FDA33D8E-1FC2-4C9D-94FD-717558E83D05}" destId="{BF653D78-5384-4988-8554-F3429ABF57A1}" srcOrd="2" destOrd="0" presId="urn:microsoft.com/office/officeart/2005/8/layout/orgChart1"/>
    <dgm:cxn modelId="{112402B1-998E-4BD6-89D8-8C42E2ADBB3B}" type="presParOf" srcId="{DBC03CEE-40CD-40D5-8A26-7A59206FC587}" destId="{0B39FD1A-1A3B-4F8E-9F62-FB4022E6F02F}" srcOrd="6" destOrd="0" presId="urn:microsoft.com/office/officeart/2005/8/layout/orgChart1"/>
    <dgm:cxn modelId="{4C1A8477-D2A9-4F78-A224-940DE261529B}" type="presParOf" srcId="{DBC03CEE-40CD-40D5-8A26-7A59206FC587}" destId="{FA39F283-60E4-4C49-A71C-0AA609C27888}" srcOrd="7" destOrd="0" presId="urn:microsoft.com/office/officeart/2005/8/layout/orgChart1"/>
    <dgm:cxn modelId="{8BF6A017-851F-4043-8C4D-501634327BBE}" type="presParOf" srcId="{FA39F283-60E4-4C49-A71C-0AA609C27888}" destId="{5FC65845-5ED5-4F0A-95D3-44737FBD7BEF}" srcOrd="0" destOrd="0" presId="urn:microsoft.com/office/officeart/2005/8/layout/orgChart1"/>
    <dgm:cxn modelId="{C8080B2C-6729-45EA-B0EA-5B2CF0EBC11E}" type="presParOf" srcId="{5FC65845-5ED5-4F0A-95D3-44737FBD7BEF}" destId="{859D22E1-A220-47F2-9419-394F29513A25}" srcOrd="0" destOrd="0" presId="urn:microsoft.com/office/officeart/2005/8/layout/orgChart1"/>
    <dgm:cxn modelId="{A7B00788-B8DA-4A41-9F33-733D599826DB}" type="presParOf" srcId="{5FC65845-5ED5-4F0A-95D3-44737FBD7BEF}" destId="{E7B6A5EA-2431-44D0-B99C-B5612F162220}" srcOrd="1" destOrd="0" presId="urn:microsoft.com/office/officeart/2005/8/layout/orgChart1"/>
    <dgm:cxn modelId="{49F63003-4F01-4059-8A87-D6D0CDD8E30F}" type="presParOf" srcId="{FA39F283-60E4-4C49-A71C-0AA609C27888}" destId="{2580957F-7E81-41CB-AD2B-EF624E847FFE}" srcOrd="1" destOrd="0" presId="urn:microsoft.com/office/officeart/2005/8/layout/orgChart1"/>
    <dgm:cxn modelId="{9BC27B8E-7FA1-4B4D-B50F-B149D4FB4C8A}" type="presParOf" srcId="{FA39F283-60E4-4C49-A71C-0AA609C27888}" destId="{1E1F1ED3-8CE0-4037-9C52-02076805F647}" srcOrd="2" destOrd="0" presId="urn:microsoft.com/office/officeart/2005/8/layout/orgChart1"/>
    <dgm:cxn modelId="{FC8D5DAA-54BA-4EB7-97DF-236B4223E71E}" type="presParOf" srcId="{1F4F7321-0BA5-4C70-8953-CCB769FE41F1}" destId="{9FA3CD4F-9E16-4814-B7CA-125B5F47661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1C7028-0EC9-43B3-9746-1E49D7E3FF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B062015-C147-482B-A223-4A07AD1D3F8E}">
      <dgm:prSet phldrT="[Text]" custT="1"/>
      <dgm:spPr>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400" b="1" i="0" dirty="0" smtClean="0">
              <a:solidFill>
                <a:schemeClr val="tx1"/>
              </a:solidFill>
              <a:latin typeface="Cambria" panose="02040503050406030204" pitchFamily="18" charset="0"/>
            </a:rPr>
            <a:t>S-2200 </a:t>
          </a:r>
        </a:p>
        <a:p>
          <a:pPr algn="ctr"/>
          <a:r>
            <a:rPr lang="en-US" sz="1400" b="1" i="0" dirty="0" err="1" smtClean="0">
              <a:solidFill>
                <a:schemeClr val="tx1"/>
              </a:solidFill>
              <a:latin typeface="Cambria" panose="02040503050406030204" pitchFamily="18" charset="0"/>
            </a:rPr>
            <a:t>admissão</a:t>
          </a:r>
          <a:endParaRPr lang="en-US" sz="1400" b="1" i="0" dirty="0">
            <a:solidFill>
              <a:schemeClr val="tx1"/>
            </a:solidFill>
            <a:latin typeface="Cambria" panose="02040503050406030204" pitchFamily="18" charset="0"/>
          </a:endParaRPr>
        </a:p>
      </dgm:t>
    </dgm:pt>
    <dgm:pt modelId="{09152830-9BA6-4D41-8E9A-AE831B51AA96}" type="parTrans" cxnId="{7D48F16A-42CC-4536-A5BD-976C1B4ABEEF}">
      <dgm:prSet/>
      <dgm:spPr/>
      <dgm:t>
        <a:bodyPr/>
        <a:lstStyle/>
        <a:p>
          <a:endParaRPr lang="en-US"/>
        </a:p>
      </dgm:t>
    </dgm:pt>
    <dgm:pt modelId="{62A7339A-6C0A-420C-880E-16CBA1F12370}" type="sibTrans" cxnId="{7D48F16A-42CC-4536-A5BD-976C1B4ABEEF}">
      <dgm:prSet/>
      <dgm:spPr/>
      <dgm:t>
        <a:bodyPr/>
        <a:lstStyle/>
        <a:p>
          <a:endParaRPr lang="en-US"/>
        </a:p>
      </dgm:t>
    </dgm:pt>
    <dgm:pt modelId="{A77D5E2E-148F-4AA9-8B72-6527218CBA8E}">
      <dgm:prSet custT="1"/>
      <dgm:spPr>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400" b="1" i="0" dirty="0" smtClean="0">
              <a:latin typeface="Cambria" panose="02040503050406030204" pitchFamily="18" charset="0"/>
            </a:rPr>
            <a:t>S-2250 </a:t>
          </a:r>
        </a:p>
        <a:p>
          <a:pPr algn="ctr"/>
          <a:r>
            <a:rPr lang="en-US" sz="1400" b="1" i="0" dirty="0" smtClean="0">
              <a:latin typeface="Cambria" panose="02040503050406030204" pitchFamily="18" charset="0"/>
            </a:rPr>
            <a:t>Aviso </a:t>
          </a:r>
          <a:r>
            <a:rPr lang="en-US" sz="1400" b="1" i="0" dirty="0" err="1" smtClean="0">
              <a:latin typeface="Cambria" panose="02040503050406030204" pitchFamily="18" charset="0"/>
            </a:rPr>
            <a:t>prévio</a:t>
          </a:r>
          <a:endParaRPr lang="en-US" sz="1400" b="1" i="0" dirty="0">
            <a:latin typeface="Cambria" panose="02040503050406030204" pitchFamily="18" charset="0"/>
          </a:endParaRPr>
        </a:p>
      </dgm:t>
    </dgm:pt>
    <dgm:pt modelId="{DE55635C-F7AB-4624-B2E1-8B89DC5CA531}" type="parTrans" cxnId="{4153E4EF-0A57-4616-BE05-C0013491859E}">
      <dgm:prSet/>
      <dgm:spPr/>
      <dgm:t>
        <a:bodyPr/>
        <a:lstStyle/>
        <a:p>
          <a:endParaRPr lang="en-US"/>
        </a:p>
      </dgm:t>
    </dgm:pt>
    <dgm:pt modelId="{0A6E626E-B668-46A5-8FA6-13CC25725F61}" type="sibTrans" cxnId="{4153E4EF-0A57-4616-BE05-C0013491859E}">
      <dgm:prSet/>
      <dgm:spPr/>
      <dgm:t>
        <a:bodyPr/>
        <a:lstStyle/>
        <a:p>
          <a:endParaRPr lang="en-US"/>
        </a:p>
      </dgm:t>
    </dgm:pt>
    <dgm:pt modelId="{D6A56946-9662-41C8-B9F3-DD64389AAE99}" type="asst">
      <dgm:prSet custT="1"/>
      <dgm:spPr>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400" b="1" i="0" dirty="0" smtClean="0">
              <a:latin typeface="Cambria" panose="02040503050406030204" pitchFamily="18" charset="0"/>
            </a:rPr>
            <a:t>S-2298 </a:t>
          </a:r>
        </a:p>
        <a:p>
          <a:pPr algn="ctr"/>
          <a:r>
            <a:rPr lang="en-US" sz="1400" b="1" i="0" dirty="0" err="1" smtClean="0">
              <a:latin typeface="Cambria" panose="02040503050406030204" pitchFamily="18" charset="0"/>
            </a:rPr>
            <a:t>reitegração</a:t>
          </a:r>
          <a:endParaRPr lang="en-US" sz="1400" b="1" i="0" dirty="0">
            <a:latin typeface="Cambria" panose="02040503050406030204" pitchFamily="18" charset="0"/>
          </a:endParaRPr>
        </a:p>
      </dgm:t>
    </dgm:pt>
    <dgm:pt modelId="{5ECB4E67-91C8-4766-8E38-7C11301233A5}" type="parTrans" cxnId="{117896E2-928D-42E3-9C30-DDCA955E8D06}">
      <dgm:prSet/>
      <dgm:spPr/>
      <dgm:t>
        <a:bodyPr/>
        <a:lstStyle/>
        <a:p>
          <a:endParaRPr lang="en-US"/>
        </a:p>
      </dgm:t>
    </dgm:pt>
    <dgm:pt modelId="{7FB8A606-09FC-48D6-9CA1-5E2642F2BF4D}" type="sibTrans" cxnId="{117896E2-928D-42E3-9C30-DDCA955E8D06}">
      <dgm:prSet/>
      <dgm:spPr/>
      <dgm:t>
        <a:bodyPr/>
        <a:lstStyle/>
        <a:p>
          <a:endParaRPr lang="en-US"/>
        </a:p>
      </dgm:t>
    </dgm:pt>
    <dgm:pt modelId="{33798346-27EA-42D1-8E14-21894B9931DF}">
      <dgm:prSet custT="1"/>
      <dgm:spPr>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400" b="1" i="0" dirty="0" smtClean="0">
              <a:solidFill>
                <a:schemeClr val="bg1"/>
              </a:solidFill>
              <a:latin typeface="Cambria" panose="02040503050406030204" pitchFamily="18" charset="0"/>
            </a:rPr>
            <a:t>S-2220 </a:t>
          </a:r>
        </a:p>
        <a:p>
          <a:pPr algn="ctr"/>
          <a:r>
            <a:rPr lang="en-US" sz="1400" b="1" i="0" dirty="0" err="1" smtClean="0">
              <a:solidFill>
                <a:schemeClr val="bg1"/>
              </a:solidFill>
              <a:latin typeface="Cambria" panose="02040503050406030204" pitchFamily="18" charset="0"/>
            </a:rPr>
            <a:t>aso</a:t>
          </a:r>
          <a:endParaRPr lang="en-US" sz="1400" b="1" i="0" dirty="0">
            <a:solidFill>
              <a:schemeClr val="bg1"/>
            </a:solidFill>
            <a:latin typeface="Cambria" panose="02040503050406030204" pitchFamily="18" charset="0"/>
          </a:endParaRPr>
        </a:p>
      </dgm:t>
    </dgm:pt>
    <dgm:pt modelId="{B5FA6DCB-F1B9-4913-9496-DFA9A3D81A8F}" type="parTrans" cxnId="{D983ED88-2C0B-4275-8DCC-E57D8347F3A5}">
      <dgm:prSet/>
      <dgm:spPr/>
      <dgm:t>
        <a:bodyPr/>
        <a:lstStyle/>
        <a:p>
          <a:endParaRPr lang="en-US"/>
        </a:p>
      </dgm:t>
    </dgm:pt>
    <dgm:pt modelId="{67360CDF-E93F-446F-843F-1C1CF70134C2}" type="sibTrans" cxnId="{D983ED88-2C0B-4275-8DCC-E57D8347F3A5}">
      <dgm:prSet/>
      <dgm:spPr/>
      <dgm:t>
        <a:bodyPr/>
        <a:lstStyle/>
        <a:p>
          <a:endParaRPr lang="en-US"/>
        </a:p>
      </dgm:t>
    </dgm:pt>
    <dgm:pt modelId="{A55380FF-8ED8-47BD-BC4F-1FD145BFD397}">
      <dgm:prSet custT="1"/>
      <dgm:spPr>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400" b="1" i="0" dirty="0" smtClean="0">
              <a:latin typeface="Cambria" panose="02040503050406030204" pitchFamily="18" charset="0"/>
            </a:rPr>
            <a:t>S-2299 </a:t>
          </a:r>
          <a:r>
            <a:rPr lang="en-US" sz="1400" b="1" i="0" dirty="0" err="1" smtClean="0">
              <a:latin typeface="Cambria" panose="02040503050406030204" pitchFamily="18" charset="0"/>
            </a:rPr>
            <a:t>desligamento</a:t>
          </a:r>
          <a:endParaRPr lang="en-US" sz="1400" b="1" i="0" dirty="0">
            <a:latin typeface="Cambria" panose="02040503050406030204" pitchFamily="18" charset="0"/>
          </a:endParaRPr>
        </a:p>
      </dgm:t>
    </dgm:pt>
    <dgm:pt modelId="{DF9EAD87-86B6-4E8F-A046-B14A2FD79294}" type="parTrans" cxnId="{8C94D2A5-B887-4A03-B3A4-EBA71248F064}">
      <dgm:prSet/>
      <dgm:spPr/>
      <dgm:t>
        <a:bodyPr/>
        <a:lstStyle/>
        <a:p>
          <a:endParaRPr lang="en-US"/>
        </a:p>
      </dgm:t>
    </dgm:pt>
    <dgm:pt modelId="{EF8FA57A-1E8A-446A-B23E-E99F4601E119}" type="sibTrans" cxnId="{8C94D2A5-B887-4A03-B3A4-EBA71248F064}">
      <dgm:prSet/>
      <dgm:spPr/>
      <dgm:t>
        <a:bodyPr/>
        <a:lstStyle/>
        <a:p>
          <a:endParaRPr lang="en-US"/>
        </a:p>
      </dgm:t>
    </dgm:pt>
    <dgm:pt modelId="{170B2B03-9C52-4988-9589-932D4FB2EADA}">
      <dgm:prSet custT="1"/>
      <dgm:spPr>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400" i="0" dirty="0" smtClean="0">
              <a:latin typeface="Cambria" panose="02040503050406030204" pitchFamily="18" charset="0"/>
            </a:rPr>
            <a:t>S-3000</a:t>
          </a:r>
        </a:p>
        <a:p>
          <a:pPr algn="ctr"/>
          <a:r>
            <a:rPr lang="en-US" sz="1400" i="0" dirty="0" smtClean="0">
              <a:latin typeface="Cambria" panose="02040503050406030204" pitchFamily="18" charset="0"/>
            </a:rPr>
            <a:t> </a:t>
          </a:r>
          <a:r>
            <a:rPr lang="en-US" sz="1400" i="0" dirty="0" err="1" smtClean="0">
              <a:latin typeface="Cambria" panose="02040503050406030204" pitchFamily="18" charset="0"/>
            </a:rPr>
            <a:t>exclusão</a:t>
          </a:r>
          <a:endParaRPr lang="en-US" sz="1400" i="0" dirty="0">
            <a:latin typeface="Cambria" panose="02040503050406030204" pitchFamily="18" charset="0"/>
          </a:endParaRPr>
        </a:p>
      </dgm:t>
    </dgm:pt>
    <dgm:pt modelId="{5CB84167-9D5D-4BF9-B236-13E44FAE1E1A}" type="sibTrans" cxnId="{23F840E1-69BB-4BAE-9A14-B321DCA66639}">
      <dgm:prSet/>
      <dgm:spPr/>
      <dgm:t>
        <a:bodyPr/>
        <a:lstStyle/>
        <a:p>
          <a:endParaRPr lang="en-US"/>
        </a:p>
      </dgm:t>
    </dgm:pt>
    <dgm:pt modelId="{7B9463FC-D607-438E-B944-68332236B5CD}" type="parTrans" cxnId="{23F840E1-69BB-4BAE-9A14-B321DCA66639}">
      <dgm:prSet/>
      <dgm:spPr/>
      <dgm:t>
        <a:bodyPr/>
        <a:lstStyle/>
        <a:p>
          <a:endParaRPr lang="en-US"/>
        </a:p>
      </dgm:t>
    </dgm:pt>
    <dgm:pt modelId="{0C987881-5FDF-4181-838E-3F6B08AC0E2C}" type="pres">
      <dgm:prSet presAssocID="{1E1C7028-0EC9-43B3-9746-1E49D7E3FF46}" presName="hierChild1" presStyleCnt="0">
        <dgm:presLayoutVars>
          <dgm:orgChart val="1"/>
          <dgm:chPref val="1"/>
          <dgm:dir/>
          <dgm:animOne val="branch"/>
          <dgm:animLvl val="lvl"/>
          <dgm:resizeHandles/>
        </dgm:presLayoutVars>
      </dgm:prSet>
      <dgm:spPr/>
      <dgm:t>
        <a:bodyPr/>
        <a:lstStyle/>
        <a:p>
          <a:endParaRPr lang="en-US"/>
        </a:p>
      </dgm:t>
    </dgm:pt>
    <dgm:pt modelId="{1F4F7321-0BA5-4C70-8953-CCB769FE41F1}" type="pres">
      <dgm:prSet presAssocID="{BB062015-C147-482B-A223-4A07AD1D3F8E}" presName="hierRoot1" presStyleCnt="0">
        <dgm:presLayoutVars>
          <dgm:hierBranch val="init"/>
        </dgm:presLayoutVars>
      </dgm:prSet>
      <dgm:spPr/>
    </dgm:pt>
    <dgm:pt modelId="{4B1EB817-39D0-4FBF-9146-64412B277DBE}" type="pres">
      <dgm:prSet presAssocID="{BB062015-C147-482B-A223-4A07AD1D3F8E}" presName="rootComposite1" presStyleCnt="0"/>
      <dgm:spPr/>
    </dgm:pt>
    <dgm:pt modelId="{FDF4BBD2-43D0-4329-BB80-10CC2556D1AC}" type="pres">
      <dgm:prSet presAssocID="{BB062015-C147-482B-A223-4A07AD1D3F8E}" presName="rootText1" presStyleLbl="node0" presStyleIdx="0" presStyleCnt="1">
        <dgm:presLayoutVars>
          <dgm:chPref val="3"/>
        </dgm:presLayoutVars>
      </dgm:prSet>
      <dgm:spPr/>
      <dgm:t>
        <a:bodyPr/>
        <a:lstStyle/>
        <a:p>
          <a:endParaRPr lang="en-US"/>
        </a:p>
      </dgm:t>
    </dgm:pt>
    <dgm:pt modelId="{A2BF8160-AAFB-429A-8C2F-064A7BECA05D}" type="pres">
      <dgm:prSet presAssocID="{BB062015-C147-482B-A223-4A07AD1D3F8E}" presName="rootConnector1" presStyleLbl="node1" presStyleIdx="0" presStyleCnt="0"/>
      <dgm:spPr/>
      <dgm:t>
        <a:bodyPr/>
        <a:lstStyle/>
        <a:p>
          <a:endParaRPr lang="en-US"/>
        </a:p>
      </dgm:t>
    </dgm:pt>
    <dgm:pt modelId="{DBC03CEE-40CD-40D5-8A26-7A59206FC587}" type="pres">
      <dgm:prSet presAssocID="{BB062015-C147-482B-A223-4A07AD1D3F8E}" presName="hierChild2" presStyleCnt="0"/>
      <dgm:spPr/>
    </dgm:pt>
    <dgm:pt modelId="{FE8C3048-17A5-4492-9C22-7A55D8500067}" type="pres">
      <dgm:prSet presAssocID="{B5FA6DCB-F1B9-4913-9496-DFA9A3D81A8F}" presName="Name37" presStyleLbl="parChTrans1D2" presStyleIdx="0" presStyleCnt="3"/>
      <dgm:spPr/>
      <dgm:t>
        <a:bodyPr/>
        <a:lstStyle/>
        <a:p>
          <a:endParaRPr lang="en-US"/>
        </a:p>
      </dgm:t>
    </dgm:pt>
    <dgm:pt modelId="{0523A67E-4C27-4DE9-8C03-C9ADDDF906A4}" type="pres">
      <dgm:prSet presAssocID="{33798346-27EA-42D1-8E14-21894B9931DF}" presName="hierRoot2" presStyleCnt="0">
        <dgm:presLayoutVars>
          <dgm:hierBranch val="init"/>
        </dgm:presLayoutVars>
      </dgm:prSet>
      <dgm:spPr/>
    </dgm:pt>
    <dgm:pt modelId="{F3CA90C7-EB30-4DAF-A157-713021A5CB27}" type="pres">
      <dgm:prSet presAssocID="{33798346-27EA-42D1-8E14-21894B9931DF}" presName="rootComposite" presStyleCnt="0"/>
      <dgm:spPr/>
    </dgm:pt>
    <dgm:pt modelId="{8EB85F0C-F909-4A7D-BE50-07879693CA6C}" type="pres">
      <dgm:prSet presAssocID="{33798346-27EA-42D1-8E14-21894B9931DF}" presName="rootText" presStyleLbl="node2" presStyleIdx="0" presStyleCnt="3">
        <dgm:presLayoutVars>
          <dgm:chPref val="3"/>
        </dgm:presLayoutVars>
      </dgm:prSet>
      <dgm:spPr/>
      <dgm:t>
        <a:bodyPr/>
        <a:lstStyle/>
        <a:p>
          <a:endParaRPr lang="en-US"/>
        </a:p>
      </dgm:t>
    </dgm:pt>
    <dgm:pt modelId="{992A6B8F-E176-4880-9276-784090795F26}" type="pres">
      <dgm:prSet presAssocID="{33798346-27EA-42D1-8E14-21894B9931DF}" presName="rootConnector" presStyleLbl="node2" presStyleIdx="0" presStyleCnt="3"/>
      <dgm:spPr/>
      <dgm:t>
        <a:bodyPr/>
        <a:lstStyle/>
        <a:p>
          <a:endParaRPr lang="en-US"/>
        </a:p>
      </dgm:t>
    </dgm:pt>
    <dgm:pt modelId="{F673F71E-6868-47CB-B9E9-F1DE9D113785}" type="pres">
      <dgm:prSet presAssocID="{33798346-27EA-42D1-8E14-21894B9931DF}" presName="hierChild4" presStyleCnt="0"/>
      <dgm:spPr/>
    </dgm:pt>
    <dgm:pt modelId="{6FEA747B-A0FA-431C-96B1-00AF3A83B905}" type="pres">
      <dgm:prSet presAssocID="{33798346-27EA-42D1-8E14-21894B9931DF}" presName="hierChild5" presStyleCnt="0"/>
      <dgm:spPr/>
    </dgm:pt>
    <dgm:pt modelId="{21A31A01-BB48-4AD2-BDE0-06F60898E284}" type="pres">
      <dgm:prSet presAssocID="{DE55635C-F7AB-4624-B2E1-8B89DC5CA531}" presName="Name37" presStyleLbl="parChTrans1D2" presStyleIdx="1" presStyleCnt="3"/>
      <dgm:spPr/>
      <dgm:t>
        <a:bodyPr/>
        <a:lstStyle/>
        <a:p>
          <a:endParaRPr lang="en-US"/>
        </a:p>
      </dgm:t>
    </dgm:pt>
    <dgm:pt modelId="{395C65EC-240A-4E79-BD48-EA71A6ACBA4D}" type="pres">
      <dgm:prSet presAssocID="{A77D5E2E-148F-4AA9-8B72-6527218CBA8E}" presName="hierRoot2" presStyleCnt="0">
        <dgm:presLayoutVars>
          <dgm:hierBranch val="init"/>
        </dgm:presLayoutVars>
      </dgm:prSet>
      <dgm:spPr/>
    </dgm:pt>
    <dgm:pt modelId="{17E854F6-71D4-494A-BEF4-FB5083392172}" type="pres">
      <dgm:prSet presAssocID="{A77D5E2E-148F-4AA9-8B72-6527218CBA8E}" presName="rootComposite" presStyleCnt="0"/>
      <dgm:spPr/>
    </dgm:pt>
    <dgm:pt modelId="{10A04D8A-C014-4D58-A0FA-3F4CA6A24A9A}" type="pres">
      <dgm:prSet presAssocID="{A77D5E2E-148F-4AA9-8B72-6527218CBA8E}" presName="rootText" presStyleLbl="node2" presStyleIdx="1" presStyleCnt="3">
        <dgm:presLayoutVars>
          <dgm:chPref val="3"/>
        </dgm:presLayoutVars>
      </dgm:prSet>
      <dgm:spPr/>
      <dgm:t>
        <a:bodyPr/>
        <a:lstStyle/>
        <a:p>
          <a:endParaRPr lang="en-US"/>
        </a:p>
      </dgm:t>
    </dgm:pt>
    <dgm:pt modelId="{5C4B2F69-702C-4813-92AA-5AED89FBFB69}" type="pres">
      <dgm:prSet presAssocID="{A77D5E2E-148F-4AA9-8B72-6527218CBA8E}" presName="rootConnector" presStyleLbl="node2" presStyleIdx="1" presStyleCnt="3"/>
      <dgm:spPr/>
      <dgm:t>
        <a:bodyPr/>
        <a:lstStyle/>
        <a:p>
          <a:endParaRPr lang="en-US"/>
        </a:p>
      </dgm:t>
    </dgm:pt>
    <dgm:pt modelId="{21B3FBB6-0197-4F5B-B036-0D60EE04CCCB}" type="pres">
      <dgm:prSet presAssocID="{A77D5E2E-148F-4AA9-8B72-6527218CBA8E}" presName="hierChild4" presStyleCnt="0"/>
      <dgm:spPr/>
    </dgm:pt>
    <dgm:pt modelId="{A66FD4BE-D6A1-44D1-BD91-83CDDD28BA99}" type="pres">
      <dgm:prSet presAssocID="{A77D5E2E-148F-4AA9-8B72-6527218CBA8E}" presName="hierChild5" presStyleCnt="0"/>
      <dgm:spPr/>
    </dgm:pt>
    <dgm:pt modelId="{4A2193DA-1A36-441E-8368-13ECB425710B}" type="pres">
      <dgm:prSet presAssocID="{5ECB4E67-91C8-4766-8E38-7C11301233A5}" presName="Name111" presStyleLbl="parChTrans1D3" presStyleIdx="0" presStyleCnt="1"/>
      <dgm:spPr/>
      <dgm:t>
        <a:bodyPr/>
        <a:lstStyle/>
        <a:p>
          <a:endParaRPr lang="en-US"/>
        </a:p>
      </dgm:t>
    </dgm:pt>
    <dgm:pt modelId="{59FBC2F6-21A7-46E5-A365-F2C5C38B993F}" type="pres">
      <dgm:prSet presAssocID="{D6A56946-9662-41C8-B9F3-DD64389AAE99}" presName="hierRoot3" presStyleCnt="0">
        <dgm:presLayoutVars>
          <dgm:hierBranch val="init"/>
        </dgm:presLayoutVars>
      </dgm:prSet>
      <dgm:spPr/>
    </dgm:pt>
    <dgm:pt modelId="{4B0B9E97-D93A-4DAD-BC20-95C2F9934E2C}" type="pres">
      <dgm:prSet presAssocID="{D6A56946-9662-41C8-B9F3-DD64389AAE99}" presName="rootComposite3" presStyleCnt="0"/>
      <dgm:spPr/>
    </dgm:pt>
    <dgm:pt modelId="{0D19E4D8-FE94-4BA6-B698-2036A9BF4DC2}" type="pres">
      <dgm:prSet presAssocID="{D6A56946-9662-41C8-B9F3-DD64389AAE99}" presName="rootText3" presStyleLbl="asst2" presStyleIdx="0" presStyleCnt="1">
        <dgm:presLayoutVars>
          <dgm:chPref val="3"/>
        </dgm:presLayoutVars>
      </dgm:prSet>
      <dgm:spPr/>
      <dgm:t>
        <a:bodyPr/>
        <a:lstStyle/>
        <a:p>
          <a:endParaRPr lang="en-US"/>
        </a:p>
      </dgm:t>
    </dgm:pt>
    <dgm:pt modelId="{34E6845D-D30E-4F8D-BFED-9DD5E68FAB7B}" type="pres">
      <dgm:prSet presAssocID="{D6A56946-9662-41C8-B9F3-DD64389AAE99}" presName="rootConnector3" presStyleLbl="asst2" presStyleIdx="0" presStyleCnt="1"/>
      <dgm:spPr/>
      <dgm:t>
        <a:bodyPr/>
        <a:lstStyle/>
        <a:p>
          <a:endParaRPr lang="en-US"/>
        </a:p>
      </dgm:t>
    </dgm:pt>
    <dgm:pt modelId="{94BACCB0-7174-47EC-A5C1-D61F3E0C83AF}" type="pres">
      <dgm:prSet presAssocID="{D6A56946-9662-41C8-B9F3-DD64389AAE99}" presName="hierChild6" presStyleCnt="0"/>
      <dgm:spPr/>
    </dgm:pt>
    <dgm:pt modelId="{A7BADAAD-9D9D-41F1-A3F5-D41DC938873F}" type="pres">
      <dgm:prSet presAssocID="{DF9EAD87-86B6-4E8F-A046-B14A2FD79294}" presName="Name37" presStyleLbl="parChTrans1D4" presStyleIdx="0" presStyleCnt="1"/>
      <dgm:spPr/>
      <dgm:t>
        <a:bodyPr/>
        <a:lstStyle/>
        <a:p>
          <a:endParaRPr lang="en-US"/>
        </a:p>
      </dgm:t>
    </dgm:pt>
    <dgm:pt modelId="{60972A8D-89BF-4FC5-A3E2-6593990271CB}" type="pres">
      <dgm:prSet presAssocID="{A55380FF-8ED8-47BD-BC4F-1FD145BFD397}" presName="hierRoot2" presStyleCnt="0">
        <dgm:presLayoutVars>
          <dgm:hierBranch val="init"/>
        </dgm:presLayoutVars>
      </dgm:prSet>
      <dgm:spPr/>
    </dgm:pt>
    <dgm:pt modelId="{DC946177-03DF-4F59-8FBA-6F50AAF76DCB}" type="pres">
      <dgm:prSet presAssocID="{A55380FF-8ED8-47BD-BC4F-1FD145BFD397}" presName="rootComposite" presStyleCnt="0"/>
      <dgm:spPr/>
    </dgm:pt>
    <dgm:pt modelId="{44996D57-00B1-4EBF-AB0A-60E91EB60C1A}" type="pres">
      <dgm:prSet presAssocID="{A55380FF-8ED8-47BD-BC4F-1FD145BFD397}" presName="rootText" presStyleLbl="node4" presStyleIdx="0" presStyleCnt="1">
        <dgm:presLayoutVars>
          <dgm:chPref val="3"/>
        </dgm:presLayoutVars>
      </dgm:prSet>
      <dgm:spPr/>
      <dgm:t>
        <a:bodyPr/>
        <a:lstStyle/>
        <a:p>
          <a:endParaRPr lang="en-US"/>
        </a:p>
      </dgm:t>
    </dgm:pt>
    <dgm:pt modelId="{407AD45E-DD08-4440-ABB3-2ABD65AC3AFB}" type="pres">
      <dgm:prSet presAssocID="{A55380FF-8ED8-47BD-BC4F-1FD145BFD397}" presName="rootConnector" presStyleLbl="node4" presStyleIdx="0" presStyleCnt="1"/>
      <dgm:spPr/>
      <dgm:t>
        <a:bodyPr/>
        <a:lstStyle/>
        <a:p>
          <a:endParaRPr lang="en-US"/>
        </a:p>
      </dgm:t>
    </dgm:pt>
    <dgm:pt modelId="{7156D47F-0FBA-41AA-A2DF-C9A7EF8D534C}" type="pres">
      <dgm:prSet presAssocID="{A55380FF-8ED8-47BD-BC4F-1FD145BFD397}" presName="hierChild4" presStyleCnt="0"/>
      <dgm:spPr/>
    </dgm:pt>
    <dgm:pt modelId="{2F04FDA8-EE0B-42C2-A963-1B4BF4929F3B}" type="pres">
      <dgm:prSet presAssocID="{A55380FF-8ED8-47BD-BC4F-1FD145BFD397}" presName="hierChild5" presStyleCnt="0"/>
      <dgm:spPr/>
    </dgm:pt>
    <dgm:pt modelId="{D426DC81-1673-4764-A47D-B25663363839}" type="pres">
      <dgm:prSet presAssocID="{D6A56946-9662-41C8-B9F3-DD64389AAE99}" presName="hierChild7" presStyleCnt="0"/>
      <dgm:spPr/>
    </dgm:pt>
    <dgm:pt modelId="{0B39FD1A-1A3B-4F8E-9F62-FB4022E6F02F}" type="pres">
      <dgm:prSet presAssocID="{7B9463FC-D607-438E-B944-68332236B5CD}" presName="Name37" presStyleLbl="parChTrans1D2" presStyleIdx="2" presStyleCnt="3"/>
      <dgm:spPr/>
      <dgm:t>
        <a:bodyPr/>
        <a:lstStyle/>
        <a:p>
          <a:endParaRPr lang="en-US"/>
        </a:p>
      </dgm:t>
    </dgm:pt>
    <dgm:pt modelId="{FA39F283-60E4-4C49-A71C-0AA609C27888}" type="pres">
      <dgm:prSet presAssocID="{170B2B03-9C52-4988-9589-932D4FB2EADA}" presName="hierRoot2" presStyleCnt="0">
        <dgm:presLayoutVars>
          <dgm:hierBranch val="init"/>
        </dgm:presLayoutVars>
      </dgm:prSet>
      <dgm:spPr/>
    </dgm:pt>
    <dgm:pt modelId="{5FC65845-5ED5-4F0A-95D3-44737FBD7BEF}" type="pres">
      <dgm:prSet presAssocID="{170B2B03-9C52-4988-9589-932D4FB2EADA}" presName="rootComposite" presStyleCnt="0"/>
      <dgm:spPr/>
    </dgm:pt>
    <dgm:pt modelId="{859D22E1-A220-47F2-9419-394F29513A25}" type="pres">
      <dgm:prSet presAssocID="{170B2B03-9C52-4988-9589-932D4FB2EADA}" presName="rootText" presStyleLbl="node2" presStyleIdx="2" presStyleCnt="3">
        <dgm:presLayoutVars>
          <dgm:chPref val="3"/>
        </dgm:presLayoutVars>
      </dgm:prSet>
      <dgm:spPr/>
      <dgm:t>
        <a:bodyPr/>
        <a:lstStyle/>
        <a:p>
          <a:endParaRPr lang="en-US"/>
        </a:p>
      </dgm:t>
    </dgm:pt>
    <dgm:pt modelId="{E7B6A5EA-2431-44D0-B99C-B5612F162220}" type="pres">
      <dgm:prSet presAssocID="{170B2B03-9C52-4988-9589-932D4FB2EADA}" presName="rootConnector" presStyleLbl="node2" presStyleIdx="2" presStyleCnt="3"/>
      <dgm:spPr/>
      <dgm:t>
        <a:bodyPr/>
        <a:lstStyle/>
        <a:p>
          <a:endParaRPr lang="en-US"/>
        </a:p>
      </dgm:t>
    </dgm:pt>
    <dgm:pt modelId="{2580957F-7E81-41CB-AD2B-EF624E847FFE}" type="pres">
      <dgm:prSet presAssocID="{170B2B03-9C52-4988-9589-932D4FB2EADA}" presName="hierChild4" presStyleCnt="0"/>
      <dgm:spPr/>
    </dgm:pt>
    <dgm:pt modelId="{1E1F1ED3-8CE0-4037-9C52-02076805F647}" type="pres">
      <dgm:prSet presAssocID="{170B2B03-9C52-4988-9589-932D4FB2EADA}" presName="hierChild5" presStyleCnt="0"/>
      <dgm:spPr/>
    </dgm:pt>
    <dgm:pt modelId="{9FA3CD4F-9E16-4814-B7CA-125B5F47661B}" type="pres">
      <dgm:prSet presAssocID="{BB062015-C147-482B-A223-4A07AD1D3F8E}" presName="hierChild3" presStyleCnt="0"/>
      <dgm:spPr/>
    </dgm:pt>
  </dgm:ptLst>
  <dgm:cxnLst>
    <dgm:cxn modelId="{1CE36619-2F27-40AF-A321-F3344250933D}" type="presOf" srcId="{7B9463FC-D607-438E-B944-68332236B5CD}" destId="{0B39FD1A-1A3B-4F8E-9F62-FB4022E6F02F}" srcOrd="0" destOrd="0" presId="urn:microsoft.com/office/officeart/2005/8/layout/orgChart1"/>
    <dgm:cxn modelId="{7B2446A8-18DE-43BB-8FA2-0293C037ABF9}" type="presOf" srcId="{BB062015-C147-482B-A223-4A07AD1D3F8E}" destId="{A2BF8160-AAFB-429A-8C2F-064A7BECA05D}" srcOrd="1" destOrd="0" presId="urn:microsoft.com/office/officeart/2005/8/layout/orgChart1"/>
    <dgm:cxn modelId="{23F840E1-69BB-4BAE-9A14-B321DCA66639}" srcId="{BB062015-C147-482B-A223-4A07AD1D3F8E}" destId="{170B2B03-9C52-4988-9589-932D4FB2EADA}" srcOrd="2" destOrd="0" parTransId="{7B9463FC-D607-438E-B944-68332236B5CD}" sibTransId="{5CB84167-9D5D-4BF9-B236-13E44FAE1E1A}"/>
    <dgm:cxn modelId="{F152E4B9-B781-41F6-B3F6-0982F4D62CC2}" type="presOf" srcId="{33798346-27EA-42D1-8E14-21894B9931DF}" destId="{8EB85F0C-F909-4A7D-BE50-07879693CA6C}" srcOrd="0" destOrd="0" presId="urn:microsoft.com/office/officeart/2005/8/layout/orgChart1"/>
    <dgm:cxn modelId="{0106DB5F-8B15-4DA0-9C9F-9173BBE1B28C}" type="presOf" srcId="{A77D5E2E-148F-4AA9-8B72-6527218CBA8E}" destId="{5C4B2F69-702C-4813-92AA-5AED89FBFB69}" srcOrd="1" destOrd="0" presId="urn:microsoft.com/office/officeart/2005/8/layout/orgChart1"/>
    <dgm:cxn modelId="{D983ED88-2C0B-4275-8DCC-E57D8347F3A5}" srcId="{BB062015-C147-482B-A223-4A07AD1D3F8E}" destId="{33798346-27EA-42D1-8E14-21894B9931DF}" srcOrd="0" destOrd="0" parTransId="{B5FA6DCB-F1B9-4913-9496-DFA9A3D81A8F}" sibTransId="{67360CDF-E93F-446F-843F-1C1CF70134C2}"/>
    <dgm:cxn modelId="{2C734365-A558-4D70-B0CB-57C274939326}" type="presOf" srcId="{A55380FF-8ED8-47BD-BC4F-1FD145BFD397}" destId="{44996D57-00B1-4EBF-AB0A-60E91EB60C1A}" srcOrd="0" destOrd="0" presId="urn:microsoft.com/office/officeart/2005/8/layout/orgChart1"/>
    <dgm:cxn modelId="{117896E2-928D-42E3-9C30-DDCA955E8D06}" srcId="{A77D5E2E-148F-4AA9-8B72-6527218CBA8E}" destId="{D6A56946-9662-41C8-B9F3-DD64389AAE99}" srcOrd="0" destOrd="0" parTransId="{5ECB4E67-91C8-4766-8E38-7C11301233A5}" sibTransId="{7FB8A606-09FC-48D6-9CA1-5E2642F2BF4D}"/>
    <dgm:cxn modelId="{7DB527B0-5DC4-44E4-AEAA-EE3D79ABC477}" type="presOf" srcId="{D6A56946-9662-41C8-B9F3-DD64389AAE99}" destId="{0D19E4D8-FE94-4BA6-B698-2036A9BF4DC2}" srcOrd="0" destOrd="0" presId="urn:microsoft.com/office/officeart/2005/8/layout/orgChart1"/>
    <dgm:cxn modelId="{E669DC27-2E3A-46DC-B94C-D9E572E97189}" type="presOf" srcId="{BB062015-C147-482B-A223-4A07AD1D3F8E}" destId="{FDF4BBD2-43D0-4329-BB80-10CC2556D1AC}" srcOrd="0" destOrd="0" presId="urn:microsoft.com/office/officeart/2005/8/layout/orgChart1"/>
    <dgm:cxn modelId="{81C1A47F-1018-4F07-A66B-D9C2122E069F}" type="presOf" srcId="{DF9EAD87-86B6-4E8F-A046-B14A2FD79294}" destId="{A7BADAAD-9D9D-41F1-A3F5-D41DC938873F}" srcOrd="0" destOrd="0" presId="urn:microsoft.com/office/officeart/2005/8/layout/orgChart1"/>
    <dgm:cxn modelId="{8C94D2A5-B887-4A03-B3A4-EBA71248F064}" srcId="{D6A56946-9662-41C8-B9F3-DD64389AAE99}" destId="{A55380FF-8ED8-47BD-BC4F-1FD145BFD397}" srcOrd="0" destOrd="0" parTransId="{DF9EAD87-86B6-4E8F-A046-B14A2FD79294}" sibTransId="{EF8FA57A-1E8A-446A-B23E-E99F4601E119}"/>
    <dgm:cxn modelId="{206A861B-B2A6-4CC1-B9C2-B8ECEFA1FAC9}" type="presOf" srcId="{A77D5E2E-148F-4AA9-8B72-6527218CBA8E}" destId="{10A04D8A-C014-4D58-A0FA-3F4CA6A24A9A}" srcOrd="0" destOrd="0" presId="urn:microsoft.com/office/officeart/2005/8/layout/orgChart1"/>
    <dgm:cxn modelId="{2F5E0CC8-4F9B-4E87-A00E-EE66715F902C}" type="presOf" srcId="{33798346-27EA-42D1-8E14-21894B9931DF}" destId="{992A6B8F-E176-4880-9276-784090795F26}" srcOrd="1" destOrd="0" presId="urn:microsoft.com/office/officeart/2005/8/layout/orgChart1"/>
    <dgm:cxn modelId="{F7FAB5A2-6160-4F71-A8EF-792FB49181F7}" type="presOf" srcId="{DE55635C-F7AB-4624-B2E1-8B89DC5CA531}" destId="{21A31A01-BB48-4AD2-BDE0-06F60898E284}" srcOrd="0" destOrd="0" presId="urn:microsoft.com/office/officeart/2005/8/layout/orgChart1"/>
    <dgm:cxn modelId="{85BC3416-FDA0-4C9E-ADC2-963016225DA9}" type="presOf" srcId="{1E1C7028-0EC9-43B3-9746-1E49D7E3FF46}" destId="{0C987881-5FDF-4181-838E-3F6B08AC0E2C}" srcOrd="0" destOrd="0" presId="urn:microsoft.com/office/officeart/2005/8/layout/orgChart1"/>
    <dgm:cxn modelId="{02DE288D-1040-4029-B1C4-AF1F082BDC9B}" type="presOf" srcId="{B5FA6DCB-F1B9-4913-9496-DFA9A3D81A8F}" destId="{FE8C3048-17A5-4492-9C22-7A55D8500067}" srcOrd="0" destOrd="0" presId="urn:microsoft.com/office/officeart/2005/8/layout/orgChart1"/>
    <dgm:cxn modelId="{E591A7A8-E5EA-42AB-9C02-2952B0FF4676}" type="presOf" srcId="{A55380FF-8ED8-47BD-BC4F-1FD145BFD397}" destId="{407AD45E-DD08-4440-ABB3-2ABD65AC3AFB}" srcOrd="1" destOrd="0" presId="urn:microsoft.com/office/officeart/2005/8/layout/orgChart1"/>
    <dgm:cxn modelId="{C00AF700-2CF3-462B-AE83-2CD3172C99BE}" type="presOf" srcId="{170B2B03-9C52-4988-9589-932D4FB2EADA}" destId="{859D22E1-A220-47F2-9419-394F29513A25}" srcOrd="0" destOrd="0" presId="urn:microsoft.com/office/officeart/2005/8/layout/orgChart1"/>
    <dgm:cxn modelId="{CCB45358-1A3F-4376-A68A-6ABE278D8C48}" type="presOf" srcId="{170B2B03-9C52-4988-9589-932D4FB2EADA}" destId="{E7B6A5EA-2431-44D0-B99C-B5612F162220}" srcOrd="1" destOrd="0" presId="urn:microsoft.com/office/officeart/2005/8/layout/orgChart1"/>
    <dgm:cxn modelId="{4153E4EF-0A57-4616-BE05-C0013491859E}" srcId="{BB062015-C147-482B-A223-4A07AD1D3F8E}" destId="{A77D5E2E-148F-4AA9-8B72-6527218CBA8E}" srcOrd="1" destOrd="0" parTransId="{DE55635C-F7AB-4624-B2E1-8B89DC5CA531}" sibTransId="{0A6E626E-B668-46A5-8FA6-13CC25725F61}"/>
    <dgm:cxn modelId="{BE0DBA29-86D0-4893-BF2F-26ECFF75EA94}" type="presOf" srcId="{5ECB4E67-91C8-4766-8E38-7C11301233A5}" destId="{4A2193DA-1A36-441E-8368-13ECB425710B}" srcOrd="0" destOrd="0" presId="urn:microsoft.com/office/officeart/2005/8/layout/orgChart1"/>
    <dgm:cxn modelId="{BDEEB38E-5FE1-43C2-A2EA-9DC73F63E127}" type="presOf" srcId="{D6A56946-9662-41C8-B9F3-DD64389AAE99}" destId="{34E6845D-D30E-4F8D-BFED-9DD5E68FAB7B}" srcOrd="1" destOrd="0" presId="urn:microsoft.com/office/officeart/2005/8/layout/orgChart1"/>
    <dgm:cxn modelId="{7D48F16A-42CC-4536-A5BD-976C1B4ABEEF}" srcId="{1E1C7028-0EC9-43B3-9746-1E49D7E3FF46}" destId="{BB062015-C147-482B-A223-4A07AD1D3F8E}" srcOrd="0" destOrd="0" parTransId="{09152830-9BA6-4D41-8E9A-AE831B51AA96}" sibTransId="{62A7339A-6C0A-420C-880E-16CBA1F12370}"/>
    <dgm:cxn modelId="{0831E5AA-10DF-4C9E-8217-62D86685F6A7}" type="presParOf" srcId="{0C987881-5FDF-4181-838E-3F6B08AC0E2C}" destId="{1F4F7321-0BA5-4C70-8953-CCB769FE41F1}" srcOrd="0" destOrd="0" presId="urn:microsoft.com/office/officeart/2005/8/layout/orgChart1"/>
    <dgm:cxn modelId="{105FAEA5-2CDC-4E84-8639-25D1B483EFB7}" type="presParOf" srcId="{1F4F7321-0BA5-4C70-8953-CCB769FE41F1}" destId="{4B1EB817-39D0-4FBF-9146-64412B277DBE}" srcOrd="0" destOrd="0" presId="urn:microsoft.com/office/officeart/2005/8/layout/orgChart1"/>
    <dgm:cxn modelId="{F2CC4A14-F93B-42AE-8112-0C6AC13FA4D3}" type="presParOf" srcId="{4B1EB817-39D0-4FBF-9146-64412B277DBE}" destId="{FDF4BBD2-43D0-4329-BB80-10CC2556D1AC}" srcOrd="0" destOrd="0" presId="urn:microsoft.com/office/officeart/2005/8/layout/orgChart1"/>
    <dgm:cxn modelId="{1E332078-DAD2-474E-AAEE-591B92C4ECDD}" type="presParOf" srcId="{4B1EB817-39D0-4FBF-9146-64412B277DBE}" destId="{A2BF8160-AAFB-429A-8C2F-064A7BECA05D}" srcOrd="1" destOrd="0" presId="urn:microsoft.com/office/officeart/2005/8/layout/orgChart1"/>
    <dgm:cxn modelId="{12A628FA-6A15-4044-9CE5-8E1C933264CB}" type="presParOf" srcId="{1F4F7321-0BA5-4C70-8953-CCB769FE41F1}" destId="{DBC03CEE-40CD-40D5-8A26-7A59206FC587}" srcOrd="1" destOrd="0" presId="urn:microsoft.com/office/officeart/2005/8/layout/orgChart1"/>
    <dgm:cxn modelId="{16577DB3-7673-4A31-8FE5-BE64092F415E}" type="presParOf" srcId="{DBC03CEE-40CD-40D5-8A26-7A59206FC587}" destId="{FE8C3048-17A5-4492-9C22-7A55D8500067}" srcOrd="0" destOrd="0" presId="urn:microsoft.com/office/officeart/2005/8/layout/orgChart1"/>
    <dgm:cxn modelId="{489B8E06-20CB-419C-B162-EA415C3889B5}" type="presParOf" srcId="{DBC03CEE-40CD-40D5-8A26-7A59206FC587}" destId="{0523A67E-4C27-4DE9-8C03-C9ADDDF906A4}" srcOrd="1" destOrd="0" presId="urn:microsoft.com/office/officeart/2005/8/layout/orgChart1"/>
    <dgm:cxn modelId="{FD9DC0B7-1E74-4638-85DE-9FA5A55E71DD}" type="presParOf" srcId="{0523A67E-4C27-4DE9-8C03-C9ADDDF906A4}" destId="{F3CA90C7-EB30-4DAF-A157-713021A5CB27}" srcOrd="0" destOrd="0" presId="urn:microsoft.com/office/officeart/2005/8/layout/orgChart1"/>
    <dgm:cxn modelId="{5BD998E7-10C0-4E2C-855E-C1B134923F5B}" type="presParOf" srcId="{F3CA90C7-EB30-4DAF-A157-713021A5CB27}" destId="{8EB85F0C-F909-4A7D-BE50-07879693CA6C}" srcOrd="0" destOrd="0" presId="urn:microsoft.com/office/officeart/2005/8/layout/orgChart1"/>
    <dgm:cxn modelId="{CFA6A929-2FE3-455C-BF77-535D1B576627}" type="presParOf" srcId="{F3CA90C7-EB30-4DAF-A157-713021A5CB27}" destId="{992A6B8F-E176-4880-9276-784090795F26}" srcOrd="1" destOrd="0" presId="urn:microsoft.com/office/officeart/2005/8/layout/orgChart1"/>
    <dgm:cxn modelId="{19CA9226-5250-4311-AE84-63E35CD0B81D}" type="presParOf" srcId="{0523A67E-4C27-4DE9-8C03-C9ADDDF906A4}" destId="{F673F71E-6868-47CB-B9E9-F1DE9D113785}" srcOrd="1" destOrd="0" presId="urn:microsoft.com/office/officeart/2005/8/layout/orgChart1"/>
    <dgm:cxn modelId="{C201C7DB-AC2F-4580-8C55-C848FF94F3DA}" type="presParOf" srcId="{0523A67E-4C27-4DE9-8C03-C9ADDDF906A4}" destId="{6FEA747B-A0FA-431C-96B1-00AF3A83B905}" srcOrd="2" destOrd="0" presId="urn:microsoft.com/office/officeart/2005/8/layout/orgChart1"/>
    <dgm:cxn modelId="{BAB872D4-8398-4D44-841E-595B1971B0B7}" type="presParOf" srcId="{DBC03CEE-40CD-40D5-8A26-7A59206FC587}" destId="{21A31A01-BB48-4AD2-BDE0-06F60898E284}" srcOrd="2" destOrd="0" presId="urn:microsoft.com/office/officeart/2005/8/layout/orgChart1"/>
    <dgm:cxn modelId="{1E7E1969-7D18-4AE1-83FD-6778B2CF64B9}" type="presParOf" srcId="{DBC03CEE-40CD-40D5-8A26-7A59206FC587}" destId="{395C65EC-240A-4E79-BD48-EA71A6ACBA4D}" srcOrd="3" destOrd="0" presId="urn:microsoft.com/office/officeart/2005/8/layout/orgChart1"/>
    <dgm:cxn modelId="{9F2758C0-C292-454A-8EFF-5E397F97D21C}" type="presParOf" srcId="{395C65EC-240A-4E79-BD48-EA71A6ACBA4D}" destId="{17E854F6-71D4-494A-BEF4-FB5083392172}" srcOrd="0" destOrd="0" presId="urn:microsoft.com/office/officeart/2005/8/layout/orgChart1"/>
    <dgm:cxn modelId="{850C6386-3BB9-458A-998F-2E70BB54CC2E}" type="presParOf" srcId="{17E854F6-71D4-494A-BEF4-FB5083392172}" destId="{10A04D8A-C014-4D58-A0FA-3F4CA6A24A9A}" srcOrd="0" destOrd="0" presId="urn:microsoft.com/office/officeart/2005/8/layout/orgChart1"/>
    <dgm:cxn modelId="{E716E6C9-FBDF-4753-B736-E45A11747A72}" type="presParOf" srcId="{17E854F6-71D4-494A-BEF4-FB5083392172}" destId="{5C4B2F69-702C-4813-92AA-5AED89FBFB69}" srcOrd="1" destOrd="0" presId="urn:microsoft.com/office/officeart/2005/8/layout/orgChart1"/>
    <dgm:cxn modelId="{C1394C0A-2C52-4E4D-84A4-DFAB0D699081}" type="presParOf" srcId="{395C65EC-240A-4E79-BD48-EA71A6ACBA4D}" destId="{21B3FBB6-0197-4F5B-B036-0D60EE04CCCB}" srcOrd="1" destOrd="0" presId="urn:microsoft.com/office/officeart/2005/8/layout/orgChart1"/>
    <dgm:cxn modelId="{4077B6AB-DAB0-4553-AB43-2832C88A1DFB}" type="presParOf" srcId="{395C65EC-240A-4E79-BD48-EA71A6ACBA4D}" destId="{A66FD4BE-D6A1-44D1-BD91-83CDDD28BA99}" srcOrd="2" destOrd="0" presId="urn:microsoft.com/office/officeart/2005/8/layout/orgChart1"/>
    <dgm:cxn modelId="{FB0C3CE8-2A4D-4E78-82A8-35BEA9655AC3}" type="presParOf" srcId="{A66FD4BE-D6A1-44D1-BD91-83CDDD28BA99}" destId="{4A2193DA-1A36-441E-8368-13ECB425710B}" srcOrd="0" destOrd="0" presId="urn:microsoft.com/office/officeart/2005/8/layout/orgChart1"/>
    <dgm:cxn modelId="{539EB2BC-119C-48B2-AB9A-380EE8040684}" type="presParOf" srcId="{A66FD4BE-D6A1-44D1-BD91-83CDDD28BA99}" destId="{59FBC2F6-21A7-46E5-A365-F2C5C38B993F}" srcOrd="1" destOrd="0" presId="urn:microsoft.com/office/officeart/2005/8/layout/orgChart1"/>
    <dgm:cxn modelId="{D34352BB-7664-4FA8-AC1B-B7F201C7FD60}" type="presParOf" srcId="{59FBC2F6-21A7-46E5-A365-F2C5C38B993F}" destId="{4B0B9E97-D93A-4DAD-BC20-95C2F9934E2C}" srcOrd="0" destOrd="0" presId="urn:microsoft.com/office/officeart/2005/8/layout/orgChart1"/>
    <dgm:cxn modelId="{89E98DEE-E0A1-49C0-B367-42F4B70ACC08}" type="presParOf" srcId="{4B0B9E97-D93A-4DAD-BC20-95C2F9934E2C}" destId="{0D19E4D8-FE94-4BA6-B698-2036A9BF4DC2}" srcOrd="0" destOrd="0" presId="urn:microsoft.com/office/officeart/2005/8/layout/orgChart1"/>
    <dgm:cxn modelId="{61955DAF-1263-48A1-9B5A-37075143AE03}" type="presParOf" srcId="{4B0B9E97-D93A-4DAD-BC20-95C2F9934E2C}" destId="{34E6845D-D30E-4F8D-BFED-9DD5E68FAB7B}" srcOrd="1" destOrd="0" presId="urn:microsoft.com/office/officeart/2005/8/layout/orgChart1"/>
    <dgm:cxn modelId="{31A9CB32-8484-4A3E-9648-0A9943BBA447}" type="presParOf" srcId="{59FBC2F6-21A7-46E5-A365-F2C5C38B993F}" destId="{94BACCB0-7174-47EC-A5C1-D61F3E0C83AF}" srcOrd="1" destOrd="0" presId="urn:microsoft.com/office/officeart/2005/8/layout/orgChart1"/>
    <dgm:cxn modelId="{83325F24-7044-46AA-8DDE-4766A1E2E0D1}" type="presParOf" srcId="{94BACCB0-7174-47EC-A5C1-D61F3E0C83AF}" destId="{A7BADAAD-9D9D-41F1-A3F5-D41DC938873F}" srcOrd="0" destOrd="0" presId="urn:microsoft.com/office/officeart/2005/8/layout/orgChart1"/>
    <dgm:cxn modelId="{F4815715-E13C-4C49-ABB4-3319CFE92E4D}" type="presParOf" srcId="{94BACCB0-7174-47EC-A5C1-D61F3E0C83AF}" destId="{60972A8D-89BF-4FC5-A3E2-6593990271CB}" srcOrd="1" destOrd="0" presId="urn:microsoft.com/office/officeart/2005/8/layout/orgChart1"/>
    <dgm:cxn modelId="{764C8D71-89FD-4E0D-95E3-488C095F6D5E}" type="presParOf" srcId="{60972A8D-89BF-4FC5-A3E2-6593990271CB}" destId="{DC946177-03DF-4F59-8FBA-6F50AAF76DCB}" srcOrd="0" destOrd="0" presId="urn:microsoft.com/office/officeart/2005/8/layout/orgChart1"/>
    <dgm:cxn modelId="{8EAD98F8-8C3A-4DB3-B62D-AFFEB3F17397}" type="presParOf" srcId="{DC946177-03DF-4F59-8FBA-6F50AAF76DCB}" destId="{44996D57-00B1-4EBF-AB0A-60E91EB60C1A}" srcOrd="0" destOrd="0" presId="urn:microsoft.com/office/officeart/2005/8/layout/orgChart1"/>
    <dgm:cxn modelId="{3256AF51-7983-4C6A-87BD-A2FCFCF09E70}" type="presParOf" srcId="{DC946177-03DF-4F59-8FBA-6F50AAF76DCB}" destId="{407AD45E-DD08-4440-ABB3-2ABD65AC3AFB}" srcOrd="1" destOrd="0" presId="urn:microsoft.com/office/officeart/2005/8/layout/orgChart1"/>
    <dgm:cxn modelId="{A1B24C52-53A2-4D01-AECB-5EB7DDD3B24A}" type="presParOf" srcId="{60972A8D-89BF-4FC5-A3E2-6593990271CB}" destId="{7156D47F-0FBA-41AA-A2DF-C9A7EF8D534C}" srcOrd="1" destOrd="0" presId="urn:microsoft.com/office/officeart/2005/8/layout/orgChart1"/>
    <dgm:cxn modelId="{1332C371-48F6-4112-8538-A3B76F23AE26}" type="presParOf" srcId="{60972A8D-89BF-4FC5-A3E2-6593990271CB}" destId="{2F04FDA8-EE0B-42C2-A963-1B4BF4929F3B}" srcOrd="2" destOrd="0" presId="urn:microsoft.com/office/officeart/2005/8/layout/orgChart1"/>
    <dgm:cxn modelId="{9F97296F-EED2-4DB2-9896-53C63AF1EB34}" type="presParOf" srcId="{59FBC2F6-21A7-46E5-A365-F2C5C38B993F}" destId="{D426DC81-1673-4764-A47D-B25663363839}" srcOrd="2" destOrd="0" presId="urn:microsoft.com/office/officeart/2005/8/layout/orgChart1"/>
    <dgm:cxn modelId="{112402B1-998E-4BD6-89D8-8C42E2ADBB3B}" type="presParOf" srcId="{DBC03CEE-40CD-40D5-8A26-7A59206FC587}" destId="{0B39FD1A-1A3B-4F8E-9F62-FB4022E6F02F}" srcOrd="4" destOrd="0" presId="urn:microsoft.com/office/officeart/2005/8/layout/orgChart1"/>
    <dgm:cxn modelId="{4C1A8477-D2A9-4F78-A224-940DE261529B}" type="presParOf" srcId="{DBC03CEE-40CD-40D5-8A26-7A59206FC587}" destId="{FA39F283-60E4-4C49-A71C-0AA609C27888}" srcOrd="5" destOrd="0" presId="urn:microsoft.com/office/officeart/2005/8/layout/orgChart1"/>
    <dgm:cxn modelId="{8BF6A017-851F-4043-8C4D-501634327BBE}" type="presParOf" srcId="{FA39F283-60E4-4C49-A71C-0AA609C27888}" destId="{5FC65845-5ED5-4F0A-95D3-44737FBD7BEF}" srcOrd="0" destOrd="0" presId="urn:microsoft.com/office/officeart/2005/8/layout/orgChart1"/>
    <dgm:cxn modelId="{C8080B2C-6729-45EA-B0EA-5B2CF0EBC11E}" type="presParOf" srcId="{5FC65845-5ED5-4F0A-95D3-44737FBD7BEF}" destId="{859D22E1-A220-47F2-9419-394F29513A25}" srcOrd="0" destOrd="0" presId="urn:microsoft.com/office/officeart/2005/8/layout/orgChart1"/>
    <dgm:cxn modelId="{A7B00788-B8DA-4A41-9F33-733D599826DB}" type="presParOf" srcId="{5FC65845-5ED5-4F0A-95D3-44737FBD7BEF}" destId="{E7B6A5EA-2431-44D0-B99C-B5612F162220}" srcOrd="1" destOrd="0" presId="urn:microsoft.com/office/officeart/2005/8/layout/orgChart1"/>
    <dgm:cxn modelId="{49F63003-4F01-4059-8A87-D6D0CDD8E30F}" type="presParOf" srcId="{FA39F283-60E4-4C49-A71C-0AA609C27888}" destId="{2580957F-7E81-41CB-AD2B-EF624E847FFE}" srcOrd="1" destOrd="0" presId="urn:microsoft.com/office/officeart/2005/8/layout/orgChart1"/>
    <dgm:cxn modelId="{9BC27B8E-7FA1-4B4D-B50F-B149D4FB4C8A}" type="presParOf" srcId="{FA39F283-60E4-4C49-A71C-0AA609C27888}" destId="{1E1F1ED3-8CE0-4037-9C52-02076805F647}" srcOrd="2" destOrd="0" presId="urn:microsoft.com/office/officeart/2005/8/layout/orgChart1"/>
    <dgm:cxn modelId="{FC8D5DAA-54BA-4EB7-97DF-236B4223E71E}" type="presParOf" srcId="{1F4F7321-0BA5-4C70-8953-CCB769FE41F1}" destId="{9FA3CD4F-9E16-4814-B7CA-125B5F47661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1C7028-0EC9-43B3-9746-1E49D7E3FF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B062015-C147-482B-A223-4A07AD1D3F8E}">
      <dgm:prSet phldrT="[Text]" custT="1"/>
      <dgm:spPr>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500" b="1" i="0" dirty="0" smtClean="0">
              <a:latin typeface="Cambria" panose="02040503050406030204" pitchFamily="18" charset="0"/>
            </a:rPr>
            <a:t>S-2300 </a:t>
          </a:r>
        </a:p>
        <a:p>
          <a:pPr algn="ctr"/>
          <a:r>
            <a:rPr lang="en-US" sz="1500" b="1" i="0" dirty="0" smtClean="0">
              <a:latin typeface="Cambria" panose="02040503050406030204" pitchFamily="18" charset="0"/>
            </a:rPr>
            <a:t>Cad TSV</a:t>
          </a:r>
          <a:endParaRPr lang="en-US" sz="1500" b="1" i="0" dirty="0">
            <a:latin typeface="Cambria" panose="02040503050406030204" pitchFamily="18" charset="0"/>
          </a:endParaRPr>
        </a:p>
      </dgm:t>
    </dgm:pt>
    <dgm:pt modelId="{09152830-9BA6-4D41-8E9A-AE831B51AA96}" type="parTrans" cxnId="{7D48F16A-42CC-4536-A5BD-976C1B4ABEEF}">
      <dgm:prSet/>
      <dgm:spPr/>
      <dgm:t>
        <a:bodyPr/>
        <a:lstStyle/>
        <a:p>
          <a:endParaRPr lang="en-US"/>
        </a:p>
      </dgm:t>
    </dgm:pt>
    <dgm:pt modelId="{62A7339A-6C0A-420C-880E-16CBA1F12370}" type="sibTrans" cxnId="{7D48F16A-42CC-4536-A5BD-976C1B4ABEEF}">
      <dgm:prSet/>
      <dgm:spPr/>
      <dgm:t>
        <a:bodyPr/>
        <a:lstStyle/>
        <a:p>
          <a:endParaRPr lang="en-US"/>
        </a:p>
      </dgm:t>
    </dgm:pt>
    <dgm:pt modelId="{A6871705-0B22-489F-A86D-E7DA568CB047}" type="asst">
      <dgm:prSet custT="1"/>
      <dgm:spPr>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500" b="1" i="0" dirty="0" smtClean="0">
              <a:latin typeface="Cambria" panose="02040503050406030204" pitchFamily="18" charset="0"/>
            </a:rPr>
            <a:t>S-2306 </a:t>
          </a:r>
        </a:p>
        <a:p>
          <a:pPr algn="ctr"/>
          <a:r>
            <a:rPr lang="en-US" sz="1500" b="1" i="0" dirty="0" smtClean="0">
              <a:latin typeface="Cambria" panose="02040503050406030204" pitchFamily="18" charset="0"/>
            </a:rPr>
            <a:t>alt dados </a:t>
          </a:r>
          <a:r>
            <a:rPr lang="en-US" sz="1500" b="1" i="0" dirty="0" err="1" smtClean="0">
              <a:latin typeface="Cambria" panose="02040503050406030204" pitchFamily="18" charset="0"/>
            </a:rPr>
            <a:t>tsv</a:t>
          </a:r>
          <a:endParaRPr lang="en-US" sz="1500" b="1" i="0" dirty="0">
            <a:latin typeface="Cambria" panose="02040503050406030204" pitchFamily="18" charset="0"/>
          </a:endParaRPr>
        </a:p>
      </dgm:t>
    </dgm:pt>
    <dgm:pt modelId="{369EAD07-351A-4BFE-AA10-C8BA9DA461B5}" type="parTrans" cxnId="{08E968A8-C6E2-411D-8111-AAAC3E18743C}">
      <dgm:prSet/>
      <dgm:spPr/>
      <dgm:t>
        <a:bodyPr/>
        <a:lstStyle/>
        <a:p>
          <a:endParaRPr lang="en-US"/>
        </a:p>
      </dgm:t>
    </dgm:pt>
    <dgm:pt modelId="{CC3D3F97-B450-4B42-A2D6-A1A16E943200}" type="sibTrans" cxnId="{08E968A8-C6E2-411D-8111-AAAC3E18743C}">
      <dgm:prSet/>
      <dgm:spPr/>
      <dgm:t>
        <a:bodyPr/>
        <a:lstStyle/>
        <a:p>
          <a:endParaRPr lang="en-US"/>
        </a:p>
      </dgm:t>
    </dgm:pt>
    <dgm:pt modelId="{2ECC8EC7-D2E4-4CA8-8B3B-15ADBFF53201}" type="asst">
      <dgm:prSet custT="1"/>
      <dgm:spPr>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500" b="1" i="0" dirty="0" smtClean="0">
              <a:latin typeface="Cambria" panose="02040503050406030204" pitchFamily="18" charset="0"/>
            </a:rPr>
            <a:t>S-2399 </a:t>
          </a:r>
        </a:p>
        <a:p>
          <a:pPr algn="ctr"/>
          <a:r>
            <a:rPr lang="en-US" sz="1500" b="1" i="0" dirty="0" err="1" smtClean="0">
              <a:latin typeface="Cambria" panose="02040503050406030204" pitchFamily="18" charset="0"/>
            </a:rPr>
            <a:t>tsv</a:t>
          </a:r>
          <a:r>
            <a:rPr lang="en-US" sz="1500" b="1" i="0" dirty="0" smtClean="0">
              <a:latin typeface="Cambria" panose="02040503050406030204" pitchFamily="18" charset="0"/>
            </a:rPr>
            <a:t> </a:t>
          </a:r>
          <a:r>
            <a:rPr lang="en-US" sz="1500" b="1" i="0" dirty="0" err="1" smtClean="0">
              <a:latin typeface="Cambria" panose="02040503050406030204" pitchFamily="18" charset="0"/>
            </a:rPr>
            <a:t>término</a:t>
          </a:r>
          <a:endParaRPr lang="en-US" sz="1500" b="1" i="0" dirty="0">
            <a:latin typeface="Cambria" panose="02040503050406030204" pitchFamily="18" charset="0"/>
          </a:endParaRPr>
        </a:p>
      </dgm:t>
    </dgm:pt>
    <dgm:pt modelId="{CA650A7E-569B-4D4E-B666-81E4A76E0254}" type="parTrans" cxnId="{4AC0D0D3-8F53-4D86-A4BB-BEE8B3E19003}">
      <dgm:prSet/>
      <dgm:spPr/>
      <dgm:t>
        <a:bodyPr/>
        <a:lstStyle/>
        <a:p>
          <a:endParaRPr lang="en-US"/>
        </a:p>
      </dgm:t>
    </dgm:pt>
    <dgm:pt modelId="{88DB0082-7AC2-41B0-8148-AB809EF19338}" type="sibTrans" cxnId="{4AC0D0D3-8F53-4D86-A4BB-BEE8B3E19003}">
      <dgm:prSet/>
      <dgm:spPr/>
      <dgm:t>
        <a:bodyPr/>
        <a:lstStyle/>
        <a:p>
          <a:endParaRPr lang="en-US"/>
        </a:p>
      </dgm:t>
    </dgm:pt>
    <dgm:pt modelId="{0C987881-5FDF-4181-838E-3F6B08AC0E2C}" type="pres">
      <dgm:prSet presAssocID="{1E1C7028-0EC9-43B3-9746-1E49D7E3FF46}" presName="hierChild1" presStyleCnt="0">
        <dgm:presLayoutVars>
          <dgm:orgChart val="1"/>
          <dgm:chPref val="1"/>
          <dgm:dir/>
          <dgm:animOne val="branch"/>
          <dgm:animLvl val="lvl"/>
          <dgm:resizeHandles/>
        </dgm:presLayoutVars>
      </dgm:prSet>
      <dgm:spPr/>
      <dgm:t>
        <a:bodyPr/>
        <a:lstStyle/>
        <a:p>
          <a:endParaRPr lang="en-US"/>
        </a:p>
      </dgm:t>
    </dgm:pt>
    <dgm:pt modelId="{1F4F7321-0BA5-4C70-8953-CCB769FE41F1}" type="pres">
      <dgm:prSet presAssocID="{BB062015-C147-482B-A223-4A07AD1D3F8E}" presName="hierRoot1" presStyleCnt="0">
        <dgm:presLayoutVars>
          <dgm:hierBranch val="init"/>
        </dgm:presLayoutVars>
      </dgm:prSet>
      <dgm:spPr/>
    </dgm:pt>
    <dgm:pt modelId="{4B1EB817-39D0-4FBF-9146-64412B277DBE}" type="pres">
      <dgm:prSet presAssocID="{BB062015-C147-482B-A223-4A07AD1D3F8E}" presName="rootComposite1" presStyleCnt="0"/>
      <dgm:spPr/>
    </dgm:pt>
    <dgm:pt modelId="{FDF4BBD2-43D0-4329-BB80-10CC2556D1AC}" type="pres">
      <dgm:prSet presAssocID="{BB062015-C147-482B-A223-4A07AD1D3F8E}" presName="rootText1" presStyleLbl="node0" presStyleIdx="0" presStyleCnt="1" custLinFactX="-100000" custLinFactNeighborX="-108821" custLinFactNeighborY="-147">
        <dgm:presLayoutVars>
          <dgm:chPref val="3"/>
        </dgm:presLayoutVars>
      </dgm:prSet>
      <dgm:spPr/>
      <dgm:t>
        <a:bodyPr/>
        <a:lstStyle/>
        <a:p>
          <a:endParaRPr lang="en-US"/>
        </a:p>
      </dgm:t>
    </dgm:pt>
    <dgm:pt modelId="{A2BF8160-AAFB-429A-8C2F-064A7BECA05D}" type="pres">
      <dgm:prSet presAssocID="{BB062015-C147-482B-A223-4A07AD1D3F8E}" presName="rootConnector1" presStyleLbl="node1" presStyleIdx="0" presStyleCnt="0"/>
      <dgm:spPr/>
      <dgm:t>
        <a:bodyPr/>
        <a:lstStyle/>
        <a:p>
          <a:endParaRPr lang="en-US"/>
        </a:p>
      </dgm:t>
    </dgm:pt>
    <dgm:pt modelId="{DBC03CEE-40CD-40D5-8A26-7A59206FC587}" type="pres">
      <dgm:prSet presAssocID="{BB062015-C147-482B-A223-4A07AD1D3F8E}" presName="hierChild2" presStyleCnt="0"/>
      <dgm:spPr/>
    </dgm:pt>
    <dgm:pt modelId="{9FA3CD4F-9E16-4814-B7CA-125B5F47661B}" type="pres">
      <dgm:prSet presAssocID="{BB062015-C147-482B-A223-4A07AD1D3F8E}" presName="hierChild3" presStyleCnt="0"/>
      <dgm:spPr/>
    </dgm:pt>
    <dgm:pt modelId="{2D171568-E748-4609-912B-0654EF1362D8}" type="pres">
      <dgm:prSet presAssocID="{369EAD07-351A-4BFE-AA10-C8BA9DA461B5}" presName="Name111" presStyleLbl="parChTrans1D2" presStyleIdx="0" presStyleCnt="1"/>
      <dgm:spPr/>
      <dgm:t>
        <a:bodyPr/>
        <a:lstStyle/>
        <a:p>
          <a:endParaRPr lang="en-US"/>
        </a:p>
      </dgm:t>
    </dgm:pt>
    <dgm:pt modelId="{634AADE7-47B0-4DB7-940C-9ED43AEE7B5C}" type="pres">
      <dgm:prSet presAssocID="{A6871705-0B22-489F-A86D-E7DA568CB047}" presName="hierRoot3" presStyleCnt="0">
        <dgm:presLayoutVars>
          <dgm:hierBranch val="init"/>
        </dgm:presLayoutVars>
      </dgm:prSet>
      <dgm:spPr/>
    </dgm:pt>
    <dgm:pt modelId="{158BC4E7-9F1A-405B-A43A-314E0F5DD771}" type="pres">
      <dgm:prSet presAssocID="{A6871705-0B22-489F-A86D-E7DA568CB047}" presName="rootComposite3" presStyleCnt="0"/>
      <dgm:spPr/>
    </dgm:pt>
    <dgm:pt modelId="{08FEFBEA-51CD-46D0-B159-03D4DD81A0B6}" type="pres">
      <dgm:prSet presAssocID="{A6871705-0B22-489F-A86D-E7DA568CB047}" presName="rootText3" presStyleLbl="asst1" presStyleIdx="0" presStyleCnt="2" custLinFactX="-48321" custLinFactNeighborX="-100000" custLinFactNeighborY="-15683">
        <dgm:presLayoutVars>
          <dgm:chPref val="3"/>
        </dgm:presLayoutVars>
      </dgm:prSet>
      <dgm:spPr/>
      <dgm:t>
        <a:bodyPr/>
        <a:lstStyle/>
        <a:p>
          <a:endParaRPr lang="en-US"/>
        </a:p>
      </dgm:t>
    </dgm:pt>
    <dgm:pt modelId="{E3E1AAAF-F122-4737-B9B9-C351A421D624}" type="pres">
      <dgm:prSet presAssocID="{A6871705-0B22-489F-A86D-E7DA568CB047}" presName="rootConnector3" presStyleLbl="asst1" presStyleIdx="0" presStyleCnt="2"/>
      <dgm:spPr/>
      <dgm:t>
        <a:bodyPr/>
        <a:lstStyle/>
        <a:p>
          <a:endParaRPr lang="en-US"/>
        </a:p>
      </dgm:t>
    </dgm:pt>
    <dgm:pt modelId="{63EF9AEB-98A4-45C8-9817-E897F56853C7}" type="pres">
      <dgm:prSet presAssocID="{A6871705-0B22-489F-A86D-E7DA568CB047}" presName="hierChild6" presStyleCnt="0"/>
      <dgm:spPr/>
    </dgm:pt>
    <dgm:pt modelId="{9B538EC8-C829-45AF-8F7E-EA7D6D397DED}" type="pres">
      <dgm:prSet presAssocID="{A6871705-0B22-489F-A86D-E7DA568CB047}" presName="hierChild7" presStyleCnt="0"/>
      <dgm:spPr/>
    </dgm:pt>
    <dgm:pt modelId="{31ACBF7E-54C0-49DA-A6F4-EF7DC7E8893F}" type="pres">
      <dgm:prSet presAssocID="{CA650A7E-569B-4D4E-B666-81E4A76E0254}" presName="Name111" presStyleLbl="parChTrans1D3" presStyleIdx="0" presStyleCnt="1"/>
      <dgm:spPr/>
      <dgm:t>
        <a:bodyPr/>
        <a:lstStyle/>
        <a:p>
          <a:endParaRPr lang="en-US"/>
        </a:p>
      </dgm:t>
    </dgm:pt>
    <dgm:pt modelId="{5A42A559-43E3-48FB-A495-8D2511C946BE}" type="pres">
      <dgm:prSet presAssocID="{2ECC8EC7-D2E4-4CA8-8B3B-15ADBFF53201}" presName="hierRoot3" presStyleCnt="0">
        <dgm:presLayoutVars>
          <dgm:hierBranch val="init"/>
        </dgm:presLayoutVars>
      </dgm:prSet>
      <dgm:spPr/>
    </dgm:pt>
    <dgm:pt modelId="{33683374-8523-439E-8205-6D4BCBA1AB30}" type="pres">
      <dgm:prSet presAssocID="{2ECC8EC7-D2E4-4CA8-8B3B-15ADBFF53201}" presName="rootComposite3" presStyleCnt="0"/>
      <dgm:spPr/>
    </dgm:pt>
    <dgm:pt modelId="{8B5CDFDF-C1AA-404E-8CE0-786FBA8B0A44}" type="pres">
      <dgm:prSet presAssocID="{2ECC8EC7-D2E4-4CA8-8B3B-15ADBFF53201}" presName="rootText3" presStyleLbl="asst1" presStyleIdx="1" presStyleCnt="2" custLinFactNeighborX="-87821" custLinFactNeighborY="-31456">
        <dgm:presLayoutVars>
          <dgm:chPref val="3"/>
        </dgm:presLayoutVars>
      </dgm:prSet>
      <dgm:spPr/>
      <dgm:t>
        <a:bodyPr/>
        <a:lstStyle/>
        <a:p>
          <a:endParaRPr lang="en-US"/>
        </a:p>
      </dgm:t>
    </dgm:pt>
    <dgm:pt modelId="{474783DD-2340-462B-8C37-3734EED13D7C}" type="pres">
      <dgm:prSet presAssocID="{2ECC8EC7-D2E4-4CA8-8B3B-15ADBFF53201}" presName="rootConnector3" presStyleLbl="asst1" presStyleIdx="1" presStyleCnt="2"/>
      <dgm:spPr/>
      <dgm:t>
        <a:bodyPr/>
        <a:lstStyle/>
        <a:p>
          <a:endParaRPr lang="en-US"/>
        </a:p>
      </dgm:t>
    </dgm:pt>
    <dgm:pt modelId="{EBCC0576-A967-4C9A-8EB9-46C0727052D0}" type="pres">
      <dgm:prSet presAssocID="{2ECC8EC7-D2E4-4CA8-8B3B-15ADBFF53201}" presName="hierChild6" presStyleCnt="0"/>
      <dgm:spPr/>
    </dgm:pt>
    <dgm:pt modelId="{D77D028E-01FF-4433-BEF4-A16C23595674}" type="pres">
      <dgm:prSet presAssocID="{2ECC8EC7-D2E4-4CA8-8B3B-15ADBFF53201}" presName="hierChild7" presStyleCnt="0"/>
      <dgm:spPr/>
    </dgm:pt>
  </dgm:ptLst>
  <dgm:cxnLst>
    <dgm:cxn modelId="{63B8E4D4-92FB-4182-B2D5-F6B0C454D182}" type="presOf" srcId="{2ECC8EC7-D2E4-4CA8-8B3B-15ADBFF53201}" destId="{474783DD-2340-462B-8C37-3734EED13D7C}" srcOrd="1" destOrd="0" presId="urn:microsoft.com/office/officeart/2005/8/layout/orgChart1"/>
    <dgm:cxn modelId="{7B2446A8-18DE-43BB-8FA2-0293C037ABF9}" type="presOf" srcId="{BB062015-C147-482B-A223-4A07AD1D3F8E}" destId="{A2BF8160-AAFB-429A-8C2F-064A7BECA05D}" srcOrd="1" destOrd="0" presId="urn:microsoft.com/office/officeart/2005/8/layout/orgChart1"/>
    <dgm:cxn modelId="{55BF028D-DE68-4998-AF43-F52B905808AF}" type="presOf" srcId="{369EAD07-351A-4BFE-AA10-C8BA9DA461B5}" destId="{2D171568-E748-4609-912B-0654EF1362D8}" srcOrd="0" destOrd="0" presId="urn:microsoft.com/office/officeart/2005/8/layout/orgChart1"/>
    <dgm:cxn modelId="{08E968A8-C6E2-411D-8111-AAAC3E18743C}" srcId="{BB062015-C147-482B-A223-4A07AD1D3F8E}" destId="{A6871705-0B22-489F-A86D-E7DA568CB047}" srcOrd="0" destOrd="0" parTransId="{369EAD07-351A-4BFE-AA10-C8BA9DA461B5}" sibTransId="{CC3D3F97-B450-4B42-A2D6-A1A16E943200}"/>
    <dgm:cxn modelId="{4AC0D0D3-8F53-4D86-A4BB-BEE8B3E19003}" srcId="{A6871705-0B22-489F-A86D-E7DA568CB047}" destId="{2ECC8EC7-D2E4-4CA8-8B3B-15ADBFF53201}" srcOrd="0" destOrd="0" parTransId="{CA650A7E-569B-4D4E-B666-81E4A76E0254}" sibTransId="{88DB0082-7AC2-41B0-8148-AB809EF19338}"/>
    <dgm:cxn modelId="{FC670077-1756-4FCD-80DC-8E4F054A88BD}" type="presOf" srcId="{2ECC8EC7-D2E4-4CA8-8B3B-15ADBFF53201}" destId="{8B5CDFDF-C1AA-404E-8CE0-786FBA8B0A44}" srcOrd="0" destOrd="0" presId="urn:microsoft.com/office/officeart/2005/8/layout/orgChart1"/>
    <dgm:cxn modelId="{E669DC27-2E3A-46DC-B94C-D9E572E97189}" type="presOf" srcId="{BB062015-C147-482B-A223-4A07AD1D3F8E}" destId="{FDF4BBD2-43D0-4329-BB80-10CC2556D1AC}" srcOrd="0" destOrd="0" presId="urn:microsoft.com/office/officeart/2005/8/layout/orgChart1"/>
    <dgm:cxn modelId="{7D48F16A-42CC-4536-A5BD-976C1B4ABEEF}" srcId="{1E1C7028-0EC9-43B3-9746-1E49D7E3FF46}" destId="{BB062015-C147-482B-A223-4A07AD1D3F8E}" srcOrd="0" destOrd="0" parTransId="{09152830-9BA6-4D41-8E9A-AE831B51AA96}" sibTransId="{62A7339A-6C0A-420C-880E-16CBA1F12370}"/>
    <dgm:cxn modelId="{236A12E1-1E6F-4EB9-862D-B42EC3DFE72C}" type="presOf" srcId="{A6871705-0B22-489F-A86D-E7DA568CB047}" destId="{E3E1AAAF-F122-4737-B9B9-C351A421D624}" srcOrd="1" destOrd="0" presId="urn:microsoft.com/office/officeart/2005/8/layout/orgChart1"/>
    <dgm:cxn modelId="{85BC3416-FDA0-4C9E-ADC2-963016225DA9}" type="presOf" srcId="{1E1C7028-0EC9-43B3-9746-1E49D7E3FF46}" destId="{0C987881-5FDF-4181-838E-3F6B08AC0E2C}" srcOrd="0" destOrd="0" presId="urn:microsoft.com/office/officeart/2005/8/layout/orgChart1"/>
    <dgm:cxn modelId="{9091B13C-B486-46A2-BC4D-7C35476106E8}" type="presOf" srcId="{CA650A7E-569B-4D4E-B666-81E4A76E0254}" destId="{31ACBF7E-54C0-49DA-A6F4-EF7DC7E8893F}" srcOrd="0" destOrd="0" presId="urn:microsoft.com/office/officeart/2005/8/layout/orgChart1"/>
    <dgm:cxn modelId="{E0A309D2-B469-4C95-9156-787CC1FC860B}" type="presOf" srcId="{A6871705-0B22-489F-A86D-E7DA568CB047}" destId="{08FEFBEA-51CD-46D0-B159-03D4DD81A0B6}" srcOrd="0" destOrd="0" presId="urn:microsoft.com/office/officeart/2005/8/layout/orgChart1"/>
    <dgm:cxn modelId="{0831E5AA-10DF-4C9E-8217-62D86685F6A7}" type="presParOf" srcId="{0C987881-5FDF-4181-838E-3F6B08AC0E2C}" destId="{1F4F7321-0BA5-4C70-8953-CCB769FE41F1}" srcOrd="0" destOrd="0" presId="urn:microsoft.com/office/officeart/2005/8/layout/orgChart1"/>
    <dgm:cxn modelId="{105FAEA5-2CDC-4E84-8639-25D1B483EFB7}" type="presParOf" srcId="{1F4F7321-0BA5-4C70-8953-CCB769FE41F1}" destId="{4B1EB817-39D0-4FBF-9146-64412B277DBE}" srcOrd="0" destOrd="0" presId="urn:microsoft.com/office/officeart/2005/8/layout/orgChart1"/>
    <dgm:cxn modelId="{F2CC4A14-F93B-42AE-8112-0C6AC13FA4D3}" type="presParOf" srcId="{4B1EB817-39D0-4FBF-9146-64412B277DBE}" destId="{FDF4BBD2-43D0-4329-BB80-10CC2556D1AC}" srcOrd="0" destOrd="0" presId="urn:microsoft.com/office/officeart/2005/8/layout/orgChart1"/>
    <dgm:cxn modelId="{1E332078-DAD2-474E-AAEE-591B92C4ECDD}" type="presParOf" srcId="{4B1EB817-39D0-4FBF-9146-64412B277DBE}" destId="{A2BF8160-AAFB-429A-8C2F-064A7BECA05D}" srcOrd="1" destOrd="0" presId="urn:microsoft.com/office/officeart/2005/8/layout/orgChart1"/>
    <dgm:cxn modelId="{12A628FA-6A15-4044-9CE5-8E1C933264CB}" type="presParOf" srcId="{1F4F7321-0BA5-4C70-8953-CCB769FE41F1}" destId="{DBC03CEE-40CD-40D5-8A26-7A59206FC587}" srcOrd="1" destOrd="0" presId="urn:microsoft.com/office/officeart/2005/8/layout/orgChart1"/>
    <dgm:cxn modelId="{FC8D5DAA-54BA-4EB7-97DF-236B4223E71E}" type="presParOf" srcId="{1F4F7321-0BA5-4C70-8953-CCB769FE41F1}" destId="{9FA3CD4F-9E16-4814-B7CA-125B5F47661B}" srcOrd="2" destOrd="0" presId="urn:microsoft.com/office/officeart/2005/8/layout/orgChart1"/>
    <dgm:cxn modelId="{C831B938-8454-4CBA-BCA2-827CD2A4E3E4}" type="presParOf" srcId="{9FA3CD4F-9E16-4814-B7CA-125B5F47661B}" destId="{2D171568-E748-4609-912B-0654EF1362D8}" srcOrd="0" destOrd="0" presId="urn:microsoft.com/office/officeart/2005/8/layout/orgChart1"/>
    <dgm:cxn modelId="{B196E926-D3F2-4EEF-A309-873E0647EE0B}" type="presParOf" srcId="{9FA3CD4F-9E16-4814-B7CA-125B5F47661B}" destId="{634AADE7-47B0-4DB7-940C-9ED43AEE7B5C}" srcOrd="1" destOrd="0" presId="urn:microsoft.com/office/officeart/2005/8/layout/orgChart1"/>
    <dgm:cxn modelId="{7CBCA142-7034-4120-B111-1B9C2112FA26}" type="presParOf" srcId="{634AADE7-47B0-4DB7-940C-9ED43AEE7B5C}" destId="{158BC4E7-9F1A-405B-A43A-314E0F5DD771}" srcOrd="0" destOrd="0" presId="urn:microsoft.com/office/officeart/2005/8/layout/orgChart1"/>
    <dgm:cxn modelId="{4AADAB4D-BAD9-4AA3-8B5D-F14BC337438B}" type="presParOf" srcId="{158BC4E7-9F1A-405B-A43A-314E0F5DD771}" destId="{08FEFBEA-51CD-46D0-B159-03D4DD81A0B6}" srcOrd="0" destOrd="0" presId="urn:microsoft.com/office/officeart/2005/8/layout/orgChart1"/>
    <dgm:cxn modelId="{BA9A5708-A3A2-4BF4-BC37-294C4B5DF7FA}" type="presParOf" srcId="{158BC4E7-9F1A-405B-A43A-314E0F5DD771}" destId="{E3E1AAAF-F122-4737-B9B9-C351A421D624}" srcOrd="1" destOrd="0" presId="urn:microsoft.com/office/officeart/2005/8/layout/orgChart1"/>
    <dgm:cxn modelId="{29703714-207E-4C69-89BB-9024FD950FBE}" type="presParOf" srcId="{634AADE7-47B0-4DB7-940C-9ED43AEE7B5C}" destId="{63EF9AEB-98A4-45C8-9817-E897F56853C7}" srcOrd="1" destOrd="0" presId="urn:microsoft.com/office/officeart/2005/8/layout/orgChart1"/>
    <dgm:cxn modelId="{C8A5FB13-811E-4F9A-B175-D1A965B1FCEB}" type="presParOf" srcId="{634AADE7-47B0-4DB7-940C-9ED43AEE7B5C}" destId="{9B538EC8-C829-45AF-8F7E-EA7D6D397DED}" srcOrd="2" destOrd="0" presId="urn:microsoft.com/office/officeart/2005/8/layout/orgChart1"/>
    <dgm:cxn modelId="{B4C1481B-141E-407A-BD35-DDFB9CDA88D0}" type="presParOf" srcId="{9B538EC8-C829-45AF-8F7E-EA7D6D397DED}" destId="{31ACBF7E-54C0-49DA-A6F4-EF7DC7E8893F}" srcOrd="0" destOrd="0" presId="urn:microsoft.com/office/officeart/2005/8/layout/orgChart1"/>
    <dgm:cxn modelId="{9C6ABEE8-35A5-4F72-906C-E741B1D2ECF2}" type="presParOf" srcId="{9B538EC8-C829-45AF-8F7E-EA7D6D397DED}" destId="{5A42A559-43E3-48FB-A495-8D2511C946BE}" srcOrd="1" destOrd="0" presId="urn:microsoft.com/office/officeart/2005/8/layout/orgChart1"/>
    <dgm:cxn modelId="{CB09905B-40BD-45B7-8626-A9D9A6F42046}" type="presParOf" srcId="{5A42A559-43E3-48FB-A495-8D2511C946BE}" destId="{33683374-8523-439E-8205-6D4BCBA1AB30}" srcOrd="0" destOrd="0" presId="urn:microsoft.com/office/officeart/2005/8/layout/orgChart1"/>
    <dgm:cxn modelId="{F75C088F-E960-4EA7-84CA-76321C865489}" type="presParOf" srcId="{33683374-8523-439E-8205-6D4BCBA1AB30}" destId="{8B5CDFDF-C1AA-404E-8CE0-786FBA8B0A44}" srcOrd="0" destOrd="0" presId="urn:microsoft.com/office/officeart/2005/8/layout/orgChart1"/>
    <dgm:cxn modelId="{4DA00EA8-1B72-4F41-A5B6-C2368A78CF9A}" type="presParOf" srcId="{33683374-8523-439E-8205-6D4BCBA1AB30}" destId="{474783DD-2340-462B-8C37-3734EED13D7C}" srcOrd="1" destOrd="0" presId="urn:microsoft.com/office/officeart/2005/8/layout/orgChart1"/>
    <dgm:cxn modelId="{33E6A8E5-44DE-4299-9E32-1BB2E4FEB595}" type="presParOf" srcId="{5A42A559-43E3-48FB-A495-8D2511C946BE}" destId="{EBCC0576-A967-4C9A-8EB9-46C0727052D0}" srcOrd="1" destOrd="0" presId="urn:microsoft.com/office/officeart/2005/8/layout/orgChart1"/>
    <dgm:cxn modelId="{40846A7B-0AE0-42DA-908D-D2FB6E59F0A1}" type="presParOf" srcId="{5A42A559-43E3-48FB-A495-8D2511C946BE}" destId="{D77D028E-01FF-4433-BEF4-A16C2359567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8190E61-D090-4CC0-9AAD-AADF18F437A5}" type="doc">
      <dgm:prSet loTypeId="urn:microsoft.com/office/officeart/2009/3/layout/HorizontalOrganizationChart" loCatId="hierarchy" qsTypeId="urn:microsoft.com/office/officeart/2005/8/quickstyle/3d2" qsCatId="3D" csTypeId="urn:microsoft.com/office/officeart/2005/8/colors/accent0_3" csCatId="mainScheme" phldr="1"/>
      <dgm:spPr/>
      <dgm:t>
        <a:bodyPr/>
        <a:lstStyle/>
        <a:p>
          <a:endParaRPr lang="en-US"/>
        </a:p>
      </dgm:t>
    </dgm:pt>
    <dgm:pt modelId="{7F4F1414-8143-4966-B815-F370BBD6B032}">
      <dgm:prSet phldrT="[Tex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smtClean="0">
              <a:latin typeface="Cambria" panose="02040503050406030204" pitchFamily="18" charset="0"/>
            </a:rPr>
            <a:t>S-1210 dirf</a:t>
          </a:r>
          <a:endParaRPr lang="en-US" sz="2000" b="0" dirty="0">
            <a:latin typeface="Cambria" panose="02040503050406030204" pitchFamily="18" charset="0"/>
          </a:endParaRPr>
        </a:p>
      </dgm:t>
    </dgm:pt>
    <dgm:pt modelId="{5E958ECF-AEDF-423F-9630-FF32BDA1448B}" type="parTrans" cxnId="{729E7DD3-93F2-4820-B493-CBE0938C5B46}">
      <dgm:prSet/>
      <dgm:spPr/>
      <dgm:t>
        <a:bodyPr/>
        <a:lstStyle/>
        <a:p>
          <a:endParaRPr lang="en-US"/>
        </a:p>
      </dgm:t>
    </dgm:pt>
    <dgm:pt modelId="{47CADD3B-84D7-4389-A2F7-5B550060E89F}" type="sibTrans" cxnId="{729E7DD3-93F2-4820-B493-CBE0938C5B46}">
      <dgm:prSet/>
      <dgm:spPr/>
      <dgm:t>
        <a:bodyPr/>
        <a:lstStyle/>
        <a:p>
          <a:endParaRPr lang="en-US"/>
        </a:p>
      </dgm:t>
    </dgm:pt>
    <dgm:pt modelId="{F265D585-AC0C-4067-8B53-7CD66497D98C}" type="asst">
      <dgm:prSet phldrT="[Tex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smtClean="0">
              <a:latin typeface="Cambria" panose="02040503050406030204" pitchFamily="18" charset="0"/>
            </a:rPr>
            <a:t>S-1299 </a:t>
          </a:r>
          <a:r>
            <a:rPr lang="en-US" sz="2000" b="0" dirty="0" err="1" smtClean="0">
              <a:latin typeface="Cambria" panose="02040503050406030204" pitchFamily="18" charset="0"/>
            </a:rPr>
            <a:t>fechamento</a:t>
          </a:r>
          <a:endParaRPr lang="en-US" sz="2000" b="0" dirty="0">
            <a:latin typeface="Cambria" panose="02040503050406030204" pitchFamily="18" charset="0"/>
          </a:endParaRPr>
        </a:p>
      </dgm:t>
    </dgm:pt>
    <dgm:pt modelId="{44EDB3E1-068E-4F8A-96FA-1974C58CAF1A}" type="parTrans" cxnId="{159990AF-10FE-4340-906E-6D0FFF2E7557}">
      <dgm:prSet/>
      <dgm:spPr/>
      <dgm:t>
        <a:bodyPr/>
        <a:lstStyle/>
        <a:p>
          <a:endParaRPr lang="en-US"/>
        </a:p>
      </dgm:t>
    </dgm:pt>
    <dgm:pt modelId="{4FEEB7DD-679B-4C27-89D0-F9C43B2850FF}" type="sibTrans" cxnId="{159990AF-10FE-4340-906E-6D0FFF2E7557}">
      <dgm:prSet/>
      <dgm:spPr/>
      <dgm:t>
        <a:bodyPr/>
        <a:lstStyle/>
        <a:p>
          <a:endParaRPr lang="en-US"/>
        </a:p>
      </dgm:t>
    </dgm:pt>
    <dgm:pt modelId="{A23BF70D-EA41-476F-929E-7A244060915B}">
      <dgm:prSet phldrT="[Tex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smtClean="0">
              <a:latin typeface="Cambria" panose="02040503050406030204" pitchFamily="18" charset="0"/>
            </a:rPr>
            <a:t>S-1250 prod rural </a:t>
          </a:r>
          <a:r>
            <a:rPr lang="en-US" sz="2000" b="0" dirty="0" err="1" smtClean="0">
              <a:latin typeface="Cambria" panose="02040503050406030204" pitchFamily="18" charset="0"/>
            </a:rPr>
            <a:t>aquis</a:t>
          </a:r>
          <a:endParaRPr lang="en-US" sz="2000" b="0" dirty="0">
            <a:latin typeface="Cambria" panose="02040503050406030204" pitchFamily="18" charset="0"/>
          </a:endParaRPr>
        </a:p>
      </dgm:t>
    </dgm:pt>
    <dgm:pt modelId="{AA296B98-3DDD-4849-99A5-9ED742D42001}" type="parTrans" cxnId="{A4425292-7C60-4CC1-A964-66C33A6C7E24}">
      <dgm:prSet/>
      <dgm:spPr/>
      <dgm:t>
        <a:bodyPr/>
        <a:lstStyle/>
        <a:p>
          <a:endParaRPr lang="en-US"/>
        </a:p>
      </dgm:t>
    </dgm:pt>
    <dgm:pt modelId="{1CC29CB8-0AF7-4421-AAE2-A44C94F47DCB}" type="sibTrans" cxnId="{A4425292-7C60-4CC1-A964-66C33A6C7E24}">
      <dgm:prSet/>
      <dgm:spPr/>
      <dgm:t>
        <a:bodyPr/>
        <a:lstStyle/>
        <a:p>
          <a:endParaRPr lang="en-US"/>
        </a:p>
      </dgm:t>
    </dgm:pt>
    <dgm:pt modelId="{3D40C832-2043-42FC-82D6-645A48C8955B}">
      <dgm:prSet phldrT="[Tex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smtClean="0">
              <a:latin typeface="Cambria" panose="02040503050406030204" pitchFamily="18" charset="0"/>
            </a:rPr>
            <a:t>S-1280inf </a:t>
          </a:r>
          <a:r>
            <a:rPr lang="en-US" sz="2000" b="0" dirty="0" err="1" smtClean="0">
              <a:latin typeface="Cambria" panose="02040503050406030204" pitchFamily="18" charset="0"/>
            </a:rPr>
            <a:t>complementar</a:t>
          </a:r>
          <a:endParaRPr lang="en-US" sz="2000" b="0" dirty="0">
            <a:latin typeface="Cambria" panose="02040503050406030204" pitchFamily="18" charset="0"/>
          </a:endParaRPr>
        </a:p>
      </dgm:t>
    </dgm:pt>
    <dgm:pt modelId="{ECFAC17B-A469-4921-93C9-6A9DF5D5AD84}" type="parTrans" cxnId="{78EF342D-C2BF-4489-AE93-6F5C5D005C62}">
      <dgm:prSet/>
      <dgm:spPr/>
      <dgm:t>
        <a:bodyPr/>
        <a:lstStyle/>
        <a:p>
          <a:endParaRPr lang="en-US"/>
        </a:p>
      </dgm:t>
    </dgm:pt>
    <dgm:pt modelId="{4026439C-7D8C-4EB5-845C-5929D760BF28}" type="sibTrans" cxnId="{78EF342D-C2BF-4489-AE93-6F5C5D005C62}">
      <dgm:prSet/>
      <dgm:spPr/>
      <dgm:t>
        <a:bodyPr/>
        <a:lstStyle/>
        <a:p>
          <a:endParaRPr lang="en-US"/>
        </a:p>
      </dgm:t>
    </dgm:pt>
    <dgm:pt modelId="{6C85E4E0-E5FA-4443-933B-3EAB0BCE38AB}">
      <dgm:prSe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smtClean="0">
              <a:latin typeface="Cambria" panose="02040503050406030204" pitchFamily="18" charset="0"/>
            </a:rPr>
            <a:t>S-1270 </a:t>
          </a:r>
          <a:r>
            <a:rPr lang="en-US" sz="2000" b="0" dirty="0" err="1" smtClean="0">
              <a:latin typeface="Cambria" panose="02040503050406030204" pitchFamily="18" charset="0"/>
            </a:rPr>
            <a:t>avulso</a:t>
          </a:r>
          <a:r>
            <a:rPr lang="en-US" sz="2000" b="0" dirty="0" smtClean="0">
              <a:latin typeface="Cambria" panose="02040503050406030204" pitchFamily="18" charset="0"/>
            </a:rPr>
            <a:t> </a:t>
          </a:r>
          <a:r>
            <a:rPr lang="en-US" sz="2000" b="0" dirty="0" err="1" smtClean="0">
              <a:latin typeface="Cambria" panose="02040503050406030204" pitchFamily="18" charset="0"/>
            </a:rPr>
            <a:t>não</a:t>
          </a:r>
          <a:r>
            <a:rPr lang="en-US" sz="2000" b="0" dirty="0" smtClean="0">
              <a:latin typeface="Cambria" panose="02040503050406030204" pitchFamily="18" charset="0"/>
            </a:rPr>
            <a:t> port</a:t>
          </a:r>
          <a:endParaRPr lang="en-US" sz="2000" b="0" dirty="0">
            <a:latin typeface="Cambria" panose="02040503050406030204" pitchFamily="18" charset="0"/>
          </a:endParaRPr>
        </a:p>
      </dgm:t>
    </dgm:pt>
    <dgm:pt modelId="{23183179-DA71-479E-B690-A5043063AAE9}" type="parTrans" cxnId="{435A61E1-E2D8-40DA-B027-3F1A77466E31}">
      <dgm:prSet/>
      <dgm:spPr/>
      <dgm:t>
        <a:bodyPr/>
        <a:lstStyle/>
        <a:p>
          <a:endParaRPr lang="en-US"/>
        </a:p>
      </dgm:t>
    </dgm:pt>
    <dgm:pt modelId="{17598003-7A32-4F19-8563-9C2E6DA1A825}" type="sibTrans" cxnId="{435A61E1-E2D8-40DA-B027-3F1A77466E31}">
      <dgm:prSet/>
      <dgm:spPr/>
      <dgm:t>
        <a:bodyPr/>
        <a:lstStyle/>
        <a:p>
          <a:endParaRPr lang="en-US"/>
        </a:p>
      </dgm:t>
    </dgm:pt>
    <dgm:pt modelId="{97A32521-3C10-4DA2-A783-474FF144B54E}">
      <dgm:prSe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smtClean="0">
              <a:latin typeface="Cambria" panose="02040503050406030204" pitchFamily="18" charset="0"/>
            </a:rPr>
            <a:t>S-1260pro rural </a:t>
          </a:r>
          <a:r>
            <a:rPr lang="en-US" sz="2000" b="0" dirty="0" err="1" smtClean="0">
              <a:latin typeface="Cambria" panose="02040503050406030204" pitchFamily="18" charset="0"/>
            </a:rPr>
            <a:t>venda</a:t>
          </a:r>
          <a:r>
            <a:rPr lang="en-US" sz="2000" b="0" dirty="0" smtClean="0">
              <a:latin typeface="Cambria" panose="02040503050406030204" pitchFamily="18" charset="0"/>
            </a:rPr>
            <a:t>	</a:t>
          </a:r>
          <a:endParaRPr lang="en-US" sz="2000" b="0" dirty="0">
            <a:latin typeface="Cambria" panose="02040503050406030204" pitchFamily="18" charset="0"/>
          </a:endParaRPr>
        </a:p>
      </dgm:t>
    </dgm:pt>
    <dgm:pt modelId="{BD486551-81D8-49E4-9485-723C97C93DB4}" type="parTrans" cxnId="{86C700C2-03E3-402B-B688-BD223BF3A24D}">
      <dgm:prSet/>
      <dgm:spPr/>
      <dgm:t>
        <a:bodyPr/>
        <a:lstStyle/>
        <a:p>
          <a:endParaRPr lang="en-US"/>
        </a:p>
      </dgm:t>
    </dgm:pt>
    <dgm:pt modelId="{DED9C89C-6BB0-47AC-9B6E-026D64F26F6E}" type="sibTrans" cxnId="{86C700C2-03E3-402B-B688-BD223BF3A24D}">
      <dgm:prSet/>
      <dgm:spPr/>
      <dgm:t>
        <a:bodyPr/>
        <a:lstStyle/>
        <a:p>
          <a:endParaRPr lang="en-US"/>
        </a:p>
      </dgm:t>
    </dgm:pt>
    <dgm:pt modelId="{E509BEFB-D903-42E1-A164-135AEFC5A5A9}">
      <dgm:prSe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smtClean="0">
              <a:latin typeface="Cambria" panose="02040503050406030204" pitchFamily="18" charset="0"/>
            </a:rPr>
            <a:t>S-1300 </a:t>
          </a:r>
          <a:r>
            <a:rPr lang="en-US" sz="2000" b="0" dirty="0" err="1" smtClean="0">
              <a:latin typeface="Cambria" panose="02040503050406030204" pitchFamily="18" charset="0"/>
            </a:rPr>
            <a:t>cont</a:t>
          </a:r>
          <a:r>
            <a:rPr lang="en-US" sz="2000" b="0" dirty="0" smtClean="0">
              <a:latin typeface="Cambria" panose="02040503050406030204" pitchFamily="18" charset="0"/>
            </a:rPr>
            <a:t> </a:t>
          </a:r>
          <a:r>
            <a:rPr lang="en-US" sz="2000" b="0" dirty="0" err="1" smtClean="0">
              <a:latin typeface="Cambria" panose="02040503050406030204" pitchFamily="18" charset="0"/>
            </a:rPr>
            <a:t>sind</a:t>
          </a:r>
          <a:r>
            <a:rPr lang="en-US" sz="2000" b="0" dirty="0" smtClean="0">
              <a:latin typeface="Cambria" panose="02040503050406030204" pitchFamily="18" charset="0"/>
            </a:rPr>
            <a:t>. patronal</a:t>
          </a:r>
          <a:endParaRPr lang="en-US" sz="2000" b="0" dirty="0">
            <a:latin typeface="Cambria" panose="02040503050406030204" pitchFamily="18" charset="0"/>
          </a:endParaRPr>
        </a:p>
      </dgm:t>
    </dgm:pt>
    <dgm:pt modelId="{AE6079BF-9017-4854-9048-343618CDA9E7}" type="parTrans" cxnId="{79D4D8F4-D98A-4873-BF04-EDE1D0225B83}">
      <dgm:prSet/>
      <dgm:spPr/>
      <dgm:t>
        <a:bodyPr/>
        <a:lstStyle/>
        <a:p>
          <a:endParaRPr lang="en-US"/>
        </a:p>
      </dgm:t>
    </dgm:pt>
    <dgm:pt modelId="{6C2F8FA6-C1BF-4270-89D7-BC65A4071733}" type="sibTrans" cxnId="{79D4D8F4-D98A-4873-BF04-EDE1D0225B83}">
      <dgm:prSet/>
      <dgm:spPr/>
      <dgm:t>
        <a:bodyPr/>
        <a:lstStyle/>
        <a:p>
          <a:endParaRPr lang="en-US"/>
        </a:p>
      </dgm:t>
    </dgm:pt>
    <dgm:pt modelId="{69D20FDA-828D-45C9-AEEF-5DD80F70F265}" type="asst">
      <dgm:prSe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smtClean="0">
              <a:latin typeface="Cambria" panose="02040503050406030204" pitchFamily="18" charset="0"/>
            </a:rPr>
            <a:t>S-1298 </a:t>
          </a:r>
          <a:r>
            <a:rPr lang="en-US" sz="2000" b="0" dirty="0" err="1" smtClean="0">
              <a:latin typeface="Cambria" panose="02040503050406030204" pitchFamily="18" charset="0"/>
            </a:rPr>
            <a:t>reabertura</a:t>
          </a:r>
          <a:endParaRPr lang="en-US" sz="2000" b="0" dirty="0">
            <a:latin typeface="Cambria" panose="02040503050406030204" pitchFamily="18" charset="0"/>
          </a:endParaRPr>
        </a:p>
      </dgm:t>
    </dgm:pt>
    <dgm:pt modelId="{B6DFC219-77EC-4107-B626-EBDAFF29A955}" type="parTrans" cxnId="{ECDD22AE-2875-41B4-B077-425DB780E13A}">
      <dgm:prSet/>
      <dgm:spPr/>
      <dgm:t>
        <a:bodyPr/>
        <a:lstStyle/>
        <a:p>
          <a:endParaRPr lang="en-US"/>
        </a:p>
      </dgm:t>
    </dgm:pt>
    <dgm:pt modelId="{3BA67190-F6FA-4A39-9B88-F28898585DD5}" type="sibTrans" cxnId="{ECDD22AE-2875-41B4-B077-425DB780E13A}">
      <dgm:prSet/>
      <dgm:spPr/>
      <dgm:t>
        <a:bodyPr/>
        <a:lstStyle/>
        <a:p>
          <a:endParaRPr lang="en-US"/>
        </a:p>
      </dgm:t>
    </dgm:pt>
    <dgm:pt modelId="{F263F82C-4996-459A-B082-26371AE0A0E6}">
      <dgm:prSe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smtClean="0">
              <a:latin typeface="Cambria" panose="02040503050406030204" pitchFamily="18" charset="0"/>
            </a:rPr>
            <a:t>S-1200 </a:t>
          </a:r>
          <a:r>
            <a:rPr lang="en-US" sz="2000" b="0" dirty="0" err="1" smtClean="0">
              <a:latin typeface="Cambria" panose="02040503050406030204" pitchFamily="18" charset="0"/>
            </a:rPr>
            <a:t>folha</a:t>
          </a:r>
          <a:endParaRPr lang="en-US" sz="2000" b="0" dirty="0">
            <a:latin typeface="Cambria" panose="02040503050406030204" pitchFamily="18" charset="0"/>
          </a:endParaRPr>
        </a:p>
      </dgm:t>
    </dgm:pt>
    <dgm:pt modelId="{CE3CFFC8-D1CF-4D6E-862A-E149366D10FC}" type="parTrans" cxnId="{D8FF47D9-ACF1-4208-8B78-33B8D4F613D6}">
      <dgm:prSet/>
      <dgm:spPr/>
      <dgm:t>
        <a:bodyPr/>
        <a:lstStyle/>
        <a:p>
          <a:endParaRPr lang="en-US"/>
        </a:p>
      </dgm:t>
    </dgm:pt>
    <dgm:pt modelId="{A430B979-9E0F-4BC6-9282-5F2D7885D7F9}" type="sibTrans" cxnId="{D8FF47D9-ACF1-4208-8B78-33B8D4F613D6}">
      <dgm:prSet/>
      <dgm:spPr/>
      <dgm:t>
        <a:bodyPr/>
        <a:lstStyle/>
        <a:p>
          <a:endParaRPr lang="en-US"/>
        </a:p>
      </dgm:t>
    </dgm:pt>
    <dgm:pt modelId="{89EDFB92-8FCD-41D8-8DA5-FD2D79F277CD}">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dirty="0" smtClean="0">
              <a:solidFill>
                <a:schemeClr val="tx1"/>
              </a:solidFill>
              <a:latin typeface="Cambria" panose="02040503050406030204" pitchFamily="18" charset="0"/>
            </a:rPr>
            <a:t>S-1207 ben RPP</a:t>
          </a:r>
          <a:endParaRPr lang="en-US" sz="2000" dirty="0">
            <a:solidFill>
              <a:schemeClr val="tx1"/>
            </a:solidFill>
            <a:latin typeface="Cambria" panose="02040503050406030204" pitchFamily="18" charset="0"/>
          </a:endParaRPr>
        </a:p>
      </dgm:t>
    </dgm:pt>
    <dgm:pt modelId="{12944DAF-F6F6-43DC-B569-7A6D45DA29FF}" type="parTrans" cxnId="{413B5DF3-1CEB-4E61-AD5D-217C4B92F24B}">
      <dgm:prSet/>
      <dgm:spPr/>
      <dgm:t>
        <a:bodyPr/>
        <a:lstStyle/>
        <a:p>
          <a:endParaRPr lang="en-US"/>
        </a:p>
      </dgm:t>
    </dgm:pt>
    <dgm:pt modelId="{D15EBB22-1E6A-4DAD-8C7E-503B58732E7D}" type="sibTrans" cxnId="{413B5DF3-1CEB-4E61-AD5D-217C4B92F24B}">
      <dgm:prSet/>
      <dgm:spPr/>
      <dgm:t>
        <a:bodyPr/>
        <a:lstStyle/>
        <a:p>
          <a:endParaRPr lang="en-US"/>
        </a:p>
      </dgm:t>
    </dgm:pt>
    <dgm:pt modelId="{4DF9090A-434C-42C0-AD13-55C3E78B6D41}">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dirty="0" smtClean="0">
              <a:solidFill>
                <a:schemeClr val="tx1"/>
              </a:solidFill>
              <a:latin typeface="Cambria" panose="02040503050406030204" pitchFamily="18" charset="0"/>
            </a:rPr>
            <a:t>S-1202 </a:t>
          </a:r>
          <a:r>
            <a:rPr lang="en-US" sz="2000" dirty="0" err="1" smtClean="0">
              <a:solidFill>
                <a:schemeClr val="tx1"/>
              </a:solidFill>
              <a:latin typeface="Cambria" panose="02040503050406030204" pitchFamily="18" charset="0"/>
            </a:rPr>
            <a:t>folha</a:t>
          </a:r>
          <a:r>
            <a:rPr lang="en-US" sz="2000" dirty="0" smtClean="0">
              <a:solidFill>
                <a:schemeClr val="tx1"/>
              </a:solidFill>
              <a:latin typeface="Cambria" panose="02040503050406030204" pitchFamily="18" charset="0"/>
            </a:rPr>
            <a:t> </a:t>
          </a:r>
          <a:r>
            <a:rPr lang="en-US" sz="2000" dirty="0" err="1" smtClean="0">
              <a:solidFill>
                <a:schemeClr val="tx1"/>
              </a:solidFill>
              <a:latin typeface="Cambria" panose="02040503050406030204" pitchFamily="18" charset="0"/>
            </a:rPr>
            <a:t>Pública</a:t>
          </a:r>
          <a:r>
            <a:rPr lang="en-US" sz="2000" dirty="0" smtClean="0">
              <a:solidFill>
                <a:schemeClr val="tx1"/>
              </a:solidFill>
              <a:latin typeface="Cambria" panose="02040503050406030204" pitchFamily="18" charset="0"/>
            </a:rPr>
            <a:t> RPP</a:t>
          </a:r>
          <a:endParaRPr lang="en-US" sz="2000" dirty="0">
            <a:solidFill>
              <a:schemeClr val="tx1"/>
            </a:solidFill>
            <a:latin typeface="Cambria" panose="02040503050406030204" pitchFamily="18" charset="0"/>
          </a:endParaRPr>
        </a:p>
      </dgm:t>
    </dgm:pt>
    <dgm:pt modelId="{E9312F4F-120E-45B1-B8AC-643227ECCBDB}" type="parTrans" cxnId="{1CF4B598-74EF-4BAB-A7C1-482036F53B43}">
      <dgm:prSet/>
      <dgm:spPr/>
      <dgm:t>
        <a:bodyPr/>
        <a:lstStyle/>
        <a:p>
          <a:endParaRPr lang="en-US"/>
        </a:p>
      </dgm:t>
    </dgm:pt>
    <dgm:pt modelId="{13837C36-2E87-4621-8E28-15EDD4E76CA9}" type="sibTrans" cxnId="{1CF4B598-74EF-4BAB-A7C1-482036F53B43}">
      <dgm:prSet/>
      <dgm:spPr/>
      <dgm:t>
        <a:bodyPr/>
        <a:lstStyle/>
        <a:p>
          <a:endParaRPr lang="en-US"/>
        </a:p>
      </dgm:t>
    </dgm:pt>
    <dgm:pt modelId="{3314C9E6-E425-4914-BD6A-36E8938F48C1}" type="asst">
      <dgm:prSet custT="1"/>
      <dgm:spPr>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000" dirty="0" smtClean="0">
              <a:solidFill>
                <a:schemeClr val="tx1"/>
              </a:solidFill>
              <a:latin typeface="Cambria" panose="02040503050406030204" pitchFamily="18" charset="0"/>
            </a:rPr>
            <a:t>S 1295 </a:t>
          </a:r>
          <a:r>
            <a:rPr lang="en-US" sz="2000" dirty="0" err="1" smtClean="0">
              <a:solidFill>
                <a:schemeClr val="tx1"/>
              </a:solidFill>
              <a:latin typeface="Cambria" panose="02040503050406030204" pitchFamily="18" charset="0"/>
            </a:rPr>
            <a:t>contingêncial</a:t>
          </a:r>
          <a:endParaRPr lang="en-US" sz="2000" dirty="0">
            <a:solidFill>
              <a:schemeClr val="tx1"/>
            </a:solidFill>
            <a:latin typeface="Cambria" panose="02040503050406030204" pitchFamily="18" charset="0"/>
          </a:endParaRPr>
        </a:p>
      </dgm:t>
    </dgm:pt>
    <dgm:pt modelId="{05C9F751-5376-4F4F-86A9-963D3DACC7F1}" type="parTrans" cxnId="{54C1DE59-6CF4-46C9-8FBF-51CC91A67E55}">
      <dgm:prSet/>
      <dgm:spPr/>
      <dgm:t>
        <a:bodyPr/>
        <a:lstStyle/>
        <a:p>
          <a:endParaRPr lang="en-US"/>
        </a:p>
      </dgm:t>
    </dgm:pt>
    <dgm:pt modelId="{586D0BC2-0214-4217-A2DA-5C132CC385DD}" type="sibTrans" cxnId="{54C1DE59-6CF4-46C9-8FBF-51CC91A67E55}">
      <dgm:prSet/>
      <dgm:spPr/>
      <dgm:t>
        <a:bodyPr/>
        <a:lstStyle/>
        <a:p>
          <a:endParaRPr lang="en-US"/>
        </a:p>
      </dgm:t>
    </dgm:pt>
    <dgm:pt modelId="{6B0FDFA6-E3D9-4F2E-A542-0A4B7A52F316}" type="pres">
      <dgm:prSet presAssocID="{E8190E61-D090-4CC0-9AAD-AADF18F437A5}" presName="hierChild1" presStyleCnt="0">
        <dgm:presLayoutVars>
          <dgm:orgChart val="1"/>
          <dgm:chPref val="1"/>
          <dgm:dir/>
          <dgm:animOne val="branch"/>
          <dgm:animLvl val="lvl"/>
          <dgm:resizeHandles/>
        </dgm:presLayoutVars>
      </dgm:prSet>
      <dgm:spPr/>
      <dgm:t>
        <a:bodyPr/>
        <a:lstStyle/>
        <a:p>
          <a:endParaRPr lang="en-US"/>
        </a:p>
      </dgm:t>
    </dgm:pt>
    <dgm:pt modelId="{D4392D57-2A7C-4721-9980-4ECAEC10D15D}" type="pres">
      <dgm:prSet presAssocID="{F263F82C-4996-459A-B082-26371AE0A0E6}" presName="hierRoot1" presStyleCnt="0">
        <dgm:presLayoutVars>
          <dgm:hierBranch val="init"/>
        </dgm:presLayoutVars>
      </dgm:prSet>
      <dgm:spPr/>
    </dgm:pt>
    <dgm:pt modelId="{78036388-65B5-40B0-A1CC-091F3C0BDA17}" type="pres">
      <dgm:prSet presAssocID="{F263F82C-4996-459A-B082-26371AE0A0E6}" presName="rootComposite1" presStyleCnt="0"/>
      <dgm:spPr/>
    </dgm:pt>
    <dgm:pt modelId="{637E9BDE-E478-40CF-B767-38E59CA19B38}" type="pres">
      <dgm:prSet presAssocID="{F263F82C-4996-459A-B082-26371AE0A0E6}" presName="rootText1" presStyleLbl="node0" presStyleIdx="0" presStyleCnt="1">
        <dgm:presLayoutVars>
          <dgm:chPref val="3"/>
        </dgm:presLayoutVars>
      </dgm:prSet>
      <dgm:spPr/>
      <dgm:t>
        <a:bodyPr/>
        <a:lstStyle/>
        <a:p>
          <a:endParaRPr lang="en-US"/>
        </a:p>
      </dgm:t>
    </dgm:pt>
    <dgm:pt modelId="{FD819357-3536-429D-B96E-1F7BAD583A27}" type="pres">
      <dgm:prSet presAssocID="{F263F82C-4996-459A-B082-26371AE0A0E6}" presName="rootConnector1" presStyleLbl="node1" presStyleIdx="0" presStyleCnt="0"/>
      <dgm:spPr/>
      <dgm:t>
        <a:bodyPr/>
        <a:lstStyle/>
        <a:p>
          <a:endParaRPr lang="en-US"/>
        </a:p>
      </dgm:t>
    </dgm:pt>
    <dgm:pt modelId="{94ABF106-32F5-4A89-8C25-EE9A9D7CE8F2}" type="pres">
      <dgm:prSet presAssocID="{F263F82C-4996-459A-B082-26371AE0A0E6}" presName="hierChild2" presStyleCnt="0"/>
      <dgm:spPr/>
    </dgm:pt>
    <dgm:pt modelId="{0433241A-8F85-4CB5-8BF6-F2AC401902D3}" type="pres">
      <dgm:prSet presAssocID="{E9312F4F-120E-45B1-B8AC-643227ECCBDB}" presName="Name64" presStyleLbl="parChTrans1D2" presStyleIdx="0" presStyleCnt="2"/>
      <dgm:spPr/>
      <dgm:t>
        <a:bodyPr/>
        <a:lstStyle/>
        <a:p>
          <a:endParaRPr lang="en-US"/>
        </a:p>
      </dgm:t>
    </dgm:pt>
    <dgm:pt modelId="{49D431C8-7D31-49D6-8FBB-9B023AE32358}" type="pres">
      <dgm:prSet presAssocID="{4DF9090A-434C-42C0-AD13-55C3E78B6D41}" presName="hierRoot2" presStyleCnt="0">
        <dgm:presLayoutVars>
          <dgm:hierBranch val="init"/>
        </dgm:presLayoutVars>
      </dgm:prSet>
      <dgm:spPr/>
    </dgm:pt>
    <dgm:pt modelId="{9F1D0CAD-72AB-4880-864B-3C51FAFE7F7B}" type="pres">
      <dgm:prSet presAssocID="{4DF9090A-434C-42C0-AD13-55C3E78B6D41}" presName="rootComposite" presStyleCnt="0"/>
      <dgm:spPr/>
    </dgm:pt>
    <dgm:pt modelId="{BA8DF2FF-C700-426B-AE34-A1F6249C2FF6}" type="pres">
      <dgm:prSet presAssocID="{4DF9090A-434C-42C0-AD13-55C3E78B6D41}" presName="rootText" presStyleLbl="node2" presStyleIdx="0" presStyleCnt="2">
        <dgm:presLayoutVars>
          <dgm:chPref val="3"/>
        </dgm:presLayoutVars>
      </dgm:prSet>
      <dgm:spPr/>
      <dgm:t>
        <a:bodyPr/>
        <a:lstStyle/>
        <a:p>
          <a:endParaRPr lang="en-US"/>
        </a:p>
      </dgm:t>
    </dgm:pt>
    <dgm:pt modelId="{C2FDFFA2-0561-4DE0-AFA9-9079033AE897}" type="pres">
      <dgm:prSet presAssocID="{4DF9090A-434C-42C0-AD13-55C3E78B6D41}" presName="rootConnector" presStyleLbl="node2" presStyleIdx="0" presStyleCnt="2"/>
      <dgm:spPr/>
      <dgm:t>
        <a:bodyPr/>
        <a:lstStyle/>
        <a:p>
          <a:endParaRPr lang="en-US"/>
        </a:p>
      </dgm:t>
    </dgm:pt>
    <dgm:pt modelId="{519BA228-2545-4E2D-AF1E-A1CEB2EE9425}" type="pres">
      <dgm:prSet presAssocID="{4DF9090A-434C-42C0-AD13-55C3E78B6D41}" presName="hierChild4" presStyleCnt="0"/>
      <dgm:spPr/>
    </dgm:pt>
    <dgm:pt modelId="{89709778-DCF8-4325-93DA-E05C26C2B2D0}" type="pres">
      <dgm:prSet presAssocID="{12944DAF-F6F6-43DC-B569-7A6D45DA29FF}" presName="Name64" presStyleLbl="parChTrans1D3" presStyleIdx="0" presStyleCnt="8"/>
      <dgm:spPr/>
      <dgm:t>
        <a:bodyPr/>
        <a:lstStyle/>
        <a:p>
          <a:endParaRPr lang="en-US"/>
        </a:p>
      </dgm:t>
    </dgm:pt>
    <dgm:pt modelId="{F524FA0E-F42A-436E-AAA5-11CD30E60CD8}" type="pres">
      <dgm:prSet presAssocID="{89EDFB92-8FCD-41D8-8DA5-FD2D79F277CD}" presName="hierRoot2" presStyleCnt="0">
        <dgm:presLayoutVars>
          <dgm:hierBranch val="init"/>
        </dgm:presLayoutVars>
      </dgm:prSet>
      <dgm:spPr/>
    </dgm:pt>
    <dgm:pt modelId="{D57FF987-3E22-45C2-8D12-D8208CAAA090}" type="pres">
      <dgm:prSet presAssocID="{89EDFB92-8FCD-41D8-8DA5-FD2D79F277CD}" presName="rootComposite" presStyleCnt="0"/>
      <dgm:spPr/>
    </dgm:pt>
    <dgm:pt modelId="{42B57E8B-15A2-4424-9C73-0E4C9C8341C0}" type="pres">
      <dgm:prSet presAssocID="{89EDFB92-8FCD-41D8-8DA5-FD2D79F277CD}" presName="rootText" presStyleLbl="node3" presStyleIdx="0" presStyleCnt="6">
        <dgm:presLayoutVars>
          <dgm:chPref val="3"/>
        </dgm:presLayoutVars>
      </dgm:prSet>
      <dgm:spPr/>
      <dgm:t>
        <a:bodyPr/>
        <a:lstStyle/>
        <a:p>
          <a:endParaRPr lang="en-US"/>
        </a:p>
      </dgm:t>
    </dgm:pt>
    <dgm:pt modelId="{0607A72E-0779-44D7-8782-4F2C7F4FF656}" type="pres">
      <dgm:prSet presAssocID="{89EDFB92-8FCD-41D8-8DA5-FD2D79F277CD}" presName="rootConnector" presStyleLbl="node3" presStyleIdx="0" presStyleCnt="6"/>
      <dgm:spPr/>
      <dgm:t>
        <a:bodyPr/>
        <a:lstStyle/>
        <a:p>
          <a:endParaRPr lang="en-US"/>
        </a:p>
      </dgm:t>
    </dgm:pt>
    <dgm:pt modelId="{426F468A-573B-4E46-899D-886D7DBC1E18}" type="pres">
      <dgm:prSet presAssocID="{89EDFB92-8FCD-41D8-8DA5-FD2D79F277CD}" presName="hierChild4" presStyleCnt="0"/>
      <dgm:spPr/>
    </dgm:pt>
    <dgm:pt modelId="{11957F1B-5F0A-42B5-A14D-7A508336AE7D}" type="pres">
      <dgm:prSet presAssocID="{89EDFB92-8FCD-41D8-8DA5-FD2D79F277CD}" presName="hierChild5" presStyleCnt="0"/>
      <dgm:spPr/>
    </dgm:pt>
    <dgm:pt modelId="{3CC226BB-1B76-4FD9-9DCD-ACAF84CA0320}" type="pres">
      <dgm:prSet presAssocID="{4DF9090A-434C-42C0-AD13-55C3E78B6D41}" presName="hierChild5" presStyleCnt="0"/>
      <dgm:spPr/>
    </dgm:pt>
    <dgm:pt modelId="{56676AB4-BCA9-4465-802A-ACCE60EC71D2}" type="pres">
      <dgm:prSet presAssocID="{5E958ECF-AEDF-423F-9630-FF32BDA1448B}" presName="Name64" presStyleLbl="parChTrans1D2" presStyleIdx="1" presStyleCnt="2"/>
      <dgm:spPr/>
      <dgm:t>
        <a:bodyPr/>
        <a:lstStyle/>
        <a:p>
          <a:endParaRPr lang="en-US"/>
        </a:p>
      </dgm:t>
    </dgm:pt>
    <dgm:pt modelId="{B09F5158-EAFF-426E-9FA9-DAA7D258EE95}" type="pres">
      <dgm:prSet presAssocID="{7F4F1414-8143-4966-B815-F370BBD6B032}" presName="hierRoot2" presStyleCnt="0">
        <dgm:presLayoutVars>
          <dgm:hierBranch val="init"/>
        </dgm:presLayoutVars>
      </dgm:prSet>
      <dgm:spPr/>
    </dgm:pt>
    <dgm:pt modelId="{78449BD7-92F9-4C35-B0AA-FB34819100AB}" type="pres">
      <dgm:prSet presAssocID="{7F4F1414-8143-4966-B815-F370BBD6B032}" presName="rootComposite" presStyleCnt="0"/>
      <dgm:spPr/>
    </dgm:pt>
    <dgm:pt modelId="{3434D8CC-4E89-4CC9-BDA7-40AD687D64F7}" type="pres">
      <dgm:prSet presAssocID="{7F4F1414-8143-4966-B815-F370BBD6B032}" presName="rootText" presStyleLbl="node2" presStyleIdx="1" presStyleCnt="2">
        <dgm:presLayoutVars>
          <dgm:chPref val="3"/>
        </dgm:presLayoutVars>
      </dgm:prSet>
      <dgm:spPr/>
      <dgm:t>
        <a:bodyPr/>
        <a:lstStyle/>
        <a:p>
          <a:endParaRPr lang="en-US"/>
        </a:p>
      </dgm:t>
    </dgm:pt>
    <dgm:pt modelId="{0680E889-C4DD-42BC-AD61-E5ECCF706B03}" type="pres">
      <dgm:prSet presAssocID="{7F4F1414-8143-4966-B815-F370BBD6B032}" presName="rootConnector" presStyleLbl="node2" presStyleIdx="1" presStyleCnt="2"/>
      <dgm:spPr/>
      <dgm:t>
        <a:bodyPr/>
        <a:lstStyle/>
        <a:p>
          <a:endParaRPr lang="en-US"/>
        </a:p>
      </dgm:t>
    </dgm:pt>
    <dgm:pt modelId="{FA882447-7385-459D-B37B-39F8F731B70C}" type="pres">
      <dgm:prSet presAssocID="{7F4F1414-8143-4966-B815-F370BBD6B032}" presName="hierChild4" presStyleCnt="0"/>
      <dgm:spPr/>
    </dgm:pt>
    <dgm:pt modelId="{27A6E66B-D7D0-4231-B04A-52F9CBC74239}" type="pres">
      <dgm:prSet presAssocID="{AA296B98-3DDD-4849-99A5-9ED742D42001}" presName="Name64" presStyleLbl="parChTrans1D3" presStyleIdx="1" presStyleCnt="8"/>
      <dgm:spPr/>
      <dgm:t>
        <a:bodyPr/>
        <a:lstStyle/>
        <a:p>
          <a:endParaRPr lang="en-US"/>
        </a:p>
      </dgm:t>
    </dgm:pt>
    <dgm:pt modelId="{46F35C5A-7874-4498-B0DB-B60384D98D76}" type="pres">
      <dgm:prSet presAssocID="{A23BF70D-EA41-476F-929E-7A244060915B}" presName="hierRoot2" presStyleCnt="0">
        <dgm:presLayoutVars>
          <dgm:hierBranch val="init"/>
        </dgm:presLayoutVars>
      </dgm:prSet>
      <dgm:spPr/>
    </dgm:pt>
    <dgm:pt modelId="{E40449B1-94AC-4D39-A0D6-B2F7216F0187}" type="pres">
      <dgm:prSet presAssocID="{A23BF70D-EA41-476F-929E-7A244060915B}" presName="rootComposite" presStyleCnt="0"/>
      <dgm:spPr/>
    </dgm:pt>
    <dgm:pt modelId="{37865D1D-FD37-498C-A823-8E69926BB57B}" type="pres">
      <dgm:prSet presAssocID="{A23BF70D-EA41-476F-929E-7A244060915B}" presName="rootText" presStyleLbl="node3" presStyleIdx="1" presStyleCnt="6">
        <dgm:presLayoutVars>
          <dgm:chPref val="3"/>
        </dgm:presLayoutVars>
      </dgm:prSet>
      <dgm:spPr/>
      <dgm:t>
        <a:bodyPr/>
        <a:lstStyle/>
        <a:p>
          <a:endParaRPr lang="en-US"/>
        </a:p>
      </dgm:t>
    </dgm:pt>
    <dgm:pt modelId="{DB449205-7EDF-4D2B-A571-1D15B235BE9B}" type="pres">
      <dgm:prSet presAssocID="{A23BF70D-EA41-476F-929E-7A244060915B}" presName="rootConnector" presStyleLbl="node3" presStyleIdx="1" presStyleCnt="6"/>
      <dgm:spPr/>
      <dgm:t>
        <a:bodyPr/>
        <a:lstStyle/>
        <a:p>
          <a:endParaRPr lang="en-US"/>
        </a:p>
      </dgm:t>
    </dgm:pt>
    <dgm:pt modelId="{72D80C9B-2C0E-4888-905C-B7CD5CF8EC2E}" type="pres">
      <dgm:prSet presAssocID="{A23BF70D-EA41-476F-929E-7A244060915B}" presName="hierChild4" presStyleCnt="0"/>
      <dgm:spPr/>
    </dgm:pt>
    <dgm:pt modelId="{1228EA1B-9459-4D85-B8A1-1815429FE4C4}" type="pres">
      <dgm:prSet presAssocID="{A23BF70D-EA41-476F-929E-7A244060915B}" presName="hierChild5" presStyleCnt="0"/>
      <dgm:spPr/>
    </dgm:pt>
    <dgm:pt modelId="{033A2551-83C3-4836-940E-DB6D38E4A2E9}" type="pres">
      <dgm:prSet presAssocID="{BD486551-81D8-49E4-9485-723C97C93DB4}" presName="Name64" presStyleLbl="parChTrans1D3" presStyleIdx="2" presStyleCnt="8"/>
      <dgm:spPr/>
      <dgm:t>
        <a:bodyPr/>
        <a:lstStyle/>
        <a:p>
          <a:endParaRPr lang="en-US"/>
        </a:p>
      </dgm:t>
    </dgm:pt>
    <dgm:pt modelId="{9CE133DF-5373-460B-A60C-EF65B74555BB}" type="pres">
      <dgm:prSet presAssocID="{97A32521-3C10-4DA2-A783-474FF144B54E}" presName="hierRoot2" presStyleCnt="0">
        <dgm:presLayoutVars>
          <dgm:hierBranch val="init"/>
        </dgm:presLayoutVars>
      </dgm:prSet>
      <dgm:spPr/>
    </dgm:pt>
    <dgm:pt modelId="{325F62DF-E9CE-4EB6-80D8-F82DE7F169CB}" type="pres">
      <dgm:prSet presAssocID="{97A32521-3C10-4DA2-A783-474FF144B54E}" presName="rootComposite" presStyleCnt="0"/>
      <dgm:spPr/>
    </dgm:pt>
    <dgm:pt modelId="{81392923-D7D9-4F96-B2D8-1798AD835240}" type="pres">
      <dgm:prSet presAssocID="{97A32521-3C10-4DA2-A783-474FF144B54E}" presName="rootText" presStyleLbl="node3" presStyleIdx="2" presStyleCnt="6">
        <dgm:presLayoutVars>
          <dgm:chPref val="3"/>
        </dgm:presLayoutVars>
      </dgm:prSet>
      <dgm:spPr/>
      <dgm:t>
        <a:bodyPr/>
        <a:lstStyle/>
        <a:p>
          <a:endParaRPr lang="en-US"/>
        </a:p>
      </dgm:t>
    </dgm:pt>
    <dgm:pt modelId="{13D670B5-DA1E-4543-B9EB-2ED6014DF755}" type="pres">
      <dgm:prSet presAssocID="{97A32521-3C10-4DA2-A783-474FF144B54E}" presName="rootConnector" presStyleLbl="node3" presStyleIdx="2" presStyleCnt="6"/>
      <dgm:spPr/>
      <dgm:t>
        <a:bodyPr/>
        <a:lstStyle/>
        <a:p>
          <a:endParaRPr lang="en-US"/>
        </a:p>
      </dgm:t>
    </dgm:pt>
    <dgm:pt modelId="{B98871F8-89FF-4EE8-A13A-3E26A17EAA59}" type="pres">
      <dgm:prSet presAssocID="{97A32521-3C10-4DA2-A783-474FF144B54E}" presName="hierChild4" presStyleCnt="0"/>
      <dgm:spPr/>
    </dgm:pt>
    <dgm:pt modelId="{AE59DC2D-F4F5-4C7B-B547-F488BF76272F}" type="pres">
      <dgm:prSet presAssocID="{97A32521-3C10-4DA2-A783-474FF144B54E}" presName="hierChild5" presStyleCnt="0"/>
      <dgm:spPr/>
    </dgm:pt>
    <dgm:pt modelId="{4E28D8F8-24B8-4BD7-9BDE-7F655AC979B9}" type="pres">
      <dgm:prSet presAssocID="{23183179-DA71-479E-B690-A5043063AAE9}" presName="Name64" presStyleLbl="parChTrans1D3" presStyleIdx="3" presStyleCnt="8"/>
      <dgm:spPr/>
      <dgm:t>
        <a:bodyPr/>
        <a:lstStyle/>
        <a:p>
          <a:endParaRPr lang="en-US"/>
        </a:p>
      </dgm:t>
    </dgm:pt>
    <dgm:pt modelId="{A83F91F8-BFA2-4C7C-88C2-5AA82A7300BF}" type="pres">
      <dgm:prSet presAssocID="{6C85E4E0-E5FA-4443-933B-3EAB0BCE38AB}" presName="hierRoot2" presStyleCnt="0">
        <dgm:presLayoutVars>
          <dgm:hierBranch val="init"/>
        </dgm:presLayoutVars>
      </dgm:prSet>
      <dgm:spPr/>
    </dgm:pt>
    <dgm:pt modelId="{2C62B090-04A1-445A-A820-AA4D5B84604E}" type="pres">
      <dgm:prSet presAssocID="{6C85E4E0-E5FA-4443-933B-3EAB0BCE38AB}" presName="rootComposite" presStyleCnt="0"/>
      <dgm:spPr/>
    </dgm:pt>
    <dgm:pt modelId="{C3630B14-38C1-4FAF-8C01-15A1D888E56F}" type="pres">
      <dgm:prSet presAssocID="{6C85E4E0-E5FA-4443-933B-3EAB0BCE38AB}" presName="rootText" presStyleLbl="node3" presStyleIdx="3" presStyleCnt="6">
        <dgm:presLayoutVars>
          <dgm:chPref val="3"/>
        </dgm:presLayoutVars>
      </dgm:prSet>
      <dgm:spPr/>
      <dgm:t>
        <a:bodyPr/>
        <a:lstStyle/>
        <a:p>
          <a:endParaRPr lang="en-US"/>
        </a:p>
      </dgm:t>
    </dgm:pt>
    <dgm:pt modelId="{9E4486DA-BDB8-44A6-B0C3-3A53F588E480}" type="pres">
      <dgm:prSet presAssocID="{6C85E4E0-E5FA-4443-933B-3EAB0BCE38AB}" presName="rootConnector" presStyleLbl="node3" presStyleIdx="3" presStyleCnt="6"/>
      <dgm:spPr/>
      <dgm:t>
        <a:bodyPr/>
        <a:lstStyle/>
        <a:p>
          <a:endParaRPr lang="en-US"/>
        </a:p>
      </dgm:t>
    </dgm:pt>
    <dgm:pt modelId="{8732D63C-50FD-45B1-9C55-DD9F25A23F59}" type="pres">
      <dgm:prSet presAssocID="{6C85E4E0-E5FA-4443-933B-3EAB0BCE38AB}" presName="hierChild4" presStyleCnt="0"/>
      <dgm:spPr/>
    </dgm:pt>
    <dgm:pt modelId="{4C512089-DD9D-49CD-ADC4-E49CEADCEA5C}" type="pres">
      <dgm:prSet presAssocID="{6C85E4E0-E5FA-4443-933B-3EAB0BCE38AB}" presName="hierChild5" presStyleCnt="0"/>
      <dgm:spPr/>
    </dgm:pt>
    <dgm:pt modelId="{FC28137E-393A-452F-B206-79DB8B0058F4}" type="pres">
      <dgm:prSet presAssocID="{ECFAC17B-A469-4921-93C9-6A9DF5D5AD84}" presName="Name64" presStyleLbl="parChTrans1D3" presStyleIdx="4" presStyleCnt="8"/>
      <dgm:spPr/>
      <dgm:t>
        <a:bodyPr/>
        <a:lstStyle/>
        <a:p>
          <a:endParaRPr lang="en-US"/>
        </a:p>
      </dgm:t>
    </dgm:pt>
    <dgm:pt modelId="{B96B72CD-5690-448D-96C7-1C9004DCCE23}" type="pres">
      <dgm:prSet presAssocID="{3D40C832-2043-42FC-82D6-645A48C8955B}" presName="hierRoot2" presStyleCnt="0">
        <dgm:presLayoutVars>
          <dgm:hierBranch val="init"/>
        </dgm:presLayoutVars>
      </dgm:prSet>
      <dgm:spPr/>
    </dgm:pt>
    <dgm:pt modelId="{ABC1E90D-AEBB-4C21-B159-67CA22FD9B35}" type="pres">
      <dgm:prSet presAssocID="{3D40C832-2043-42FC-82D6-645A48C8955B}" presName="rootComposite" presStyleCnt="0"/>
      <dgm:spPr/>
    </dgm:pt>
    <dgm:pt modelId="{240C0226-14AA-485C-86B5-FC3F40A24DD4}" type="pres">
      <dgm:prSet presAssocID="{3D40C832-2043-42FC-82D6-645A48C8955B}" presName="rootText" presStyleLbl="node3" presStyleIdx="4" presStyleCnt="6">
        <dgm:presLayoutVars>
          <dgm:chPref val="3"/>
        </dgm:presLayoutVars>
      </dgm:prSet>
      <dgm:spPr/>
      <dgm:t>
        <a:bodyPr/>
        <a:lstStyle/>
        <a:p>
          <a:endParaRPr lang="en-US"/>
        </a:p>
      </dgm:t>
    </dgm:pt>
    <dgm:pt modelId="{C7A93FCA-FB54-46EF-8CA5-9CA7B5C92C63}" type="pres">
      <dgm:prSet presAssocID="{3D40C832-2043-42FC-82D6-645A48C8955B}" presName="rootConnector" presStyleLbl="node3" presStyleIdx="4" presStyleCnt="6"/>
      <dgm:spPr/>
      <dgm:t>
        <a:bodyPr/>
        <a:lstStyle/>
        <a:p>
          <a:endParaRPr lang="en-US"/>
        </a:p>
      </dgm:t>
    </dgm:pt>
    <dgm:pt modelId="{26BAEA42-8DE9-4B3C-B481-B2AAD8C28ACB}" type="pres">
      <dgm:prSet presAssocID="{3D40C832-2043-42FC-82D6-645A48C8955B}" presName="hierChild4" presStyleCnt="0"/>
      <dgm:spPr/>
    </dgm:pt>
    <dgm:pt modelId="{5A8302F5-36D7-4C0C-B668-91B482B50220}" type="pres">
      <dgm:prSet presAssocID="{3D40C832-2043-42FC-82D6-645A48C8955B}" presName="hierChild5" presStyleCnt="0"/>
      <dgm:spPr/>
    </dgm:pt>
    <dgm:pt modelId="{6EC72DEC-093B-4182-8E5E-E4E926E3FF51}" type="pres">
      <dgm:prSet presAssocID="{AE6079BF-9017-4854-9048-343618CDA9E7}" presName="Name64" presStyleLbl="parChTrans1D3" presStyleIdx="5" presStyleCnt="8"/>
      <dgm:spPr/>
      <dgm:t>
        <a:bodyPr/>
        <a:lstStyle/>
        <a:p>
          <a:endParaRPr lang="en-US"/>
        </a:p>
      </dgm:t>
    </dgm:pt>
    <dgm:pt modelId="{B0CA8EE4-7128-4E49-BDCB-B8A1514FB572}" type="pres">
      <dgm:prSet presAssocID="{E509BEFB-D903-42E1-A164-135AEFC5A5A9}" presName="hierRoot2" presStyleCnt="0">
        <dgm:presLayoutVars>
          <dgm:hierBranch val="init"/>
        </dgm:presLayoutVars>
      </dgm:prSet>
      <dgm:spPr/>
    </dgm:pt>
    <dgm:pt modelId="{AE4C9F81-DD0B-4F49-8545-428FDDD1D062}" type="pres">
      <dgm:prSet presAssocID="{E509BEFB-D903-42E1-A164-135AEFC5A5A9}" presName="rootComposite" presStyleCnt="0"/>
      <dgm:spPr/>
    </dgm:pt>
    <dgm:pt modelId="{3303DBB0-65F1-49FB-BED4-6741CC10CA31}" type="pres">
      <dgm:prSet presAssocID="{E509BEFB-D903-42E1-A164-135AEFC5A5A9}" presName="rootText" presStyleLbl="node3" presStyleIdx="5" presStyleCnt="6">
        <dgm:presLayoutVars>
          <dgm:chPref val="3"/>
        </dgm:presLayoutVars>
      </dgm:prSet>
      <dgm:spPr/>
      <dgm:t>
        <a:bodyPr/>
        <a:lstStyle/>
        <a:p>
          <a:endParaRPr lang="en-US"/>
        </a:p>
      </dgm:t>
    </dgm:pt>
    <dgm:pt modelId="{DD50DA5C-8CD0-42C1-BBD2-20017B70C914}" type="pres">
      <dgm:prSet presAssocID="{E509BEFB-D903-42E1-A164-135AEFC5A5A9}" presName="rootConnector" presStyleLbl="node3" presStyleIdx="5" presStyleCnt="6"/>
      <dgm:spPr/>
      <dgm:t>
        <a:bodyPr/>
        <a:lstStyle/>
        <a:p>
          <a:endParaRPr lang="en-US"/>
        </a:p>
      </dgm:t>
    </dgm:pt>
    <dgm:pt modelId="{60177877-CDB8-4B60-BFCE-A43ED4B58AFB}" type="pres">
      <dgm:prSet presAssocID="{E509BEFB-D903-42E1-A164-135AEFC5A5A9}" presName="hierChild4" presStyleCnt="0"/>
      <dgm:spPr/>
    </dgm:pt>
    <dgm:pt modelId="{5966971E-7DF0-458A-AA06-1B4C01EB6B91}" type="pres">
      <dgm:prSet presAssocID="{E509BEFB-D903-42E1-A164-135AEFC5A5A9}" presName="hierChild5" presStyleCnt="0"/>
      <dgm:spPr/>
    </dgm:pt>
    <dgm:pt modelId="{99F87B49-BA96-4AA3-80E6-4C87C2D4E39F}" type="pres">
      <dgm:prSet presAssocID="{7F4F1414-8143-4966-B815-F370BBD6B032}" presName="hierChild5" presStyleCnt="0"/>
      <dgm:spPr/>
    </dgm:pt>
    <dgm:pt modelId="{5B36D820-6752-41CB-A43E-45206EDFF809}" type="pres">
      <dgm:prSet presAssocID="{B6DFC219-77EC-4107-B626-EBDAFF29A955}" presName="Name115" presStyleLbl="parChTrans1D3" presStyleIdx="6" presStyleCnt="8"/>
      <dgm:spPr/>
      <dgm:t>
        <a:bodyPr/>
        <a:lstStyle/>
        <a:p>
          <a:endParaRPr lang="en-US"/>
        </a:p>
      </dgm:t>
    </dgm:pt>
    <dgm:pt modelId="{978CA099-5885-448E-AD7B-D270A5B49793}" type="pres">
      <dgm:prSet presAssocID="{69D20FDA-828D-45C9-AEEF-5DD80F70F265}" presName="hierRoot3" presStyleCnt="0">
        <dgm:presLayoutVars>
          <dgm:hierBranch val="init"/>
        </dgm:presLayoutVars>
      </dgm:prSet>
      <dgm:spPr/>
    </dgm:pt>
    <dgm:pt modelId="{077679EF-C0C4-4649-81E5-8BAA2014C168}" type="pres">
      <dgm:prSet presAssocID="{69D20FDA-828D-45C9-AEEF-5DD80F70F265}" presName="rootComposite3" presStyleCnt="0"/>
      <dgm:spPr/>
    </dgm:pt>
    <dgm:pt modelId="{1516B8E1-ED19-440A-AA7E-F53D447DBCA8}" type="pres">
      <dgm:prSet presAssocID="{69D20FDA-828D-45C9-AEEF-5DD80F70F265}" presName="rootText3" presStyleLbl="asst2" presStyleIdx="0" presStyleCnt="3">
        <dgm:presLayoutVars>
          <dgm:chPref val="3"/>
        </dgm:presLayoutVars>
      </dgm:prSet>
      <dgm:spPr/>
      <dgm:t>
        <a:bodyPr/>
        <a:lstStyle/>
        <a:p>
          <a:endParaRPr lang="en-US"/>
        </a:p>
      </dgm:t>
    </dgm:pt>
    <dgm:pt modelId="{DC1C4CEC-D278-43E3-82AB-18C3D7BD22D1}" type="pres">
      <dgm:prSet presAssocID="{69D20FDA-828D-45C9-AEEF-5DD80F70F265}" presName="rootConnector3" presStyleLbl="asst2" presStyleIdx="0" presStyleCnt="3"/>
      <dgm:spPr/>
      <dgm:t>
        <a:bodyPr/>
        <a:lstStyle/>
        <a:p>
          <a:endParaRPr lang="en-US"/>
        </a:p>
      </dgm:t>
    </dgm:pt>
    <dgm:pt modelId="{EC5DBBEC-98FD-492F-81E5-46D4F70AB969}" type="pres">
      <dgm:prSet presAssocID="{69D20FDA-828D-45C9-AEEF-5DD80F70F265}" presName="hierChild6" presStyleCnt="0"/>
      <dgm:spPr/>
    </dgm:pt>
    <dgm:pt modelId="{E69F9F11-7A22-461F-B892-2DAE40B36E77}" type="pres">
      <dgm:prSet presAssocID="{69D20FDA-828D-45C9-AEEF-5DD80F70F265}" presName="hierChild7" presStyleCnt="0"/>
      <dgm:spPr/>
    </dgm:pt>
    <dgm:pt modelId="{CD48E933-24DE-4524-BAF5-FD449DD32165}" type="pres">
      <dgm:prSet presAssocID="{05C9F751-5376-4F4F-86A9-963D3DACC7F1}" presName="Name115" presStyleLbl="parChTrans1D3" presStyleIdx="7" presStyleCnt="8"/>
      <dgm:spPr/>
      <dgm:t>
        <a:bodyPr/>
        <a:lstStyle/>
        <a:p>
          <a:endParaRPr lang="en-US"/>
        </a:p>
      </dgm:t>
    </dgm:pt>
    <dgm:pt modelId="{3E24C6E3-F22C-461E-A003-FCABA194AA04}" type="pres">
      <dgm:prSet presAssocID="{3314C9E6-E425-4914-BD6A-36E8938F48C1}" presName="hierRoot3" presStyleCnt="0">
        <dgm:presLayoutVars>
          <dgm:hierBranch val="init"/>
        </dgm:presLayoutVars>
      </dgm:prSet>
      <dgm:spPr/>
    </dgm:pt>
    <dgm:pt modelId="{20FB1DF0-BB55-4F79-9A99-E11EF39E7C72}" type="pres">
      <dgm:prSet presAssocID="{3314C9E6-E425-4914-BD6A-36E8938F48C1}" presName="rootComposite3" presStyleCnt="0"/>
      <dgm:spPr/>
    </dgm:pt>
    <dgm:pt modelId="{345F2744-B97D-45A0-B199-0CC2FBB1B38C}" type="pres">
      <dgm:prSet presAssocID="{3314C9E6-E425-4914-BD6A-36E8938F48C1}" presName="rootText3" presStyleLbl="asst2" presStyleIdx="1" presStyleCnt="3">
        <dgm:presLayoutVars>
          <dgm:chPref val="3"/>
        </dgm:presLayoutVars>
      </dgm:prSet>
      <dgm:spPr/>
      <dgm:t>
        <a:bodyPr/>
        <a:lstStyle/>
        <a:p>
          <a:endParaRPr lang="en-US"/>
        </a:p>
      </dgm:t>
    </dgm:pt>
    <dgm:pt modelId="{C89B2486-CE17-434C-B238-03A7ECF30045}" type="pres">
      <dgm:prSet presAssocID="{3314C9E6-E425-4914-BD6A-36E8938F48C1}" presName="rootConnector3" presStyleLbl="asst2" presStyleIdx="1" presStyleCnt="3"/>
      <dgm:spPr/>
      <dgm:t>
        <a:bodyPr/>
        <a:lstStyle/>
        <a:p>
          <a:endParaRPr lang="en-US"/>
        </a:p>
      </dgm:t>
    </dgm:pt>
    <dgm:pt modelId="{04223A2A-B1CB-4664-9195-983604B3C619}" type="pres">
      <dgm:prSet presAssocID="{3314C9E6-E425-4914-BD6A-36E8938F48C1}" presName="hierChild6" presStyleCnt="0"/>
      <dgm:spPr/>
    </dgm:pt>
    <dgm:pt modelId="{D379091C-D74E-4D6F-A34C-7561C6664FE8}" type="pres">
      <dgm:prSet presAssocID="{3314C9E6-E425-4914-BD6A-36E8938F48C1}" presName="hierChild7" presStyleCnt="0"/>
      <dgm:spPr/>
    </dgm:pt>
    <dgm:pt modelId="{56D5448F-E828-4387-BEB5-B21D2903A162}" type="pres">
      <dgm:prSet presAssocID="{44EDB3E1-068E-4F8A-96FA-1974C58CAF1A}" presName="Name115" presStyleLbl="parChTrans1D4" presStyleIdx="0" presStyleCnt="1"/>
      <dgm:spPr/>
      <dgm:t>
        <a:bodyPr/>
        <a:lstStyle/>
        <a:p>
          <a:endParaRPr lang="en-US"/>
        </a:p>
      </dgm:t>
    </dgm:pt>
    <dgm:pt modelId="{E67D92F1-6C73-4CDD-AA50-0D0236D85640}" type="pres">
      <dgm:prSet presAssocID="{F265D585-AC0C-4067-8B53-7CD66497D98C}" presName="hierRoot3" presStyleCnt="0">
        <dgm:presLayoutVars>
          <dgm:hierBranch val="init"/>
        </dgm:presLayoutVars>
      </dgm:prSet>
      <dgm:spPr/>
    </dgm:pt>
    <dgm:pt modelId="{56991976-045C-4455-BE1F-C54A2ACF6820}" type="pres">
      <dgm:prSet presAssocID="{F265D585-AC0C-4067-8B53-7CD66497D98C}" presName="rootComposite3" presStyleCnt="0"/>
      <dgm:spPr/>
    </dgm:pt>
    <dgm:pt modelId="{4466B108-C20B-4B18-AB7F-B9C2768E1D3C}" type="pres">
      <dgm:prSet presAssocID="{F265D585-AC0C-4067-8B53-7CD66497D98C}" presName="rootText3" presStyleLbl="asst2" presStyleIdx="2" presStyleCnt="3">
        <dgm:presLayoutVars>
          <dgm:chPref val="3"/>
        </dgm:presLayoutVars>
      </dgm:prSet>
      <dgm:spPr/>
      <dgm:t>
        <a:bodyPr/>
        <a:lstStyle/>
        <a:p>
          <a:endParaRPr lang="en-US"/>
        </a:p>
      </dgm:t>
    </dgm:pt>
    <dgm:pt modelId="{5C4D10B6-C53F-4006-9CC7-8E96E39036AB}" type="pres">
      <dgm:prSet presAssocID="{F265D585-AC0C-4067-8B53-7CD66497D98C}" presName="rootConnector3" presStyleLbl="asst2" presStyleIdx="2" presStyleCnt="3"/>
      <dgm:spPr/>
      <dgm:t>
        <a:bodyPr/>
        <a:lstStyle/>
        <a:p>
          <a:endParaRPr lang="en-US"/>
        </a:p>
      </dgm:t>
    </dgm:pt>
    <dgm:pt modelId="{772F03A1-AC49-408C-9DC9-C886F4B82FBE}" type="pres">
      <dgm:prSet presAssocID="{F265D585-AC0C-4067-8B53-7CD66497D98C}" presName="hierChild6" presStyleCnt="0"/>
      <dgm:spPr/>
    </dgm:pt>
    <dgm:pt modelId="{5184F049-013A-4273-9B4B-3FCC37D3A577}" type="pres">
      <dgm:prSet presAssocID="{F265D585-AC0C-4067-8B53-7CD66497D98C}" presName="hierChild7" presStyleCnt="0"/>
      <dgm:spPr/>
    </dgm:pt>
    <dgm:pt modelId="{171452B8-4177-4E91-8654-EB150BD5CB49}" type="pres">
      <dgm:prSet presAssocID="{F263F82C-4996-459A-B082-26371AE0A0E6}" presName="hierChild3" presStyleCnt="0"/>
      <dgm:spPr/>
    </dgm:pt>
  </dgm:ptLst>
  <dgm:cxnLst>
    <dgm:cxn modelId="{FEC7D17A-B0F3-4DF3-B29E-6921FB13ABD6}" type="presOf" srcId="{89EDFB92-8FCD-41D8-8DA5-FD2D79F277CD}" destId="{0607A72E-0779-44D7-8782-4F2C7F4FF656}" srcOrd="1" destOrd="0" presId="urn:microsoft.com/office/officeart/2009/3/layout/HorizontalOrganizationChart"/>
    <dgm:cxn modelId="{1CF4B598-74EF-4BAB-A7C1-482036F53B43}" srcId="{F263F82C-4996-459A-B082-26371AE0A0E6}" destId="{4DF9090A-434C-42C0-AD13-55C3E78B6D41}" srcOrd="0" destOrd="0" parTransId="{E9312F4F-120E-45B1-B8AC-643227ECCBDB}" sibTransId="{13837C36-2E87-4621-8E28-15EDD4E76CA9}"/>
    <dgm:cxn modelId="{62D285E2-17A1-42DE-AA34-0324766CDD1E}" type="presOf" srcId="{E509BEFB-D903-42E1-A164-135AEFC5A5A9}" destId="{3303DBB0-65F1-49FB-BED4-6741CC10CA31}" srcOrd="0" destOrd="0" presId="urn:microsoft.com/office/officeart/2009/3/layout/HorizontalOrganizationChart"/>
    <dgm:cxn modelId="{D158C19B-8185-491D-92EA-1B50AC05731A}" type="presOf" srcId="{ECFAC17B-A469-4921-93C9-6A9DF5D5AD84}" destId="{FC28137E-393A-452F-B206-79DB8B0058F4}" srcOrd="0" destOrd="0" presId="urn:microsoft.com/office/officeart/2009/3/layout/HorizontalOrganizationChart"/>
    <dgm:cxn modelId="{2A25F3BF-34DC-4892-8997-59910E447EF6}" type="presOf" srcId="{B6DFC219-77EC-4107-B626-EBDAFF29A955}" destId="{5B36D820-6752-41CB-A43E-45206EDFF809}" srcOrd="0" destOrd="0" presId="urn:microsoft.com/office/officeart/2009/3/layout/HorizontalOrganizationChart"/>
    <dgm:cxn modelId="{F8FBE7C6-D05D-4C26-BA9D-DE46A01183BC}" type="presOf" srcId="{5E958ECF-AEDF-423F-9630-FF32BDA1448B}" destId="{56676AB4-BCA9-4465-802A-ACCE60EC71D2}" srcOrd="0" destOrd="0" presId="urn:microsoft.com/office/officeart/2009/3/layout/HorizontalOrganizationChart"/>
    <dgm:cxn modelId="{CDD36217-6201-4C78-9113-B3AB8C59346B}" type="presOf" srcId="{7F4F1414-8143-4966-B815-F370BBD6B032}" destId="{3434D8CC-4E89-4CC9-BDA7-40AD687D64F7}" srcOrd="0" destOrd="0" presId="urn:microsoft.com/office/officeart/2009/3/layout/HorizontalOrganizationChart"/>
    <dgm:cxn modelId="{87F77289-4265-4186-9ACA-9D2710C992F3}" type="presOf" srcId="{4DF9090A-434C-42C0-AD13-55C3E78B6D41}" destId="{BA8DF2FF-C700-426B-AE34-A1F6249C2FF6}" srcOrd="0" destOrd="0" presId="urn:microsoft.com/office/officeart/2009/3/layout/HorizontalOrganizationChart"/>
    <dgm:cxn modelId="{8C6943E7-7A9C-4F83-801C-A1335EE8A9A9}" type="presOf" srcId="{F265D585-AC0C-4067-8B53-7CD66497D98C}" destId="{5C4D10B6-C53F-4006-9CC7-8E96E39036AB}" srcOrd="1" destOrd="0" presId="urn:microsoft.com/office/officeart/2009/3/layout/HorizontalOrganizationChart"/>
    <dgm:cxn modelId="{E70F2D4A-952B-4C8C-8B50-CD6C4CF3C231}" type="presOf" srcId="{6C85E4E0-E5FA-4443-933B-3EAB0BCE38AB}" destId="{9E4486DA-BDB8-44A6-B0C3-3A53F588E480}" srcOrd="1" destOrd="0" presId="urn:microsoft.com/office/officeart/2009/3/layout/HorizontalOrganizationChart"/>
    <dgm:cxn modelId="{E2967E33-96C8-4A4F-A916-927F38C13BA1}" type="presOf" srcId="{05C9F751-5376-4F4F-86A9-963D3DACC7F1}" destId="{CD48E933-24DE-4524-BAF5-FD449DD32165}" srcOrd="0" destOrd="0" presId="urn:microsoft.com/office/officeart/2009/3/layout/HorizontalOrganizationChart"/>
    <dgm:cxn modelId="{AE6A289E-FD9D-4165-BC67-D5B480B18888}" type="presOf" srcId="{12944DAF-F6F6-43DC-B569-7A6D45DA29FF}" destId="{89709778-DCF8-4325-93DA-E05C26C2B2D0}" srcOrd="0" destOrd="0" presId="urn:microsoft.com/office/officeart/2009/3/layout/HorizontalOrganizationChart"/>
    <dgm:cxn modelId="{12D138E6-8A9A-49A8-9CF4-7156A1A2E5F3}" type="presOf" srcId="{AE6079BF-9017-4854-9048-343618CDA9E7}" destId="{6EC72DEC-093B-4182-8E5E-E4E926E3FF51}" srcOrd="0" destOrd="0" presId="urn:microsoft.com/office/officeart/2009/3/layout/HorizontalOrganizationChart"/>
    <dgm:cxn modelId="{86C700C2-03E3-402B-B688-BD223BF3A24D}" srcId="{7F4F1414-8143-4966-B815-F370BBD6B032}" destId="{97A32521-3C10-4DA2-A783-474FF144B54E}" srcOrd="3" destOrd="0" parTransId="{BD486551-81D8-49E4-9485-723C97C93DB4}" sibTransId="{DED9C89C-6BB0-47AC-9B6E-026D64F26F6E}"/>
    <dgm:cxn modelId="{1538506C-D3BD-4340-8AD5-82C00DB904D1}" type="presOf" srcId="{23183179-DA71-479E-B690-A5043063AAE9}" destId="{4E28D8F8-24B8-4BD7-9BDE-7F655AC979B9}" srcOrd="0" destOrd="0" presId="urn:microsoft.com/office/officeart/2009/3/layout/HorizontalOrganizationChart"/>
    <dgm:cxn modelId="{435A61E1-E2D8-40DA-B027-3F1A77466E31}" srcId="{7F4F1414-8143-4966-B815-F370BBD6B032}" destId="{6C85E4E0-E5FA-4443-933B-3EAB0BCE38AB}" srcOrd="4" destOrd="0" parTransId="{23183179-DA71-479E-B690-A5043063AAE9}" sibTransId="{17598003-7A32-4F19-8563-9C2E6DA1A825}"/>
    <dgm:cxn modelId="{54C1DE59-6CF4-46C9-8FBF-51CC91A67E55}" srcId="{7F4F1414-8143-4966-B815-F370BBD6B032}" destId="{3314C9E6-E425-4914-BD6A-36E8938F48C1}" srcOrd="1" destOrd="0" parTransId="{05C9F751-5376-4F4F-86A9-963D3DACC7F1}" sibTransId="{586D0BC2-0214-4217-A2DA-5C132CC385DD}"/>
    <dgm:cxn modelId="{DA01AE18-892E-40DF-964B-4C4DE392D448}" type="presOf" srcId="{E9312F4F-120E-45B1-B8AC-643227ECCBDB}" destId="{0433241A-8F85-4CB5-8BF6-F2AC401902D3}" srcOrd="0" destOrd="0" presId="urn:microsoft.com/office/officeart/2009/3/layout/HorizontalOrganizationChart"/>
    <dgm:cxn modelId="{08E4D898-E282-4B1C-A68E-4291ACEB2E76}" type="presOf" srcId="{7F4F1414-8143-4966-B815-F370BBD6B032}" destId="{0680E889-C4DD-42BC-AD61-E5ECCF706B03}" srcOrd="1" destOrd="0" presId="urn:microsoft.com/office/officeart/2009/3/layout/HorizontalOrganizationChart"/>
    <dgm:cxn modelId="{B44DF1DC-F7B0-40F0-A257-24DD6EDD8CE9}" type="presOf" srcId="{F265D585-AC0C-4067-8B53-7CD66497D98C}" destId="{4466B108-C20B-4B18-AB7F-B9C2768E1D3C}" srcOrd="0" destOrd="0" presId="urn:microsoft.com/office/officeart/2009/3/layout/HorizontalOrganizationChart"/>
    <dgm:cxn modelId="{3B4A9A2E-8824-4CFB-9A5B-51CAEEAFA7C4}" type="presOf" srcId="{97A32521-3C10-4DA2-A783-474FF144B54E}" destId="{13D670B5-DA1E-4543-B9EB-2ED6014DF755}" srcOrd="1" destOrd="0" presId="urn:microsoft.com/office/officeart/2009/3/layout/HorizontalOrganizationChart"/>
    <dgm:cxn modelId="{84D9A6EB-C863-4937-B56D-C839C4B4ECD7}" type="presOf" srcId="{4DF9090A-434C-42C0-AD13-55C3E78B6D41}" destId="{C2FDFFA2-0561-4DE0-AFA9-9079033AE897}" srcOrd="1" destOrd="0" presId="urn:microsoft.com/office/officeart/2009/3/layout/HorizontalOrganizationChart"/>
    <dgm:cxn modelId="{413B5DF3-1CEB-4E61-AD5D-217C4B92F24B}" srcId="{4DF9090A-434C-42C0-AD13-55C3E78B6D41}" destId="{89EDFB92-8FCD-41D8-8DA5-FD2D79F277CD}" srcOrd="0" destOrd="0" parTransId="{12944DAF-F6F6-43DC-B569-7A6D45DA29FF}" sibTransId="{D15EBB22-1E6A-4DAD-8C7E-503B58732E7D}"/>
    <dgm:cxn modelId="{78EF342D-C2BF-4489-AE93-6F5C5D005C62}" srcId="{7F4F1414-8143-4966-B815-F370BBD6B032}" destId="{3D40C832-2043-42FC-82D6-645A48C8955B}" srcOrd="5" destOrd="0" parTransId="{ECFAC17B-A469-4921-93C9-6A9DF5D5AD84}" sibTransId="{4026439C-7D8C-4EB5-845C-5929D760BF28}"/>
    <dgm:cxn modelId="{159990AF-10FE-4340-906E-6D0FFF2E7557}" srcId="{3314C9E6-E425-4914-BD6A-36E8938F48C1}" destId="{F265D585-AC0C-4067-8B53-7CD66497D98C}" srcOrd="0" destOrd="0" parTransId="{44EDB3E1-068E-4F8A-96FA-1974C58CAF1A}" sibTransId="{4FEEB7DD-679B-4C27-89D0-F9C43B2850FF}"/>
    <dgm:cxn modelId="{C01C27A0-5680-494A-9294-B6A96B78E80C}" type="presOf" srcId="{F263F82C-4996-459A-B082-26371AE0A0E6}" destId="{637E9BDE-E478-40CF-B767-38E59CA19B38}" srcOrd="0" destOrd="0" presId="urn:microsoft.com/office/officeart/2009/3/layout/HorizontalOrganizationChart"/>
    <dgm:cxn modelId="{D8FF47D9-ACF1-4208-8B78-33B8D4F613D6}" srcId="{E8190E61-D090-4CC0-9AAD-AADF18F437A5}" destId="{F263F82C-4996-459A-B082-26371AE0A0E6}" srcOrd="0" destOrd="0" parTransId="{CE3CFFC8-D1CF-4D6E-862A-E149366D10FC}" sibTransId="{A430B979-9E0F-4BC6-9282-5F2D7885D7F9}"/>
    <dgm:cxn modelId="{0CC93D84-D82E-46F9-9A79-DE923B562284}" type="presOf" srcId="{44EDB3E1-068E-4F8A-96FA-1974C58CAF1A}" destId="{56D5448F-E828-4387-BEB5-B21D2903A162}" srcOrd="0" destOrd="0" presId="urn:microsoft.com/office/officeart/2009/3/layout/HorizontalOrganizationChart"/>
    <dgm:cxn modelId="{4A241D0E-37BE-4DE3-B0B4-21CC559E1DBE}" type="presOf" srcId="{3D40C832-2043-42FC-82D6-645A48C8955B}" destId="{C7A93FCA-FB54-46EF-8CA5-9CA7B5C92C63}" srcOrd="1" destOrd="0" presId="urn:microsoft.com/office/officeart/2009/3/layout/HorizontalOrganizationChart"/>
    <dgm:cxn modelId="{9E1B6B1D-AD18-4460-AA19-7810113C7159}" type="presOf" srcId="{AA296B98-3DDD-4849-99A5-9ED742D42001}" destId="{27A6E66B-D7D0-4231-B04A-52F9CBC74239}" srcOrd="0" destOrd="0" presId="urn:microsoft.com/office/officeart/2009/3/layout/HorizontalOrganizationChart"/>
    <dgm:cxn modelId="{CFFE62C5-D6A7-4A44-BBE8-F83FD747BBA9}" type="presOf" srcId="{89EDFB92-8FCD-41D8-8DA5-FD2D79F277CD}" destId="{42B57E8B-15A2-4424-9C73-0E4C9C8341C0}" srcOrd="0" destOrd="0" presId="urn:microsoft.com/office/officeart/2009/3/layout/HorizontalOrganizationChart"/>
    <dgm:cxn modelId="{7702BC45-2581-43BD-A59F-B8880787EB3F}" type="presOf" srcId="{BD486551-81D8-49E4-9485-723C97C93DB4}" destId="{033A2551-83C3-4836-940E-DB6D38E4A2E9}" srcOrd="0" destOrd="0" presId="urn:microsoft.com/office/officeart/2009/3/layout/HorizontalOrganizationChart"/>
    <dgm:cxn modelId="{4C5A177F-79F2-41D0-B16E-C1EE22FA389D}" type="presOf" srcId="{69D20FDA-828D-45C9-AEEF-5DD80F70F265}" destId="{DC1C4CEC-D278-43E3-82AB-18C3D7BD22D1}" srcOrd="1" destOrd="0" presId="urn:microsoft.com/office/officeart/2009/3/layout/HorizontalOrganizationChart"/>
    <dgm:cxn modelId="{EA532D9B-3AC7-4727-9C7C-ED16E37297C0}" type="presOf" srcId="{E8190E61-D090-4CC0-9AAD-AADF18F437A5}" destId="{6B0FDFA6-E3D9-4F2E-A542-0A4B7A52F316}" srcOrd="0" destOrd="0" presId="urn:microsoft.com/office/officeart/2009/3/layout/HorizontalOrganizationChart"/>
    <dgm:cxn modelId="{0A7D4E9F-E39D-408F-BFE2-786F48823D76}" type="presOf" srcId="{A23BF70D-EA41-476F-929E-7A244060915B}" destId="{DB449205-7EDF-4D2B-A571-1D15B235BE9B}" srcOrd="1" destOrd="0" presId="urn:microsoft.com/office/officeart/2009/3/layout/HorizontalOrganizationChart"/>
    <dgm:cxn modelId="{E1691755-A415-4BB1-81A7-9F5608227FCC}" type="presOf" srcId="{E509BEFB-D903-42E1-A164-135AEFC5A5A9}" destId="{DD50DA5C-8CD0-42C1-BBD2-20017B70C914}" srcOrd="1" destOrd="0" presId="urn:microsoft.com/office/officeart/2009/3/layout/HorizontalOrganizationChart"/>
    <dgm:cxn modelId="{834479FB-CFB7-474F-A959-EE360D22A91F}" type="presOf" srcId="{69D20FDA-828D-45C9-AEEF-5DD80F70F265}" destId="{1516B8E1-ED19-440A-AA7E-F53D447DBCA8}" srcOrd="0" destOrd="0" presId="urn:microsoft.com/office/officeart/2009/3/layout/HorizontalOrganizationChart"/>
    <dgm:cxn modelId="{79D4D8F4-D98A-4873-BF04-EDE1D0225B83}" srcId="{7F4F1414-8143-4966-B815-F370BBD6B032}" destId="{E509BEFB-D903-42E1-A164-135AEFC5A5A9}" srcOrd="6" destOrd="0" parTransId="{AE6079BF-9017-4854-9048-343618CDA9E7}" sibTransId="{6C2F8FA6-C1BF-4270-89D7-BC65A4071733}"/>
    <dgm:cxn modelId="{D1B185D6-E95C-4DEB-AE38-D59E223354B3}" type="presOf" srcId="{A23BF70D-EA41-476F-929E-7A244060915B}" destId="{37865D1D-FD37-498C-A823-8E69926BB57B}" srcOrd="0" destOrd="0" presId="urn:microsoft.com/office/officeart/2009/3/layout/HorizontalOrganizationChart"/>
    <dgm:cxn modelId="{F58B5CCE-A52B-4CAE-9744-6A0E5AAFC93A}" type="presOf" srcId="{6C85E4E0-E5FA-4443-933B-3EAB0BCE38AB}" destId="{C3630B14-38C1-4FAF-8C01-15A1D888E56F}" srcOrd="0" destOrd="0" presId="urn:microsoft.com/office/officeart/2009/3/layout/HorizontalOrganizationChart"/>
    <dgm:cxn modelId="{ECDD22AE-2875-41B4-B077-425DB780E13A}" srcId="{7F4F1414-8143-4966-B815-F370BBD6B032}" destId="{69D20FDA-828D-45C9-AEEF-5DD80F70F265}" srcOrd="0" destOrd="0" parTransId="{B6DFC219-77EC-4107-B626-EBDAFF29A955}" sibTransId="{3BA67190-F6FA-4A39-9B88-F28898585DD5}"/>
    <dgm:cxn modelId="{A4425292-7C60-4CC1-A964-66C33A6C7E24}" srcId="{7F4F1414-8143-4966-B815-F370BBD6B032}" destId="{A23BF70D-EA41-476F-929E-7A244060915B}" srcOrd="2" destOrd="0" parTransId="{AA296B98-3DDD-4849-99A5-9ED742D42001}" sibTransId="{1CC29CB8-0AF7-4421-AAE2-A44C94F47DCB}"/>
    <dgm:cxn modelId="{552F1CF7-549D-4B63-903B-4775E315DE08}" type="presOf" srcId="{3D40C832-2043-42FC-82D6-645A48C8955B}" destId="{240C0226-14AA-485C-86B5-FC3F40A24DD4}" srcOrd="0" destOrd="0" presId="urn:microsoft.com/office/officeart/2009/3/layout/HorizontalOrganizationChart"/>
    <dgm:cxn modelId="{729E7DD3-93F2-4820-B493-CBE0938C5B46}" srcId="{F263F82C-4996-459A-B082-26371AE0A0E6}" destId="{7F4F1414-8143-4966-B815-F370BBD6B032}" srcOrd="1" destOrd="0" parTransId="{5E958ECF-AEDF-423F-9630-FF32BDA1448B}" sibTransId="{47CADD3B-84D7-4389-A2F7-5B550060E89F}"/>
    <dgm:cxn modelId="{BD1981A5-D8E7-4EE3-89A3-5B9FC0ACD092}" type="presOf" srcId="{F263F82C-4996-459A-B082-26371AE0A0E6}" destId="{FD819357-3536-429D-B96E-1F7BAD583A27}" srcOrd="1" destOrd="0" presId="urn:microsoft.com/office/officeart/2009/3/layout/HorizontalOrganizationChart"/>
    <dgm:cxn modelId="{26C56E9B-9623-4F1C-A5B8-895936761FE3}" type="presOf" srcId="{3314C9E6-E425-4914-BD6A-36E8938F48C1}" destId="{C89B2486-CE17-434C-B238-03A7ECF30045}" srcOrd="1" destOrd="0" presId="urn:microsoft.com/office/officeart/2009/3/layout/HorizontalOrganizationChart"/>
    <dgm:cxn modelId="{59EBF1E4-A282-4909-A92F-28467F30CBF7}" type="presOf" srcId="{97A32521-3C10-4DA2-A783-474FF144B54E}" destId="{81392923-D7D9-4F96-B2D8-1798AD835240}" srcOrd="0" destOrd="0" presId="urn:microsoft.com/office/officeart/2009/3/layout/HorizontalOrganizationChart"/>
    <dgm:cxn modelId="{9DEFCA99-6794-45DB-8CC7-C7D6447F096D}" type="presOf" srcId="{3314C9E6-E425-4914-BD6A-36E8938F48C1}" destId="{345F2744-B97D-45A0-B199-0CC2FBB1B38C}" srcOrd="0" destOrd="0" presId="urn:microsoft.com/office/officeart/2009/3/layout/HorizontalOrganizationChart"/>
    <dgm:cxn modelId="{7B738390-CFF7-468B-94B4-7767D92BE139}" type="presParOf" srcId="{6B0FDFA6-E3D9-4F2E-A542-0A4B7A52F316}" destId="{D4392D57-2A7C-4721-9980-4ECAEC10D15D}" srcOrd="0" destOrd="0" presId="urn:microsoft.com/office/officeart/2009/3/layout/HorizontalOrganizationChart"/>
    <dgm:cxn modelId="{53D9E674-8CAB-4452-854D-A3ABBCBF1FEE}" type="presParOf" srcId="{D4392D57-2A7C-4721-9980-4ECAEC10D15D}" destId="{78036388-65B5-40B0-A1CC-091F3C0BDA17}" srcOrd="0" destOrd="0" presId="urn:microsoft.com/office/officeart/2009/3/layout/HorizontalOrganizationChart"/>
    <dgm:cxn modelId="{B5617E01-5AB5-4458-BCCB-47413AA7B2CD}" type="presParOf" srcId="{78036388-65B5-40B0-A1CC-091F3C0BDA17}" destId="{637E9BDE-E478-40CF-B767-38E59CA19B38}" srcOrd="0" destOrd="0" presId="urn:microsoft.com/office/officeart/2009/3/layout/HorizontalOrganizationChart"/>
    <dgm:cxn modelId="{39989B03-2CD7-44B4-B4EE-3F4AFA7240E7}" type="presParOf" srcId="{78036388-65B5-40B0-A1CC-091F3C0BDA17}" destId="{FD819357-3536-429D-B96E-1F7BAD583A27}" srcOrd="1" destOrd="0" presId="urn:microsoft.com/office/officeart/2009/3/layout/HorizontalOrganizationChart"/>
    <dgm:cxn modelId="{FDB1F34E-D2B6-4C58-A0A0-E6EFE6BA6869}" type="presParOf" srcId="{D4392D57-2A7C-4721-9980-4ECAEC10D15D}" destId="{94ABF106-32F5-4A89-8C25-EE9A9D7CE8F2}" srcOrd="1" destOrd="0" presId="urn:microsoft.com/office/officeart/2009/3/layout/HorizontalOrganizationChart"/>
    <dgm:cxn modelId="{49C8BA10-CA7A-48CC-AC31-44288DE0150E}" type="presParOf" srcId="{94ABF106-32F5-4A89-8C25-EE9A9D7CE8F2}" destId="{0433241A-8F85-4CB5-8BF6-F2AC401902D3}" srcOrd="0" destOrd="0" presId="urn:microsoft.com/office/officeart/2009/3/layout/HorizontalOrganizationChart"/>
    <dgm:cxn modelId="{5ABFB113-4516-4EE4-BDCC-27988E2932AA}" type="presParOf" srcId="{94ABF106-32F5-4A89-8C25-EE9A9D7CE8F2}" destId="{49D431C8-7D31-49D6-8FBB-9B023AE32358}" srcOrd="1" destOrd="0" presId="urn:microsoft.com/office/officeart/2009/3/layout/HorizontalOrganizationChart"/>
    <dgm:cxn modelId="{A9CE93EC-D238-4B25-934A-C02B0174A7CC}" type="presParOf" srcId="{49D431C8-7D31-49D6-8FBB-9B023AE32358}" destId="{9F1D0CAD-72AB-4880-864B-3C51FAFE7F7B}" srcOrd="0" destOrd="0" presId="urn:microsoft.com/office/officeart/2009/3/layout/HorizontalOrganizationChart"/>
    <dgm:cxn modelId="{1C1C2112-538E-4215-98EF-DDB677D2B92B}" type="presParOf" srcId="{9F1D0CAD-72AB-4880-864B-3C51FAFE7F7B}" destId="{BA8DF2FF-C700-426B-AE34-A1F6249C2FF6}" srcOrd="0" destOrd="0" presId="urn:microsoft.com/office/officeart/2009/3/layout/HorizontalOrganizationChart"/>
    <dgm:cxn modelId="{D434C724-BEF9-4B74-831F-909EEE432357}" type="presParOf" srcId="{9F1D0CAD-72AB-4880-864B-3C51FAFE7F7B}" destId="{C2FDFFA2-0561-4DE0-AFA9-9079033AE897}" srcOrd="1" destOrd="0" presId="urn:microsoft.com/office/officeart/2009/3/layout/HorizontalOrganizationChart"/>
    <dgm:cxn modelId="{8F7C0F44-09CA-4FB8-9D23-A1E81E328075}" type="presParOf" srcId="{49D431C8-7D31-49D6-8FBB-9B023AE32358}" destId="{519BA228-2545-4E2D-AF1E-A1CEB2EE9425}" srcOrd="1" destOrd="0" presId="urn:microsoft.com/office/officeart/2009/3/layout/HorizontalOrganizationChart"/>
    <dgm:cxn modelId="{486A5268-C5DB-4EB9-8641-54CA8BFEF8C0}" type="presParOf" srcId="{519BA228-2545-4E2D-AF1E-A1CEB2EE9425}" destId="{89709778-DCF8-4325-93DA-E05C26C2B2D0}" srcOrd="0" destOrd="0" presId="urn:microsoft.com/office/officeart/2009/3/layout/HorizontalOrganizationChart"/>
    <dgm:cxn modelId="{4CFAFCC5-E759-4042-979D-6D7AE1ED9587}" type="presParOf" srcId="{519BA228-2545-4E2D-AF1E-A1CEB2EE9425}" destId="{F524FA0E-F42A-436E-AAA5-11CD30E60CD8}" srcOrd="1" destOrd="0" presId="urn:microsoft.com/office/officeart/2009/3/layout/HorizontalOrganizationChart"/>
    <dgm:cxn modelId="{67EEEBB4-88F7-4830-92EF-47820CDDD056}" type="presParOf" srcId="{F524FA0E-F42A-436E-AAA5-11CD30E60CD8}" destId="{D57FF987-3E22-45C2-8D12-D8208CAAA090}" srcOrd="0" destOrd="0" presId="urn:microsoft.com/office/officeart/2009/3/layout/HorizontalOrganizationChart"/>
    <dgm:cxn modelId="{38C7EBCF-94B4-45DF-BD06-A8B6126B44A7}" type="presParOf" srcId="{D57FF987-3E22-45C2-8D12-D8208CAAA090}" destId="{42B57E8B-15A2-4424-9C73-0E4C9C8341C0}" srcOrd="0" destOrd="0" presId="urn:microsoft.com/office/officeart/2009/3/layout/HorizontalOrganizationChart"/>
    <dgm:cxn modelId="{C7A3ED06-2C15-4A44-B90B-15999A37300D}" type="presParOf" srcId="{D57FF987-3E22-45C2-8D12-D8208CAAA090}" destId="{0607A72E-0779-44D7-8782-4F2C7F4FF656}" srcOrd="1" destOrd="0" presId="urn:microsoft.com/office/officeart/2009/3/layout/HorizontalOrganizationChart"/>
    <dgm:cxn modelId="{80DD54CE-44ED-46FA-B3A4-3C503160287B}" type="presParOf" srcId="{F524FA0E-F42A-436E-AAA5-11CD30E60CD8}" destId="{426F468A-573B-4E46-899D-886D7DBC1E18}" srcOrd="1" destOrd="0" presId="urn:microsoft.com/office/officeart/2009/3/layout/HorizontalOrganizationChart"/>
    <dgm:cxn modelId="{40D42CAE-75E6-4BB0-A1E8-1CE659D99207}" type="presParOf" srcId="{F524FA0E-F42A-436E-AAA5-11CD30E60CD8}" destId="{11957F1B-5F0A-42B5-A14D-7A508336AE7D}" srcOrd="2" destOrd="0" presId="urn:microsoft.com/office/officeart/2009/3/layout/HorizontalOrganizationChart"/>
    <dgm:cxn modelId="{8B64A7C2-2D22-4209-AB80-199F17112BCC}" type="presParOf" srcId="{49D431C8-7D31-49D6-8FBB-9B023AE32358}" destId="{3CC226BB-1B76-4FD9-9DCD-ACAF84CA0320}" srcOrd="2" destOrd="0" presId="urn:microsoft.com/office/officeart/2009/3/layout/HorizontalOrganizationChart"/>
    <dgm:cxn modelId="{1A25B9C6-633A-417F-9C0A-702E761CBC07}" type="presParOf" srcId="{94ABF106-32F5-4A89-8C25-EE9A9D7CE8F2}" destId="{56676AB4-BCA9-4465-802A-ACCE60EC71D2}" srcOrd="2" destOrd="0" presId="urn:microsoft.com/office/officeart/2009/3/layout/HorizontalOrganizationChart"/>
    <dgm:cxn modelId="{945EE3C1-51FF-4794-A6BC-7A5527019AB4}" type="presParOf" srcId="{94ABF106-32F5-4A89-8C25-EE9A9D7CE8F2}" destId="{B09F5158-EAFF-426E-9FA9-DAA7D258EE95}" srcOrd="3" destOrd="0" presId="urn:microsoft.com/office/officeart/2009/3/layout/HorizontalOrganizationChart"/>
    <dgm:cxn modelId="{C26CE86F-840B-4DDA-88F9-FAC822766446}" type="presParOf" srcId="{B09F5158-EAFF-426E-9FA9-DAA7D258EE95}" destId="{78449BD7-92F9-4C35-B0AA-FB34819100AB}" srcOrd="0" destOrd="0" presId="urn:microsoft.com/office/officeart/2009/3/layout/HorizontalOrganizationChart"/>
    <dgm:cxn modelId="{2A7FC4E8-C0CA-4844-8D36-278E419A1D2A}" type="presParOf" srcId="{78449BD7-92F9-4C35-B0AA-FB34819100AB}" destId="{3434D8CC-4E89-4CC9-BDA7-40AD687D64F7}" srcOrd="0" destOrd="0" presId="urn:microsoft.com/office/officeart/2009/3/layout/HorizontalOrganizationChart"/>
    <dgm:cxn modelId="{A4D21A78-B903-48E5-8448-E76BE30F9E88}" type="presParOf" srcId="{78449BD7-92F9-4C35-B0AA-FB34819100AB}" destId="{0680E889-C4DD-42BC-AD61-E5ECCF706B03}" srcOrd="1" destOrd="0" presId="urn:microsoft.com/office/officeart/2009/3/layout/HorizontalOrganizationChart"/>
    <dgm:cxn modelId="{C924AD93-B2DC-4E27-A4BD-1A537518536A}" type="presParOf" srcId="{B09F5158-EAFF-426E-9FA9-DAA7D258EE95}" destId="{FA882447-7385-459D-B37B-39F8F731B70C}" srcOrd="1" destOrd="0" presId="urn:microsoft.com/office/officeart/2009/3/layout/HorizontalOrganizationChart"/>
    <dgm:cxn modelId="{E7E33BAB-BAC4-4396-8398-131DCF00B7C9}" type="presParOf" srcId="{FA882447-7385-459D-B37B-39F8F731B70C}" destId="{27A6E66B-D7D0-4231-B04A-52F9CBC74239}" srcOrd="0" destOrd="0" presId="urn:microsoft.com/office/officeart/2009/3/layout/HorizontalOrganizationChart"/>
    <dgm:cxn modelId="{EB556B14-FA3F-4EA8-8FA0-F0346EA30A35}" type="presParOf" srcId="{FA882447-7385-459D-B37B-39F8F731B70C}" destId="{46F35C5A-7874-4498-B0DB-B60384D98D76}" srcOrd="1" destOrd="0" presId="urn:microsoft.com/office/officeart/2009/3/layout/HorizontalOrganizationChart"/>
    <dgm:cxn modelId="{89CCCF24-8FCF-4D48-A1C0-073D0470ABB6}" type="presParOf" srcId="{46F35C5A-7874-4498-B0DB-B60384D98D76}" destId="{E40449B1-94AC-4D39-A0D6-B2F7216F0187}" srcOrd="0" destOrd="0" presId="urn:microsoft.com/office/officeart/2009/3/layout/HorizontalOrganizationChart"/>
    <dgm:cxn modelId="{EEB7C10C-287C-4195-9BAA-82E03FEE12F3}" type="presParOf" srcId="{E40449B1-94AC-4D39-A0D6-B2F7216F0187}" destId="{37865D1D-FD37-498C-A823-8E69926BB57B}" srcOrd="0" destOrd="0" presId="urn:microsoft.com/office/officeart/2009/3/layout/HorizontalOrganizationChart"/>
    <dgm:cxn modelId="{09274434-CE2A-44A7-8873-4B8727EE8767}" type="presParOf" srcId="{E40449B1-94AC-4D39-A0D6-B2F7216F0187}" destId="{DB449205-7EDF-4D2B-A571-1D15B235BE9B}" srcOrd="1" destOrd="0" presId="urn:microsoft.com/office/officeart/2009/3/layout/HorizontalOrganizationChart"/>
    <dgm:cxn modelId="{0A16A0C5-D695-4CEF-A57D-5184BC66B4C4}" type="presParOf" srcId="{46F35C5A-7874-4498-B0DB-B60384D98D76}" destId="{72D80C9B-2C0E-4888-905C-B7CD5CF8EC2E}" srcOrd="1" destOrd="0" presId="urn:microsoft.com/office/officeart/2009/3/layout/HorizontalOrganizationChart"/>
    <dgm:cxn modelId="{5B880844-ED98-43A6-B147-D5C4C2A4B8F6}" type="presParOf" srcId="{46F35C5A-7874-4498-B0DB-B60384D98D76}" destId="{1228EA1B-9459-4D85-B8A1-1815429FE4C4}" srcOrd="2" destOrd="0" presId="urn:microsoft.com/office/officeart/2009/3/layout/HorizontalOrganizationChart"/>
    <dgm:cxn modelId="{E958B591-1E14-4AA0-A22D-E93CFAFE95B3}" type="presParOf" srcId="{FA882447-7385-459D-B37B-39F8F731B70C}" destId="{033A2551-83C3-4836-940E-DB6D38E4A2E9}" srcOrd="2" destOrd="0" presId="urn:microsoft.com/office/officeart/2009/3/layout/HorizontalOrganizationChart"/>
    <dgm:cxn modelId="{B0AC1F2D-DD52-4DA2-95A2-A9644E34C6ED}" type="presParOf" srcId="{FA882447-7385-459D-B37B-39F8F731B70C}" destId="{9CE133DF-5373-460B-A60C-EF65B74555BB}" srcOrd="3" destOrd="0" presId="urn:microsoft.com/office/officeart/2009/3/layout/HorizontalOrganizationChart"/>
    <dgm:cxn modelId="{1ECE8D23-18BF-43CF-844E-8EC4DD8D1AF0}" type="presParOf" srcId="{9CE133DF-5373-460B-A60C-EF65B74555BB}" destId="{325F62DF-E9CE-4EB6-80D8-F82DE7F169CB}" srcOrd="0" destOrd="0" presId="urn:microsoft.com/office/officeart/2009/3/layout/HorizontalOrganizationChart"/>
    <dgm:cxn modelId="{DBECCE66-8DAE-40E4-A9D4-015A846A5B17}" type="presParOf" srcId="{325F62DF-E9CE-4EB6-80D8-F82DE7F169CB}" destId="{81392923-D7D9-4F96-B2D8-1798AD835240}" srcOrd="0" destOrd="0" presId="urn:microsoft.com/office/officeart/2009/3/layout/HorizontalOrganizationChart"/>
    <dgm:cxn modelId="{C3230A5C-8513-4C8A-8BE0-1AE5547AA45C}" type="presParOf" srcId="{325F62DF-E9CE-4EB6-80D8-F82DE7F169CB}" destId="{13D670B5-DA1E-4543-B9EB-2ED6014DF755}" srcOrd="1" destOrd="0" presId="urn:microsoft.com/office/officeart/2009/3/layout/HorizontalOrganizationChart"/>
    <dgm:cxn modelId="{E3099456-7BA5-4BC6-BD7F-72D447B3F1D5}" type="presParOf" srcId="{9CE133DF-5373-460B-A60C-EF65B74555BB}" destId="{B98871F8-89FF-4EE8-A13A-3E26A17EAA59}" srcOrd="1" destOrd="0" presId="urn:microsoft.com/office/officeart/2009/3/layout/HorizontalOrganizationChart"/>
    <dgm:cxn modelId="{CC6EFEC2-5AC6-43F1-A5B0-AA181144E030}" type="presParOf" srcId="{9CE133DF-5373-460B-A60C-EF65B74555BB}" destId="{AE59DC2D-F4F5-4C7B-B547-F488BF76272F}" srcOrd="2" destOrd="0" presId="urn:microsoft.com/office/officeart/2009/3/layout/HorizontalOrganizationChart"/>
    <dgm:cxn modelId="{4027EFAB-8EB5-40CC-A01B-B4BA1EF342FB}" type="presParOf" srcId="{FA882447-7385-459D-B37B-39F8F731B70C}" destId="{4E28D8F8-24B8-4BD7-9BDE-7F655AC979B9}" srcOrd="4" destOrd="0" presId="urn:microsoft.com/office/officeart/2009/3/layout/HorizontalOrganizationChart"/>
    <dgm:cxn modelId="{11780CD3-EAFA-4106-AA65-73BEF0322DA1}" type="presParOf" srcId="{FA882447-7385-459D-B37B-39F8F731B70C}" destId="{A83F91F8-BFA2-4C7C-88C2-5AA82A7300BF}" srcOrd="5" destOrd="0" presId="urn:microsoft.com/office/officeart/2009/3/layout/HorizontalOrganizationChart"/>
    <dgm:cxn modelId="{42450776-2576-4FFA-84A0-AC318921F552}" type="presParOf" srcId="{A83F91F8-BFA2-4C7C-88C2-5AA82A7300BF}" destId="{2C62B090-04A1-445A-A820-AA4D5B84604E}" srcOrd="0" destOrd="0" presId="urn:microsoft.com/office/officeart/2009/3/layout/HorizontalOrganizationChart"/>
    <dgm:cxn modelId="{B5086126-3F40-42F2-8CC5-5F0B17BA7968}" type="presParOf" srcId="{2C62B090-04A1-445A-A820-AA4D5B84604E}" destId="{C3630B14-38C1-4FAF-8C01-15A1D888E56F}" srcOrd="0" destOrd="0" presId="urn:microsoft.com/office/officeart/2009/3/layout/HorizontalOrganizationChart"/>
    <dgm:cxn modelId="{8D4076B7-196D-4E24-9C3F-4101BB7F034B}" type="presParOf" srcId="{2C62B090-04A1-445A-A820-AA4D5B84604E}" destId="{9E4486DA-BDB8-44A6-B0C3-3A53F588E480}" srcOrd="1" destOrd="0" presId="urn:microsoft.com/office/officeart/2009/3/layout/HorizontalOrganizationChart"/>
    <dgm:cxn modelId="{5240CEFD-F342-4B1A-A637-4842678AC97B}" type="presParOf" srcId="{A83F91F8-BFA2-4C7C-88C2-5AA82A7300BF}" destId="{8732D63C-50FD-45B1-9C55-DD9F25A23F59}" srcOrd="1" destOrd="0" presId="urn:microsoft.com/office/officeart/2009/3/layout/HorizontalOrganizationChart"/>
    <dgm:cxn modelId="{B468202A-CAEF-4BAB-8B12-6F704370EB9B}" type="presParOf" srcId="{A83F91F8-BFA2-4C7C-88C2-5AA82A7300BF}" destId="{4C512089-DD9D-49CD-ADC4-E49CEADCEA5C}" srcOrd="2" destOrd="0" presId="urn:microsoft.com/office/officeart/2009/3/layout/HorizontalOrganizationChart"/>
    <dgm:cxn modelId="{E59E801E-F1B8-4FC1-AB05-107567907B7C}" type="presParOf" srcId="{FA882447-7385-459D-B37B-39F8F731B70C}" destId="{FC28137E-393A-452F-B206-79DB8B0058F4}" srcOrd="6" destOrd="0" presId="urn:microsoft.com/office/officeart/2009/3/layout/HorizontalOrganizationChart"/>
    <dgm:cxn modelId="{F9954B0F-52AC-414D-B094-34D4E92A7FAC}" type="presParOf" srcId="{FA882447-7385-459D-B37B-39F8F731B70C}" destId="{B96B72CD-5690-448D-96C7-1C9004DCCE23}" srcOrd="7" destOrd="0" presId="urn:microsoft.com/office/officeart/2009/3/layout/HorizontalOrganizationChart"/>
    <dgm:cxn modelId="{9BD4551E-D1BB-4050-8672-145ACB85CF98}" type="presParOf" srcId="{B96B72CD-5690-448D-96C7-1C9004DCCE23}" destId="{ABC1E90D-AEBB-4C21-B159-67CA22FD9B35}" srcOrd="0" destOrd="0" presId="urn:microsoft.com/office/officeart/2009/3/layout/HorizontalOrganizationChart"/>
    <dgm:cxn modelId="{2AF33380-229D-4C97-B0C1-93E4018C551E}" type="presParOf" srcId="{ABC1E90D-AEBB-4C21-B159-67CA22FD9B35}" destId="{240C0226-14AA-485C-86B5-FC3F40A24DD4}" srcOrd="0" destOrd="0" presId="urn:microsoft.com/office/officeart/2009/3/layout/HorizontalOrganizationChart"/>
    <dgm:cxn modelId="{E717874C-3C43-4DB9-A4AA-3F11B3A6AA8F}" type="presParOf" srcId="{ABC1E90D-AEBB-4C21-B159-67CA22FD9B35}" destId="{C7A93FCA-FB54-46EF-8CA5-9CA7B5C92C63}" srcOrd="1" destOrd="0" presId="urn:microsoft.com/office/officeart/2009/3/layout/HorizontalOrganizationChart"/>
    <dgm:cxn modelId="{3CCE53BC-8107-4E1E-BAF7-091B482D86AD}" type="presParOf" srcId="{B96B72CD-5690-448D-96C7-1C9004DCCE23}" destId="{26BAEA42-8DE9-4B3C-B481-B2AAD8C28ACB}" srcOrd="1" destOrd="0" presId="urn:microsoft.com/office/officeart/2009/3/layout/HorizontalOrganizationChart"/>
    <dgm:cxn modelId="{ACA5562E-C88B-4D35-8745-5D85E06BFBB9}" type="presParOf" srcId="{B96B72CD-5690-448D-96C7-1C9004DCCE23}" destId="{5A8302F5-36D7-4C0C-B668-91B482B50220}" srcOrd="2" destOrd="0" presId="urn:microsoft.com/office/officeart/2009/3/layout/HorizontalOrganizationChart"/>
    <dgm:cxn modelId="{FA9E1E98-0761-4696-A06D-BC76471326BF}" type="presParOf" srcId="{FA882447-7385-459D-B37B-39F8F731B70C}" destId="{6EC72DEC-093B-4182-8E5E-E4E926E3FF51}" srcOrd="8" destOrd="0" presId="urn:microsoft.com/office/officeart/2009/3/layout/HorizontalOrganizationChart"/>
    <dgm:cxn modelId="{CCED2BD1-C11E-4DF4-8213-C3399FCF6449}" type="presParOf" srcId="{FA882447-7385-459D-B37B-39F8F731B70C}" destId="{B0CA8EE4-7128-4E49-BDCB-B8A1514FB572}" srcOrd="9" destOrd="0" presId="urn:microsoft.com/office/officeart/2009/3/layout/HorizontalOrganizationChart"/>
    <dgm:cxn modelId="{EC127030-E1B4-4FE5-9C92-45D14D72528C}" type="presParOf" srcId="{B0CA8EE4-7128-4E49-BDCB-B8A1514FB572}" destId="{AE4C9F81-DD0B-4F49-8545-428FDDD1D062}" srcOrd="0" destOrd="0" presId="urn:microsoft.com/office/officeart/2009/3/layout/HorizontalOrganizationChart"/>
    <dgm:cxn modelId="{BBBBF41E-95E6-4A2F-A477-1EFA76E4DEA0}" type="presParOf" srcId="{AE4C9F81-DD0B-4F49-8545-428FDDD1D062}" destId="{3303DBB0-65F1-49FB-BED4-6741CC10CA31}" srcOrd="0" destOrd="0" presId="urn:microsoft.com/office/officeart/2009/3/layout/HorizontalOrganizationChart"/>
    <dgm:cxn modelId="{28117B32-A9A4-4878-A6F8-F5A5FA6812FE}" type="presParOf" srcId="{AE4C9F81-DD0B-4F49-8545-428FDDD1D062}" destId="{DD50DA5C-8CD0-42C1-BBD2-20017B70C914}" srcOrd="1" destOrd="0" presId="urn:microsoft.com/office/officeart/2009/3/layout/HorizontalOrganizationChart"/>
    <dgm:cxn modelId="{82C0485E-BAA5-4EC4-A600-0CE3F55C3214}" type="presParOf" srcId="{B0CA8EE4-7128-4E49-BDCB-B8A1514FB572}" destId="{60177877-CDB8-4B60-BFCE-A43ED4B58AFB}" srcOrd="1" destOrd="0" presId="urn:microsoft.com/office/officeart/2009/3/layout/HorizontalOrganizationChart"/>
    <dgm:cxn modelId="{E927681B-BF4A-4F01-9C9B-234EC10B444E}" type="presParOf" srcId="{B0CA8EE4-7128-4E49-BDCB-B8A1514FB572}" destId="{5966971E-7DF0-458A-AA06-1B4C01EB6B91}" srcOrd="2" destOrd="0" presId="urn:microsoft.com/office/officeart/2009/3/layout/HorizontalOrganizationChart"/>
    <dgm:cxn modelId="{6807BC0A-A365-45E5-B9D6-A97467BDDC0B}" type="presParOf" srcId="{B09F5158-EAFF-426E-9FA9-DAA7D258EE95}" destId="{99F87B49-BA96-4AA3-80E6-4C87C2D4E39F}" srcOrd="2" destOrd="0" presId="urn:microsoft.com/office/officeart/2009/3/layout/HorizontalOrganizationChart"/>
    <dgm:cxn modelId="{13FDEDEE-E31F-48FF-8A84-52D99E18E7A9}" type="presParOf" srcId="{99F87B49-BA96-4AA3-80E6-4C87C2D4E39F}" destId="{5B36D820-6752-41CB-A43E-45206EDFF809}" srcOrd="0" destOrd="0" presId="urn:microsoft.com/office/officeart/2009/3/layout/HorizontalOrganizationChart"/>
    <dgm:cxn modelId="{476C9549-06E4-4853-8AF7-D7485B0C7950}" type="presParOf" srcId="{99F87B49-BA96-4AA3-80E6-4C87C2D4E39F}" destId="{978CA099-5885-448E-AD7B-D270A5B49793}" srcOrd="1" destOrd="0" presId="urn:microsoft.com/office/officeart/2009/3/layout/HorizontalOrganizationChart"/>
    <dgm:cxn modelId="{74DF48BF-8A93-49CA-B65B-B9DFB85F706A}" type="presParOf" srcId="{978CA099-5885-448E-AD7B-D270A5B49793}" destId="{077679EF-C0C4-4649-81E5-8BAA2014C168}" srcOrd="0" destOrd="0" presId="urn:microsoft.com/office/officeart/2009/3/layout/HorizontalOrganizationChart"/>
    <dgm:cxn modelId="{8CF3AB1A-9B0E-4C0A-8640-281A4DAF55F7}" type="presParOf" srcId="{077679EF-C0C4-4649-81E5-8BAA2014C168}" destId="{1516B8E1-ED19-440A-AA7E-F53D447DBCA8}" srcOrd="0" destOrd="0" presId="urn:microsoft.com/office/officeart/2009/3/layout/HorizontalOrganizationChart"/>
    <dgm:cxn modelId="{3FA59B2A-C12D-4D71-91BC-19DC9B121A53}" type="presParOf" srcId="{077679EF-C0C4-4649-81E5-8BAA2014C168}" destId="{DC1C4CEC-D278-43E3-82AB-18C3D7BD22D1}" srcOrd="1" destOrd="0" presId="urn:microsoft.com/office/officeart/2009/3/layout/HorizontalOrganizationChart"/>
    <dgm:cxn modelId="{3D1168A2-B510-42D5-8F5C-B7087A32AF14}" type="presParOf" srcId="{978CA099-5885-448E-AD7B-D270A5B49793}" destId="{EC5DBBEC-98FD-492F-81E5-46D4F70AB969}" srcOrd="1" destOrd="0" presId="urn:microsoft.com/office/officeart/2009/3/layout/HorizontalOrganizationChart"/>
    <dgm:cxn modelId="{53851C47-5534-4D7C-A8AF-C04A1A6AD521}" type="presParOf" srcId="{978CA099-5885-448E-AD7B-D270A5B49793}" destId="{E69F9F11-7A22-461F-B892-2DAE40B36E77}" srcOrd="2" destOrd="0" presId="urn:microsoft.com/office/officeart/2009/3/layout/HorizontalOrganizationChart"/>
    <dgm:cxn modelId="{B3A7816A-896D-49F5-A6CF-D73E3D8AF6A0}" type="presParOf" srcId="{99F87B49-BA96-4AA3-80E6-4C87C2D4E39F}" destId="{CD48E933-24DE-4524-BAF5-FD449DD32165}" srcOrd="2" destOrd="0" presId="urn:microsoft.com/office/officeart/2009/3/layout/HorizontalOrganizationChart"/>
    <dgm:cxn modelId="{553ACAE5-AA28-4482-B186-3D1258EBBF68}" type="presParOf" srcId="{99F87B49-BA96-4AA3-80E6-4C87C2D4E39F}" destId="{3E24C6E3-F22C-461E-A003-FCABA194AA04}" srcOrd="3" destOrd="0" presId="urn:microsoft.com/office/officeart/2009/3/layout/HorizontalOrganizationChart"/>
    <dgm:cxn modelId="{0BF29637-CD60-46DF-B9D4-9BDCFDA06ACF}" type="presParOf" srcId="{3E24C6E3-F22C-461E-A003-FCABA194AA04}" destId="{20FB1DF0-BB55-4F79-9A99-E11EF39E7C72}" srcOrd="0" destOrd="0" presId="urn:microsoft.com/office/officeart/2009/3/layout/HorizontalOrganizationChart"/>
    <dgm:cxn modelId="{B8F80D77-8C5B-4EC0-BE59-93E8F1BDED76}" type="presParOf" srcId="{20FB1DF0-BB55-4F79-9A99-E11EF39E7C72}" destId="{345F2744-B97D-45A0-B199-0CC2FBB1B38C}" srcOrd="0" destOrd="0" presId="urn:microsoft.com/office/officeart/2009/3/layout/HorizontalOrganizationChart"/>
    <dgm:cxn modelId="{2442E67F-F931-4595-A510-A22BFC7B10E7}" type="presParOf" srcId="{20FB1DF0-BB55-4F79-9A99-E11EF39E7C72}" destId="{C89B2486-CE17-434C-B238-03A7ECF30045}" srcOrd="1" destOrd="0" presId="urn:microsoft.com/office/officeart/2009/3/layout/HorizontalOrganizationChart"/>
    <dgm:cxn modelId="{BA558919-E7B1-46A0-AC17-2D2FBBDB6B02}" type="presParOf" srcId="{3E24C6E3-F22C-461E-A003-FCABA194AA04}" destId="{04223A2A-B1CB-4664-9195-983604B3C619}" srcOrd="1" destOrd="0" presId="urn:microsoft.com/office/officeart/2009/3/layout/HorizontalOrganizationChart"/>
    <dgm:cxn modelId="{5D7EF180-0417-4A8F-9B87-B190D2F13550}" type="presParOf" srcId="{3E24C6E3-F22C-461E-A003-FCABA194AA04}" destId="{D379091C-D74E-4D6F-A34C-7561C6664FE8}" srcOrd="2" destOrd="0" presId="urn:microsoft.com/office/officeart/2009/3/layout/HorizontalOrganizationChart"/>
    <dgm:cxn modelId="{8FDB8E2A-9B34-42F7-B97A-2B3E5C0B8269}" type="presParOf" srcId="{D379091C-D74E-4D6F-A34C-7561C6664FE8}" destId="{56D5448F-E828-4387-BEB5-B21D2903A162}" srcOrd="0" destOrd="0" presId="urn:microsoft.com/office/officeart/2009/3/layout/HorizontalOrganizationChart"/>
    <dgm:cxn modelId="{71E5E0EE-5EB5-456C-9F6E-D3FAEF675163}" type="presParOf" srcId="{D379091C-D74E-4D6F-A34C-7561C6664FE8}" destId="{E67D92F1-6C73-4CDD-AA50-0D0236D85640}" srcOrd="1" destOrd="0" presId="urn:microsoft.com/office/officeart/2009/3/layout/HorizontalOrganizationChart"/>
    <dgm:cxn modelId="{DD734F52-0FB0-4BB1-821E-88D9B430548D}" type="presParOf" srcId="{E67D92F1-6C73-4CDD-AA50-0D0236D85640}" destId="{56991976-045C-4455-BE1F-C54A2ACF6820}" srcOrd="0" destOrd="0" presId="urn:microsoft.com/office/officeart/2009/3/layout/HorizontalOrganizationChart"/>
    <dgm:cxn modelId="{FBEAFE18-87AD-4780-9B1F-270A2B17B320}" type="presParOf" srcId="{56991976-045C-4455-BE1F-C54A2ACF6820}" destId="{4466B108-C20B-4B18-AB7F-B9C2768E1D3C}" srcOrd="0" destOrd="0" presId="urn:microsoft.com/office/officeart/2009/3/layout/HorizontalOrganizationChart"/>
    <dgm:cxn modelId="{4631E886-93AA-4D5A-8667-23C167240CE8}" type="presParOf" srcId="{56991976-045C-4455-BE1F-C54A2ACF6820}" destId="{5C4D10B6-C53F-4006-9CC7-8E96E39036AB}" srcOrd="1" destOrd="0" presId="urn:microsoft.com/office/officeart/2009/3/layout/HorizontalOrganizationChart"/>
    <dgm:cxn modelId="{9D4FA9BD-A13A-46A7-B1F6-5D862221482D}" type="presParOf" srcId="{E67D92F1-6C73-4CDD-AA50-0D0236D85640}" destId="{772F03A1-AC49-408C-9DC9-C886F4B82FBE}" srcOrd="1" destOrd="0" presId="urn:microsoft.com/office/officeart/2009/3/layout/HorizontalOrganizationChart"/>
    <dgm:cxn modelId="{D1525684-EF84-4F78-9F9A-A24186191A2E}" type="presParOf" srcId="{E67D92F1-6C73-4CDD-AA50-0D0236D85640}" destId="{5184F049-013A-4273-9B4B-3FCC37D3A577}" srcOrd="2" destOrd="0" presId="urn:microsoft.com/office/officeart/2009/3/layout/HorizontalOrganizationChart"/>
    <dgm:cxn modelId="{1DF43ADE-E1C4-42A8-B925-00DCEC72F463}" type="presParOf" srcId="{D4392D57-2A7C-4721-9980-4ECAEC10D15D}" destId="{171452B8-4177-4E91-8654-EB150BD5CB4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83ABAE-5412-4825-BC8A-1FF719CA0B2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1533F3C7-318B-463F-A0B4-8F43CAC839B2}">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smtClean="0">
              <a:solidFill>
                <a:schemeClr val="bg1"/>
              </a:solidFill>
              <a:latin typeface="Cambria" panose="02040503050406030204" pitchFamily="18" charset="0"/>
            </a:rPr>
            <a:t>DCTF WEB</a:t>
          </a:r>
          <a:endParaRPr lang="en-US" sz="2800" dirty="0">
            <a:solidFill>
              <a:schemeClr val="bg1"/>
            </a:solidFill>
            <a:latin typeface="Cambria" panose="02040503050406030204" pitchFamily="18" charset="0"/>
          </a:endParaRPr>
        </a:p>
      </dgm:t>
    </dgm:pt>
    <dgm:pt modelId="{2CD1ADDE-2EDF-4294-9153-30AB0B61130A}" type="parTrans" cxnId="{D721B94D-5717-4F4E-87DF-7EE7FBC729F1}">
      <dgm:prSet/>
      <dgm:spPr/>
      <dgm:t>
        <a:bodyPr/>
        <a:lstStyle/>
        <a:p>
          <a:endParaRPr lang="en-US"/>
        </a:p>
      </dgm:t>
    </dgm:pt>
    <dgm:pt modelId="{F6B67B91-FFA1-4BCE-9A34-5942CC88DD63}" type="sibTrans" cxnId="{D721B94D-5717-4F4E-87DF-7EE7FBC729F1}">
      <dgm:prSet/>
      <dgm:spPr/>
      <dgm:t>
        <a:bodyPr/>
        <a:lstStyle/>
        <a:p>
          <a:endParaRPr lang="en-US"/>
        </a:p>
      </dgm:t>
    </dgm:pt>
    <dgm:pt modelId="{86F7B6DF-588E-4AAD-853A-0B3E8DAC0519}">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600" dirty="0" smtClean="0">
              <a:solidFill>
                <a:schemeClr val="bg1"/>
              </a:solidFill>
              <a:latin typeface="Cambria" panose="02040503050406030204" pitchFamily="18" charset="0"/>
            </a:rPr>
            <a:t>S-5001 INSS </a:t>
          </a:r>
          <a:r>
            <a:rPr lang="en-US" sz="2600" dirty="0" err="1" smtClean="0">
              <a:solidFill>
                <a:schemeClr val="bg1"/>
              </a:solidFill>
              <a:latin typeface="Cambria" panose="02040503050406030204" pitchFamily="18" charset="0"/>
            </a:rPr>
            <a:t>Trabalhador</a:t>
          </a:r>
          <a:endParaRPr lang="en-US" sz="2600" dirty="0">
            <a:solidFill>
              <a:schemeClr val="bg1"/>
            </a:solidFill>
            <a:latin typeface="Cambria" panose="02040503050406030204" pitchFamily="18" charset="0"/>
          </a:endParaRPr>
        </a:p>
      </dgm:t>
    </dgm:pt>
    <dgm:pt modelId="{F33D63C2-9502-4B14-949C-F378D18DA684}" type="parTrans" cxnId="{BD5E274D-E52D-47CE-A8E6-A3D70D2EE289}">
      <dgm:prSet/>
      <dgm:spPr/>
      <dgm:t>
        <a:bodyPr/>
        <a:lstStyle/>
        <a:p>
          <a:endParaRPr lang="en-US"/>
        </a:p>
      </dgm:t>
    </dgm:pt>
    <dgm:pt modelId="{BC3D5C3F-F2F4-49BF-9E02-6E142F49E2B5}" type="sibTrans" cxnId="{BD5E274D-E52D-47CE-A8E6-A3D70D2EE289}">
      <dgm:prSet/>
      <dgm:spPr/>
      <dgm:t>
        <a:bodyPr/>
        <a:lstStyle/>
        <a:p>
          <a:endParaRPr lang="en-US"/>
        </a:p>
      </dgm:t>
    </dgm:pt>
    <dgm:pt modelId="{61E2E965-477E-48B8-BB17-DA9B1EC063DE}">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600" dirty="0" smtClean="0">
              <a:solidFill>
                <a:schemeClr val="bg1"/>
              </a:solidFill>
              <a:latin typeface="Cambria" panose="02040503050406030204" pitchFamily="18" charset="0"/>
            </a:rPr>
            <a:t>S-5011 INSS </a:t>
          </a:r>
          <a:r>
            <a:rPr lang="en-US" sz="2600" dirty="0" err="1" smtClean="0">
              <a:solidFill>
                <a:schemeClr val="bg1"/>
              </a:solidFill>
              <a:latin typeface="Cambria" panose="02040503050406030204" pitchFamily="18" charset="0"/>
            </a:rPr>
            <a:t>Empresa</a:t>
          </a:r>
          <a:r>
            <a:rPr lang="en-US" sz="2600" dirty="0" smtClean="0">
              <a:solidFill>
                <a:schemeClr val="bg1"/>
              </a:solidFill>
              <a:latin typeface="Cambria" panose="02040503050406030204" pitchFamily="18" charset="0"/>
            </a:rPr>
            <a:t> </a:t>
          </a:r>
          <a:endParaRPr lang="en-US" sz="2600" dirty="0">
            <a:solidFill>
              <a:schemeClr val="bg1"/>
            </a:solidFill>
            <a:latin typeface="Cambria" panose="02040503050406030204" pitchFamily="18" charset="0"/>
          </a:endParaRPr>
        </a:p>
      </dgm:t>
    </dgm:pt>
    <dgm:pt modelId="{4236B900-09DC-4D4D-841F-8EDCD9049507}" type="parTrans" cxnId="{04C48692-07BD-4400-B533-8DB6A44EAB33}">
      <dgm:prSet/>
      <dgm:spPr/>
      <dgm:t>
        <a:bodyPr/>
        <a:lstStyle/>
        <a:p>
          <a:endParaRPr lang="en-US"/>
        </a:p>
      </dgm:t>
    </dgm:pt>
    <dgm:pt modelId="{DC5832BA-56D3-45E4-9024-CC67C03981AB}" type="sibTrans" cxnId="{04C48692-07BD-4400-B533-8DB6A44EAB33}">
      <dgm:prSet/>
      <dgm:spPr/>
      <dgm:t>
        <a:bodyPr/>
        <a:lstStyle/>
        <a:p>
          <a:endParaRPr lang="en-US"/>
        </a:p>
      </dgm:t>
    </dgm:pt>
    <dgm:pt modelId="{BD475F9F-DDE9-4947-907F-23921D0F27EC}">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600" dirty="0" smtClean="0">
              <a:solidFill>
                <a:schemeClr val="bg1"/>
              </a:solidFill>
              <a:latin typeface="Cambria" panose="02040503050406030204" pitchFamily="18" charset="0"/>
            </a:rPr>
            <a:t>S-5012 IRRF </a:t>
          </a:r>
          <a:r>
            <a:rPr lang="en-US" sz="2600" dirty="0" err="1" smtClean="0">
              <a:solidFill>
                <a:schemeClr val="bg1"/>
              </a:solidFill>
              <a:latin typeface="Cambria" panose="02040503050406030204" pitchFamily="18" charset="0"/>
            </a:rPr>
            <a:t>Empresa</a:t>
          </a:r>
          <a:endParaRPr lang="en-US" sz="2600" dirty="0">
            <a:solidFill>
              <a:schemeClr val="bg1"/>
            </a:solidFill>
            <a:latin typeface="Cambria" panose="02040503050406030204" pitchFamily="18" charset="0"/>
          </a:endParaRPr>
        </a:p>
      </dgm:t>
    </dgm:pt>
    <dgm:pt modelId="{0FCF4284-901F-40BB-9572-95438AF3DB20}" type="parTrans" cxnId="{E6C607C2-F1D7-4F90-9C5D-BD233C448DAB}">
      <dgm:prSet/>
      <dgm:spPr/>
      <dgm:t>
        <a:bodyPr/>
        <a:lstStyle/>
        <a:p>
          <a:endParaRPr lang="en-US"/>
        </a:p>
      </dgm:t>
    </dgm:pt>
    <dgm:pt modelId="{3672C659-79DD-4432-8870-F038DDA0B550}" type="sibTrans" cxnId="{E6C607C2-F1D7-4F90-9C5D-BD233C448DAB}">
      <dgm:prSet/>
      <dgm:spPr/>
      <dgm:t>
        <a:bodyPr/>
        <a:lstStyle/>
        <a:p>
          <a:endParaRPr lang="en-US"/>
        </a:p>
      </dgm:t>
    </dgm:pt>
    <dgm:pt modelId="{50EB8E9D-F49B-45B8-825E-07BAB80B5CA5}">
      <dgm:prSe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600" dirty="0" smtClean="0">
              <a:solidFill>
                <a:schemeClr val="bg1"/>
              </a:solidFill>
              <a:latin typeface="Cambria" panose="02040503050406030204" pitchFamily="18" charset="0"/>
            </a:rPr>
            <a:t>S-5002 IRRF </a:t>
          </a:r>
          <a:r>
            <a:rPr lang="en-US" sz="2600" dirty="0" err="1" smtClean="0">
              <a:solidFill>
                <a:schemeClr val="bg1"/>
              </a:solidFill>
              <a:latin typeface="Cambria" panose="02040503050406030204" pitchFamily="18" charset="0"/>
            </a:rPr>
            <a:t>Trabalhador</a:t>
          </a:r>
          <a:endParaRPr lang="en-US" sz="2600" dirty="0">
            <a:solidFill>
              <a:schemeClr val="bg1"/>
            </a:solidFill>
            <a:latin typeface="Cambria" panose="02040503050406030204" pitchFamily="18" charset="0"/>
          </a:endParaRPr>
        </a:p>
      </dgm:t>
    </dgm:pt>
    <dgm:pt modelId="{A4182D08-CACA-4349-8072-FDF4B80BCC29}" type="parTrans" cxnId="{8A977525-4B54-4CE6-975D-2A8B41649732}">
      <dgm:prSet/>
      <dgm:spPr/>
      <dgm:t>
        <a:bodyPr/>
        <a:lstStyle/>
        <a:p>
          <a:endParaRPr lang="en-US"/>
        </a:p>
      </dgm:t>
    </dgm:pt>
    <dgm:pt modelId="{C94F1589-B79D-471F-B6DC-BE73DC89C6F8}" type="sibTrans" cxnId="{8A977525-4B54-4CE6-975D-2A8B41649732}">
      <dgm:prSet/>
      <dgm:spPr/>
      <dgm:t>
        <a:bodyPr/>
        <a:lstStyle/>
        <a:p>
          <a:endParaRPr lang="en-US"/>
        </a:p>
      </dgm:t>
    </dgm:pt>
    <dgm:pt modelId="{3BDB5D1B-1B68-4B71-99F9-73466022BEA9}">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3600" b="1" dirty="0" smtClean="0">
              <a:solidFill>
                <a:schemeClr val="tx1"/>
              </a:solidFill>
              <a:latin typeface="Cambria" panose="02040503050406030204" pitchFamily="18" charset="0"/>
            </a:rPr>
            <a:t>S - 1200</a:t>
          </a:r>
          <a:endParaRPr lang="en-US" sz="3600" b="1" dirty="0">
            <a:solidFill>
              <a:schemeClr val="tx1"/>
            </a:solidFill>
            <a:latin typeface="Cambria" panose="02040503050406030204" pitchFamily="18" charset="0"/>
          </a:endParaRPr>
        </a:p>
      </dgm:t>
    </dgm:pt>
    <dgm:pt modelId="{E626A6A2-B549-462D-9076-8EC92D26E2DA}" type="parTrans" cxnId="{BF19A370-CD83-4FD7-8EF7-EBE65111DC59}">
      <dgm:prSet/>
      <dgm:spPr/>
      <dgm:t>
        <a:bodyPr/>
        <a:lstStyle/>
        <a:p>
          <a:endParaRPr lang="en-US"/>
        </a:p>
      </dgm:t>
    </dgm:pt>
    <dgm:pt modelId="{7CC10EBA-06C8-46CB-94E1-1463A379F8C8}" type="sibTrans" cxnId="{BF19A370-CD83-4FD7-8EF7-EBE65111DC59}">
      <dgm:prSet/>
      <dgm:spPr/>
      <dgm:t>
        <a:bodyPr/>
        <a:lstStyle/>
        <a:p>
          <a:endParaRPr lang="en-US"/>
        </a:p>
      </dgm:t>
    </dgm:pt>
    <dgm:pt modelId="{710206F7-88B2-497B-89F3-ACB748987F43}">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3600" b="1" dirty="0" smtClean="0">
              <a:solidFill>
                <a:schemeClr val="tx1"/>
              </a:solidFill>
              <a:latin typeface="Cambria" panose="02040503050406030204" pitchFamily="18" charset="0"/>
            </a:rPr>
            <a:t>S - 1210</a:t>
          </a:r>
          <a:endParaRPr lang="en-US" sz="3600" b="1" dirty="0">
            <a:solidFill>
              <a:schemeClr val="tx1"/>
            </a:solidFill>
            <a:latin typeface="Cambria" panose="02040503050406030204" pitchFamily="18" charset="0"/>
          </a:endParaRPr>
        </a:p>
      </dgm:t>
    </dgm:pt>
    <dgm:pt modelId="{1A805AE4-5F3B-4809-9AD4-14887AB732ED}" type="parTrans" cxnId="{C9D460F8-B039-4D7E-9412-8E096A02A365}">
      <dgm:prSet/>
      <dgm:spPr/>
      <dgm:t>
        <a:bodyPr/>
        <a:lstStyle/>
        <a:p>
          <a:endParaRPr lang="en-US"/>
        </a:p>
      </dgm:t>
    </dgm:pt>
    <dgm:pt modelId="{4CB9E93B-2A29-4376-929B-B4BA6CA49D4B}" type="sibTrans" cxnId="{C9D460F8-B039-4D7E-9412-8E096A02A365}">
      <dgm:prSet/>
      <dgm:spPr/>
      <dgm:t>
        <a:bodyPr/>
        <a:lstStyle/>
        <a:p>
          <a:endParaRPr lang="en-US"/>
        </a:p>
      </dgm:t>
    </dgm:pt>
    <dgm:pt modelId="{DB8DD5C8-AA2F-4394-AEBD-AB8F052FEA73}">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3600" b="1" dirty="0" smtClean="0">
              <a:solidFill>
                <a:schemeClr val="tx1"/>
              </a:solidFill>
              <a:latin typeface="Cambria" panose="02040503050406030204" pitchFamily="18" charset="0"/>
            </a:rPr>
            <a:t>S -1299</a:t>
          </a:r>
          <a:endParaRPr lang="en-US" sz="3600" b="1" dirty="0">
            <a:solidFill>
              <a:schemeClr val="tx1"/>
            </a:solidFill>
            <a:latin typeface="Cambria" panose="02040503050406030204" pitchFamily="18" charset="0"/>
          </a:endParaRPr>
        </a:p>
      </dgm:t>
    </dgm:pt>
    <dgm:pt modelId="{7C86EEB5-007D-4547-B787-A0954D524830}" type="parTrans" cxnId="{C2AB888A-46FB-42B9-BD09-10DCA20D8C74}">
      <dgm:prSet/>
      <dgm:spPr/>
      <dgm:t>
        <a:bodyPr/>
        <a:lstStyle/>
        <a:p>
          <a:endParaRPr lang="en-US"/>
        </a:p>
      </dgm:t>
    </dgm:pt>
    <dgm:pt modelId="{EF1062EC-5019-4B90-8EC5-063EA716111A}" type="sibTrans" cxnId="{C2AB888A-46FB-42B9-BD09-10DCA20D8C74}">
      <dgm:prSet/>
      <dgm:spPr/>
      <dgm:t>
        <a:bodyPr/>
        <a:lstStyle/>
        <a:p>
          <a:endParaRPr lang="en-US"/>
        </a:p>
      </dgm:t>
    </dgm:pt>
    <dgm:pt modelId="{63199811-C4B3-419A-8A10-3B5680A92C9B}">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3600" b="1" dirty="0" smtClean="0">
              <a:solidFill>
                <a:schemeClr val="tx1"/>
              </a:solidFill>
              <a:latin typeface="Cambria" panose="02040503050406030204" pitchFamily="18" charset="0"/>
            </a:rPr>
            <a:t>S - 1299</a:t>
          </a:r>
          <a:endParaRPr lang="en-US" sz="3600" b="1" dirty="0">
            <a:solidFill>
              <a:schemeClr val="tx1"/>
            </a:solidFill>
            <a:latin typeface="Cambria" panose="02040503050406030204" pitchFamily="18" charset="0"/>
          </a:endParaRPr>
        </a:p>
      </dgm:t>
    </dgm:pt>
    <dgm:pt modelId="{E4094848-D70D-4AE1-A814-4B4EFA1AD5E3}" type="parTrans" cxnId="{1C4FA435-BE41-4843-8677-49C8DC5E2CA8}">
      <dgm:prSet/>
      <dgm:spPr/>
      <dgm:t>
        <a:bodyPr/>
        <a:lstStyle/>
        <a:p>
          <a:endParaRPr lang="en-US"/>
        </a:p>
      </dgm:t>
    </dgm:pt>
    <dgm:pt modelId="{05C2554D-535A-4DBA-BBF5-660F94FE83DA}" type="sibTrans" cxnId="{1C4FA435-BE41-4843-8677-49C8DC5E2CA8}">
      <dgm:prSet/>
      <dgm:spPr/>
      <dgm:t>
        <a:bodyPr/>
        <a:lstStyle/>
        <a:p>
          <a:endParaRPr lang="en-US"/>
        </a:p>
      </dgm:t>
    </dgm:pt>
    <dgm:pt modelId="{C5C58B8F-4839-453B-A9FC-75E9E93E4A32}" type="pres">
      <dgm:prSet presAssocID="{B583ABAE-5412-4825-BC8A-1FF719CA0B26}" presName="Name0" presStyleCnt="0">
        <dgm:presLayoutVars>
          <dgm:chPref val="1"/>
          <dgm:dir/>
          <dgm:animOne val="branch"/>
          <dgm:animLvl val="lvl"/>
          <dgm:resizeHandles val="exact"/>
        </dgm:presLayoutVars>
      </dgm:prSet>
      <dgm:spPr/>
      <dgm:t>
        <a:bodyPr/>
        <a:lstStyle/>
        <a:p>
          <a:endParaRPr lang="en-US"/>
        </a:p>
      </dgm:t>
    </dgm:pt>
    <dgm:pt modelId="{9E7C1004-215E-4C9A-89EE-CB0AD6F8729E}" type="pres">
      <dgm:prSet presAssocID="{1533F3C7-318B-463F-A0B4-8F43CAC839B2}" presName="root1" presStyleCnt="0"/>
      <dgm:spPr/>
    </dgm:pt>
    <dgm:pt modelId="{FE4C21A2-9301-4936-A5AB-7CEACF1D9E97}" type="pres">
      <dgm:prSet presAssocID="{1533F3C7-318B-463F-A0B4-8F43CAC839B2}" presName="LevelOneTextNode" presStyleLbl="node0" presStyleIdx="0" presStyleCnt="1" custAng="0">
        <dgm:presLayoutVars>
          <dgm:chPref val="3"/>
        </dgm:presLayoutVars>
      </dgm:prSet>
      <dgm:spPr/>
      <dgm:t>
        <a:bodyPr/>
        <a:lstStyle/>
        <a:p>
          <a:endParaRPr lang="en-US"/>
        </a:p>
      </dgm:t>
    </dgm:pt>
    <dgm:pt modelId="{1FF8A010-C1A2-40A6-9A4A-5C379D8D946A}" type="pres">
      <dgm:prSet presAssocID="{1533F3C7-318B-463F-A0B4-8F43CAC839B2}" presName="level2hierChild" presStyleCnt="0"/>
      <dgm:spPr/>
    </dgm:pt>
    <dgm:pt modelId="{519818D9-CC24-4C1E-89C2-7E4642BBF5D4}" type="pres">
      <dgm:prSet presAssocID="{F33D63C2-9502-4B14-949C-F378D18DA684}" presName="conn2-1" presStyleLbl="parChTrans1D2" presStyleIdx="0" presStyleCnt="4"/>
      <dgm:spPr/>
      <dgm:t>
        <a:bodyPr/>
        <a:lstStyle/>
        <a:p>
          <a:endParaRPr lang="en-US"/>
        </a:p>
      </dgm:t>
    </dgm:pt>
    <dgm:pt modelId="{5468E5BA-5022-4C5E-8CE3-54D98172C1B5}" type="pres">
      <dgm:prSet presAssocID="{F33D63C2-9502-4B14-949C-F378D18DA684}" presName="connTx" presStyleLbl="parChTrans1D2" presStyleIdx="0" presStyleCnt="4"/>
      <dgm:spPr/>
      <dgm:t>
        <a:bodyPr/>
        <a:lstStyle/>
        <a:p>
          <a:endParaRPr lang="en-US"/>
        </a:p>
      </dgm:t>
    </dgm:pt>
    <dgm:pt modelId="{9584EA78-EFA5-4DDB-A465-2FB0AB80AA90}" type="pres">
      <dgm:prSet presAssocID="{86F7B6DF-588E-4AAD-853A-0B3E8DAC0519}" presName="root2" presStyleCnt="0"/>
      <dgm:spPr/>
    </dgm:pt>
    <dgm:pt modelId="{2DD45D01-00B4-40F7-A077-C1EAC2D501B5}" type="pres">
      <dgm:prSet presAssocID="{86F7B6DF-588E-4AAD-853A-0B3E8DAC0519}" presName="LevelTwoTextNode" presStyleLbl="node2" presStyleIdx="0" presStyleCnt="4">
        <dgm:presLayoutVars>
          <dgm:chPref val="3"/>
        </dgm:presLayoutVars>
      </dgm:prSet>
      <dgm:spPr/>
      <dgm:t>
        <a:bodyPr/>
        <a:lstStyle/>
        <a:p>
          <a:endParaRPr lang="en-US"/>
        </a:p>
      </dgm:t>
    </dgm:pt>
    <dgm:pt modelId="{FB92EE03-41F9-4DA5-87AC-27D36442B167}" type="pres">
      <dgm:prSet presAssocID="{86F7B6DF-588E-4AAD-853A-0B3E8DAC0519}" presName="level3hierChild" presStyleCnt="0"/>
      <dgm:spPr/>
    </dgm:pt>
    <dgm:pt modelId="{6254E82D-3969-4BCE-8608-F6C6D62FDB14}" type="pres">
      <dgm:prSet presAssocID="{E626A6A2-B549-462D-9076-8EC92D26E2DA}" presName="conn2-1" presStyleLbl="parChTrans1D3" presStyleIdx="0" presStyleCnt="4"/>
      <dgm:spPr/>
      <dgm:t>
        <a:bodyPr/>
        <a:lstStyle/>
        <a:p>
          <a:endParaRPr lang="en-US"/>
        </a:p>
      </dgm:t>
    </dgm:pt>
    <dgm:pt modelId="{A3A362DC-B28C-4032-A5CA-8FD37BBB79A8}" type="pres">
      <dgm:prSet presAssocID="{E626A6A2-B549-462D-9076-8EC92D26E2DA}" presName="connTx" presStyleLbl="parChTrans1D3" presStyleIdx="0" presStyleCnt="4"/>
      <dgm:spPr/>
      <dgm:t>
        <a:bodyPr/>
        <a:lstStyle/>
        <a:p>
          <a:endParaRPr lang="en-US"/>
        </a:p>
      </dgm:t>
    </dgm:pt>
    <dgm:pt modelId="{C65B5C92-1057-46A7-9901-411DF75652F7}" type="pres">
      <dgm:prSet presAssocID="{3BDB5D1B-1B68-4B71-99F9-73466022BEA9}" presName="root2" presStyleCnt="0"/>
      <dgm:spPr/>
    </dgm:pt>
    <dgm:pt modelId="{8317DBDA-4740-45D4-9EF1-4C1ABEC5F1DF}" type="pres">
      <dgm:prSet presAssocID="{3BDB5D1B-1B68-4B71-99F9-73466022BEA9}" presName="LevelTwoTextNode" presStyleLbl="node3" presStyleIdx="0" presStyleCnt="4">
        <dgm:presLayoutVars>
          <dgm:chPref val="3"/>
        </dgm:presLayoutVars>
      </dgm:prSet>
      <dgm:spPr/>
      <dgm:t>
        <a:bodyPr/>
        <a:lstStyle/>
        <a:p>
          <a:endParaRPr lang="en-US"/>
        </a:p>
      </dgm:t>
    </dgm:pt>
    <dgm:pt modelId="{737000D8-2443-4D83-9F08-1EE9350E7C47}" type="pres">
      <dgm:prSet presAssocID="{3BDB5D1B-1B68-4B71-99F9-73466022BEA9}" presName="level3hierChild" presStyleCnt="0"/>
      <dgm:spPr/>
    </dgm:pt>
    <dgm:pt modelId="{BF086575-F3E9-4722-AC81-57E973E37B05}" type="pres">
      <dgm:prSet presAssocID="{A4182D08-CACA-4349-8072-FDF4B80BCC29}" presName="conn2-1" presStyleLbl="parChTrans1D2" presStyleIdx="1" presStyleCnt="4"/>
      <dgm:spPr/>
      <dgm:t>
        <a:bodyPr/>
        <a:lstStyle/>
        <a:p>
          <a:endParaRPr lang="en-US"/>
        </a:p>
      </dgm:t>
    </dgm:pt>
    <dgm:pt modelId="{23A56680-E5B0-456F-8FC7-A7E3A99A82B8}" type="pres">
      <dgm:prSet presAssocID="{A4182D08-CACA-4349-8072-FDF4B80BCC29}" presName="connTx" presStyleLbl="parChTrans1D2" presStyleIdx="1" presStyleCnt="4"/>
      <dgm:spPr/>
      <dgm:t>
        <a:bodyPr/>
        <a:lstStyle/>
        <a:p>
          <a:endParaRPr lang="en-US"/>
        </a:p>
      </dgm:t>
    </dgm:pt>
    <dgm:pt modelId="{8C97ACD7-787A-495D-A8DB-4E42A1B1161E}" type="pres">
      <dgm:prSet presAssocID="{50EB8E9D-F49B-45B8-825E-07BAB80B5CA5}" presName="root2" presStyleCnt="0"/>
      <dgm:spPr/>
    </dgm:pt>
    <dgm:pt modelId="{36A3721B-4E02-482D-85C4-B57E29408E2B}" type="pres">
      <dgm:prSet presAssocID="{50EB8E9D-F49B-45B8-825E-07BAB80B5CA5}" presName="LevelTwoTextNode" presStyleLbl="node2" presStyleIdx="1" presStyleCnt="4">
        <dgm:presLayoutVars>
          <dgm:chPref val="3"/>
        </dgm:presLayoutVars>
      </dgm:prSet>
      <dgm:spPr/>
      <dgm:t>
        <a:bodyPr/>
        <a:lstStyle/>
        <a:p>
          <a:endParaRPr lang="en-US"/>
        </a:p>
      </dgm:t>
    </dgm:pt>
    <dgm:pt modelId="{9DD4D890-A5AE-4491-84F5-47E7DD94C330}" type="pres">
      <dgm:prSet presAssocID="{50EB8E9D-F49B-45B8-825E-07BAB80B5CA5}" presName="level3hierChild" presStyleCnt="0"/>
      <dgm:spPr/>
    </dgm:pt>
    <dgm:pt modelId="{48673BF0-04FA-4B94-A4D4-8339622A0CFC}" type="pres">
      <dgm:prSet presAssocID="{1A805AE4-5F3B-4809-9AD4-14887AB732ED}" presName="conn2-1" presStyleLbl="parChTrans1D3" presStyleIdx="1" presStyleCnt="4"/>
      <dgm:spPr/>
      <dgm:t>
        <a:bodyPr/>
        <a:lstStyle/>
        <a:p>
          <a:endParaRPr lang="en-US"/>
        </a:p>
      </dgm:t>
    </dgm:pt>
    <dgm:pt modelId="{9AB32F4A-CE8F-4D3E-9E81-946F2DF0299D}" type="pres">
      <dgm:prSet presAssocID="{1A805AE4-5F3B-4809-9AD4-14887AB732ED}" presName="connTx" presStyleLbl="parChTrans1D3" presStyleIdx="1" presStyleCnt="4"/>
      <dgm:spPr/>
      <dgm:t>
        <a:bodyPr/>
        <a:lstStyle/>
        <a:p>
          <a:endParaRPr lang="en-US"/>
        </a:p>
      </dgm:t>
    </dgm:pt>
    <dgm:pt modelId="{471DCA57-0C8F-4CED-823B-1E317C48623A}" type="pres">
      <dgm:prSet presAssocID="{710206F7-88B2-497B-89F3-ACB748987F43}" presName="root2" presStyleCnt="0"/>
      <dgm:spPr/>
    </dgm:pt>
    <dgm:pt modelId="{3C3024CA-05EE-44E3-801C-7DBE361663F5}" type="pres">
      <dgm:prSet presAssocID="{710206F7-88B2-497B-89F3-ACB748987F43}" presName="LevelTwoTextNode" presStyleLbl="node3" presStyleIdx="1" presStyleCnt="4">
        <dgm:presLayoutVars>
          <dgm:chPref val="3"/>
        </dgm:presLayoutVars>
      </dgm:prSet>
      <dgm:spPr/>
      <dgm:t>
        <a:bodyPr/>
        <a:lstStyle/>
        <a:p>
          <a:endParaRPr lang="en-US"/>
        </a:p>
      </dgm:t>
    </dgm:pt>
    <dgm:pt modelId="{A719B5B0-B81F-4A7C-91BB-E623CEC40709}" type="pres">
      <dgm:prSet presAssocID="{710206F7-88B2-497B-89F3-ACB748987F43}" presName="level3hierChild" presStyleCnt="0"/>
      <dgm:spPr/>
    </dgm:pt>
    <dgm:pt modelId="{A3AA6EE9-192B-4063-B332-537E228D4DF9}" type="pres">
      <dgm:prSet presAssocID="{4236B900-09DC-4D4D-841F-8EDCD9049507}" presName="conn2-1" presStyleLbl="parChTrans1D2" presStyleIdx="2" presStyleCnt="4"/>
      <dgm:spPr/>
      <dgm:t>
        <a:bodyPr/>
        <a:lstStyle/>
        <a:p>
          <a:endParaRPr lang="en-US"/>
        </a:p>
      </dgm:t>
    </dgm:pt>
    <dgm:pt modelId="{924D1D1F-D1D2-4A4C-A10F-5E602248E777}" type="pres">
      <dgm:prSet presAssocID="{4236B900-09DC-4D4D-841F-8EDCD9049507}" presName="connTx" presStyleLbl="parChTrans1D2" presStyleIdx="2" presStyleCnt="4"/>
      <dgm:spPr/>
      <dgm:t>
        <a:bodyPr/>
        <a:lstStyle/>
        <a:p>
          <a:endParaRPr lang="en-US"/>
        </a:p>
      </dgm:t>
    </dgm:pt>
    <dgm:pt modelId="{51DEE0F2-16AA-4BBC-A7F1-D6725BEC0F66}" type="pres">
      <dgm:prSet presAssocID="{61E2E965-477E-48B8-BB17-DA9B1EC063DE}" presName="root2" presStyleCnt="0"/>
      <dgm:spPr/>
    </dgm:pt>
    <dgm:pt modelId="{E219B199-65A4-43FE-8D64-95BA59DC8C17}" type="pres">
      <dgm:prSet presAssocID="{61E2E965-477E-48B8-BB17-DA9B1EC063DE}" presName="LevelTwoTextNode" presStyleLbl="node2" presStyleIdx="2" presStyleCnt="4">
        <dgm:presLayoutVars>
          <dgm:chPref val="3"/>
        </dgm:presLayoutVars>
      </dgm:prSet>
      <dgm:spPr/>
      <dgm:t>
        <a:bodyPr/>
        <a:lstStyle/>
        <a:p>
          <a:endParaRPr lang="en-US"/>
        </a:p>
      </dgm:t>
    </dgm:pt>
    <dgm:pt modelId="{15CBB077-615A-4D26-BA5D-E740FD72FB1F}" type="pres">
      <dgm:prSet presAssocID="{61E2E965-477E-48B8-BB17-DA9B1EC063DE}" presName="level3hierChild" presStyleCnt="0"/>
      <dgm:spPr/>
    </dgm:pt>
    <dgm:pt modelId="{33833449-56CF-46A8-AEA9-342F5C198E4B}" type="pres">
      <dgm:prSet presAssocID="{7C86EEB5-007D-4547-B787-A0954D524830}" presName="conn2-1" presStyleLbl="parChTrans1D3" presStyleIdx="2" presStyleCnt="4"/>
      <dgm:spPr/>
      <dgm:t>
        <a:bodyPr/>
        <a:lstStyle/>
        <a:p>
          <a:endParaRPr lang="en-US"/>
        </a:p>
      </dgm:t>
    </dgm:pt>
    <dgm:pt modelId="{687B92C8-3EF2-4463-AB7E-818E7F107B9A}" type="pres">
      <dgm:prSet presAssocID="{7C86EEB5-007D-4547-B787-A0954D524830}" presName="connTx" presStyleLbl="parChTrans1D3" presStyleIdx="2" presStyleCnt="4"/>
      <dgm:spPr/>
      <dgm:t>
        <a:bodyPr/>
        <a:lstStyle/>
        <a:p>
          <a:endParaRPr lang="en-US"/>
        </a:p>
      </dgm:t>
    </dgm:pt>
    <dgm:pt modelId="{30C59D7B-DC60-4169-9B23-82DA697FDA9D}" type="pres">
      <dgm:prSet presAssocID="{DB8DD5C8-AA2F-4394-AEBD-AB8F052FEA73}" presName="root2" presStyleCnt="0"/>
      <dgm:spPr/>
    </dgm:pt>
    <dgm:pt modelId="{EA57A6E1-A3DA-47CB-93DA-C6232EC08151}" type="pres">
      <dgm:prSet presAssocID="{DB8DD5C8-AA2F-4394-AEBD-AB8F052FEA73}" presName="LevelTwoTextNode" presStyleLbl="node3" presStyleIdx="2" presStyleCnt="4">
        <dgm:presLayoutVars>
          <dgm:chPref val="3"/>
        </dgm:presLayoutVars>
      </dgm:prSet>
      <dgm:spPr/>
      <dgm:t>
        <a:bodyPr/>
        <a:lstStyle/>
        <a:p>
          <a:endParaRPr lang="en-US"/>
        </a:p>
      </dgm:t>
    </dgm:pt>
    <dgm:pt modelId="{AA918B94-9041-4DA0-8813-17D9CFE0AA30}" type="pres">
      <dgm:prSet presAssocID="{DB8DD5C8-AA2F-4394-AEBD-AB8F052FEA73}" presName="level3hierChild" presStyleCnt="0"/>
      <dgm:spPr/>
    </dgm:pt>
    <dgm:pt modelId="{B6785F82-D2D6-4D51-B3E2-77188FEC2056}" type="pres">
      <dgm:prSet presAssocID="{0FCF4284-901F-40BB-9572-95438AF3DB20}" presName="conn2-1" presStyleLbl="parChTrans1D2" presStyleIdx="3" presStyleCnt="4"/>
      <dgm:spPr/>
      <dgm:t>
        <a:bodyPr/>
        <a:lstStyle/>
        <a:p>
          <a:endParaRPr lang="en-US"/>
        </a:p>
      </dgm:t>
    </dgm:pt>
    <dgm:pt modelId="{CA02F072-9DB2-4A2F-937B-B02A39878AE0}" type="pres">
      <dgm:prSet presAssocID="{0FCF4284-901F-40BB-9572-95438AF3DB20}" presName="connTx" presStyleLbl="parChTrans1D2" presStyleIdx="3" presStyleCnt="4"/>
      <dgm:spPr/>
      <dgm:t>
        <a:bodyPr/>
        <a:lstStyle/>
        <a:p>
          <a:endParaRPr lang="en-US"/>
        </a:p>
      </dgm:t>
    </dgm:pt>
    <dgm:pt modelId="{4AC21CED-5B46-4FCA-94EC-80B9310AD76F}" type="pres">
      <dgm:prSet presAssocID="{BD475F9F-DDE9-4947-907F-23921D0F27EC}" presName="root2" presStyleCnt="0"/>
      <dgm:spPr/>
    </dgm:pt>
    <dgm:pt modelId="{507A16EF-09D2-4EC9-8DD6-F803A35C5B3E}" type="pres">
      <dgm:prSet presAssocID="{BD475F9F-DDE9-4947-907F-23921D0F27EC}" presName="LevelTwoTextNode" presStyleLbl="node2" presStyleIdx="3" presStyleCnt="4">
        <dgm:presLayoutVars>
          <dgm:chPref val="3"/>
        </dgm:presLayoutVars>
      </dgm:prSet>
      <dgm:spPr/>
      <dgm:t>
        <a:bodyPr/>
        <a:lstStyle/>
        <a:p>
          <a:endParaRPr lang="en-US"/>
        </a:p>
      </dgm:t>
    </dgm:pt>
    <dgm:pt modelId="{3DC91569-FDA9-45E7-BCB2-975FAD00C45A}" type="pres">
      <dgm:prSet presAssocID="{BD475F9F-DDE9-4947-907F-23921D0F27EC}" presName="level3hierChild" presStyleCnt="0"/>
      <dgm:spPr/>
    </dgm:pt>
    <dgm:pt modelId="{E5D506B8-D353-4539-8988-0FC92D644FB5}" type="pres">
      <dgm:prSet presAssocID="{E4094848-D70D-4AE1-A814-4B4EFA1AD5E3}" presName="conn2-1" presStyleLbl="parChTrans1D3" presStyleIdx="3" presStyleCnt="4"/>
      <dgm:spPr/>
      <dgm:t>
        <a:bodyPr/>
        <a:lstStyle/>
        <a:p>
          <a:endParaRPr lang="en-US"/>
        </a:p>
      </dgm:t>
    </dgm:pt>
    <dgm:pt modelId="{706528C3-E473-4A76-8E7C-381679752E5A}" type="pres">
      <dgm:prSet presAssocID="{E4094848-D70D-4AE1-A814-4B4EFA1AD5E3}" presName="connTx" presStyleLbl="parChTrans1D3" presStyleIdx="3" presStyleCnt="4"/>
      <dgm:spPr/>
      <dgm:t>
        <a:bodyPr/>
        <a:lstStyle/>
        <a:p>
          <a:endParaRPr lang="en-US"/>
        </a:p>
      </dgm:t>
    </dgm:pt>
    <dgm:pt modelId="{DF54DAC7-D93F-4E7A-9E2E-F6A13361B8E8}" type="pres">
      <dgm:prSet presAssocID="{63199811-C4B3-419A-8A10-3B5680A92C9B}" presName="root2" presStyleCnt="0"/>
      <dgm:spPr/>
    </dgm:pt>
    <dgm:pt modelId="{4753C2C8-7997-44DD-97BA-62F3B6DC393D}" type="pres">
      <dgm:prSet presAssocID="{63199811-C4B3-419A-8A10-3B5680A92C9B}" presName="LevelTwoTextNode" presStyleLbl="node3" presStyleIdx="3" presStyleCnt="4">
        <dgm:presLayoutVars>
          <dgm:chPref val="3"/>
        </dgm:presLayoutVars>
      </dgm:prSet>
      <dgm:spPr/>
      <dgm:t>
        <a:bodyPr/>
        <a:lstStyle/>
        <a:p>
          <a:endParaRPr lang="en-US"/>
        </a:p>
      </dgm:t>
    </dgm:pt>
    <dgm:pt modelId="{C89AD8B5-8DA9-4E96-84A6-AA83EA8ED4E6}" type="pres">
      <dgm:prSet presAssocID="{63199811-C4B3-419A-8A10-3B5680A92C9B}" presName="level3hierChild" presStyleCnt="0"/>
      <dgm:spPr/>
    </dgm:pt>
  </dgm:ptLst>
  <dgm:cxnLst>
    <dgm:cxn modelId="{8E88F238-A8FD-4413-BF6E-713EB7906272}" type="presOf" srcId="{E626A6A2-B549-462D-9076-8EC92D26E2DA}" destId="{6254E82D-3969-4BCE-8608-F6C6D62FDB14}" srcOrd="0" destOrd="0" presId="urn:microsoft.com/office/officeart/2008/layout/HorizontalMultiLevelHierarchy"/>
    <dgm:cxn modelId="{1126C5EE-31A0-4B36-968A-FB2C0C56A716}" type="presOf" srcId="{0FCF4284-901F-40BB-9572-95438AF3DB20}" destId="{B6785F82-D2D6-4D51-B3E2-77188FEC2056}" srcOrd="0" destOrd="0" presId="urn:microsoft.com/office/officeart/2008/layout/HorizontalMultiLevelHierarchy"/>
    <dgm:cxn modelId="{A8E10118-DF01-4930-8201-34E2BF66CC73}" type="presOf" srcId="{0FCF4284-901F-40BB-9572-95438AF3DB20}" destId="{CA02F072-9DB2-4A2F-937B-B02A39878AE0}" srcOrd="1" destOrd="0" presId="urn:microsoft.com/office/officeart/2008/layout/HorizontalMultiLevelHierarchy"/>
    <dgm:cxn modelId="{3D99F3F3-86E9-405C-A46F-C881605801AF}" type="presOf" srcId="{E4094848-D70D-4AE1-A814-4B4EFA1AD5E3}" destId="{706528C3-E473-4A76-8E7C-381679752E5A}" srcOrd="1" destOrd="0" presId="urn:microsoft.com/office/officeart/2008/layout/HorizontalMultiLevelHierarchy"/>
    <dgm:cxn modelId="{824136C8-1F7C-424D-AD30-040F7F3ACEB4}" type="presOf" srcId="{7C86EEB5-007D-4547-B787-A0954D524830}" destId="{687B92C8-3EF2-4463-AB7E-818E7F107B9A}" srcOrd="1" destOrd="0" presId="urn:microsoft.com/office/officeart/2008/layout/HorizontalMultiLevelHierarchy"/>
    <dgm:cxn modelId="{11094B8E-DD63-4FB9-8498-95780118A4B2}" type="presOf" srcId="{1533F3C7-318B-463F-A0B4-8F43CAC839B2}" destId="{FE4C21A2-9301-4936-A5AB-7CEACF1D9E97}" srcOrd="0" destOrd="0" presId="urn:microsoft.com/office/officeart/2008/layout/HorizontalMultiLevelHierarchy"/>
    <dgm:cxn modelId="{0FC92D43-CAA6-4A80-976D-708B58BAA9A3}" type="presOf" srcId="{A4182D08-CACA-4349-8072-FDF4B80BCC29}" destId="{23A56680-E5B0-456F-8FC7-A7E3A99A82B8}" srcOrd="1" destOrd="0" presId="urn:microsoft.com/office/officeart/2008/layout/HorizontalMultiLevelHierarchy"/>
    <dgm:cxn modelId="{91A6B703-9344-48FD-9AA0-5B5F74105239}" type="presOf" srcId="{3BDB5D1B-1B68-4B71-99F9-73466022BEA9}" destId="{8317DBDA-4740-45D4-9EF1-4C1ABEC5F1DF}" srcOrd="0" destOrd="0" presId="urn:microsoft.com/office/officeart/2008/layout/HorizontalMultiLevelHierarchy"/>
    <dgm:cxn modelId="{89DA4CE5-4A38-4D4D-A45D-C64C7EC97869}" type="presOf" srcId="{61E2E965-477E-48B8-BB17-DA9B1EC063DE}" destId="{E219B199-65A4-43FE-8D64-95BA59DC8C17}" srcOrd="0" destOrd="0" presId="urn:microsoft.com/office/officeart/2008/layout/HorizontalMultiLevelHierarchy"/>
    <dgm:cxn modelId="{E917D5B1-4CBE-4B04-A24F-73628010D5EB}" type="presOf" srcId="{F33D63C2-9502-4B14-949C-F378D18DA684}" destId="{519818D9-CC24-4C1E-89C2-7E4642BBF5D4}" srcOrd="0" destOrd="0" presId="urn:microsoft.com/office/officeart/2008/layout/HorizontalMultiLevelHierarchy"/>
    <dgm:cxn modelId="{D5FDED4C-5297-4949-8387-5EB7CC5071FE}" type="presOf" srcId="{86F7B6DF-588E-4AAD-853A-0B3E8DAC0519}" destId="{2DD45D01-00B4-40F7-A077-C1EAC2D501B5}" srcOrd="0" destOrd="0" presId="urn:microsoft.com/office/officeart/2008/layout/HorizontalMultiLevelHierarchy"/>
    <dgm:cxn modelId="{7AD07437-BDB1-4613-8958-0530416000D3}" type="presOf" srcId="{E4094848-D70D-4AE1-A814-4B4EFA1AD5E3}" destId="{E5D506B8-D353-4539-8988-0FC92D644FB5}" srcOrd="0" destOrd="0" presId="urn:microsoft.com/office/officeart/2008/layout/HorizontalMultiLevelHierarchy"/>
    <dgm:cxn modelId="{09164E22-426B-4A8F-ADE6-4A12FC99F2B1}" type="presOf" srcId="{1A805AE4-5F3B-4809-9AD4-14887AB732ED}" destId="{48673BF0-04FA-4B94-A4D4-8339622A0CFC}" srcOrd="0" destOrd="0" presId="urn:microsoft.com/office/officeart/2008/layout/HorizontalMultiLevelHierarchy"/>
    <dgm:cxn modelId="{E6C607C2-F1D7-4F90-9C5D-BD233C448DAB}" srcId="{1533F3C7-318B-463F-A0B4-8F43CAC839B2}" destId="{BD475F9F-DDE9-4947-907F-23921D0F27EC}" srcOrd="3" destOrd="0" parTransId="{0FCF4284-901F-40BB-9572-95438AF3DB20}" sibTransId="{3672C659-79DD-4432-8870-F038DDA0B550}"/>
    <dgm:cxn modelId="{EFB22070-1B28-4E5C-8A8D-E059B1B953A2}" type="presOf" srcId="{7C86EEB5-007D-4547-B787-A0954D524830}" destId="{33833449-56CF-46A8-AEA9-342F5C198E4B}" srcOrd="0" destOrd="0" presId="urn:microsoft.com/office/officeart/2008/layout/HorizontalMultiLevelHierarchy"/>
    <dgm:cxn modelId="{8A977525-4B54-4CE6-975D-2A8B41649732}" srcId="{1533F3C7-318B-463F-A0B4-8F43CAC839B2}" destId="{50EB8E9D-F49B-45B8-825E-07BAB80B5CA5}" srcOrd="1" destOrd="0" parTransId="{A4182D08-CACA-4349-8072-FDF4B80BCC29}" sibTransId="{C94F1589-B79D-471F-B6DC-BE73DC89C6F8}"/>
    <dgm:cxn modelId="{BD5E274D-E52D-47CE-A8E6-A3D70D2EE289}" srcId="{1533F3C7-318B-463F-A0B4-8F43CAC839B2}" destId="{86F7B6DF-588E-4AAD-853A-0B3E8DAC0519}" srcOrd="0" destOrd="0" parTransId="{F33D63C2-9502-4B14-949C-F378D18DA684}" sibTransId="{BC3D5C3F-F2F4-49BF-9E02-6E142F49E2B5}"/>
    <dgm:cxn modelId="{795000C2-5F7D-4E5E-AFE2-7D623387C534}" type="presOf" srcId="{A4182D08-CACA-4349-8072-FDF4B80BCC29}" destId="{BF086575-F3E9-4722-AC81-57E973E37B05}" srcOrd="0" destOrd="0" presId="urn:microsoft.com/office/officeart/2008/layout/HorizontalMultiLevelHierarchy"/>
    <dgm:cxn modelId="{C1BCD86A-59FE-49BA-ACC2-474D6873BBFF}" type="presOf" srcId="{E626A6A2-B549-462D-9076-8EC92D26E2DA}" destId="{A3A362DC-B28C-4032-A5CA-8FD37BBB79A8}" srcOrd="1" destOrd="0" presId="urn:microsoft.com/office/officeart/2008/layout/HorizontalMultiLevelHierarchy"/>
    <dgm:cxn modelId="{C2AB888A-46FB-42B9-BD09-10DCA20D8C74}" srcId="{61E2E965-477E-48B8-BB17-DA9B1EC063DE}" destId="{DB8DD5C8-AA2F-4394-AEBD-AB8F052FEA73}" srcOrd="0" destOrd="0" parTransId="{7C86EEB5-007D-4547-B787-A0954D524830}" sibTransId="{EF1062EC-5019-4B90-8EC5-063EA716111A}"/>
    <dgm:cxn modelId="{B0DB30CE-DCBC-4035-8EDD-EF2F552C2B87}" type="presOf" srcId="{F33D63C2-9502-4B14-949C-F378D18DA684}" destId="{5468E5BA-5022-4C5E-8CE3-54D98172C1B5}" srcOrd="1" destOrd="0" presId="urn:microsoft.com/office/officeart/2008/layout/HorizontalMultiLevelHierarchy"/>
    <dgm:cxn modelId="{4F032222-00FA-4607-8567-D8687BBBC26F}" type="presOf" srcId="{DB8DD5C8-AA2F-4394-AEBD-AB8F052FEA73}" destId="{EA57A6E1-A3DA-47CB-93DA-C6232EC08151}" srcOrd="0" destOrd="0" presId="urn:microsoft.com/office/officeart/2008/layout/HorizontalMultiLevelHierarchy"/>
    <dgm:cxn modelId="{CA524180-EE5F-4586-9769-00FAC43ED97C}" type="presOf" srcId="{B583ABAE-5412-4825-BC8A-1FF719CA0B26}" destId="{C5C58B8F-4839-453B-A9FC-75E9E93E4A32}" srcOrd="0" destOrd="0" presId="urn:microsoft.com/office/officeart/2008/layout/HorizontalMultiLevelHierarchy"/>
    <dgm:cxn modelId="{0B93C815-0A3D-4FA2-818E-B8FDD99A8D9C}" type="presOf" srcId="{710206F7-88B2-497B-89F3-ACB748987F43}" destId="{3C3024CA-05EE-44E3-801C-7DBE361663F5}" srcOrd="0" destOrd="0" presId="urn:microsoft.com/office/officeart/2008/layout/HorizontalMultiLevelHierarchy"/>
    <dgm:cxn modelId="{C9D460F8-B039-4D7E-9412-8E096A02A365}" srcId="{50EB8E9D-F49B-45B8-825E-07BAB80B5CA5}" destId="{710206F7-88B2-497B-89F3-ACB748987F43}" srcOrd="0" destOrd="0" parTransId="{1A805AE4-5F3B-4809-9AD4-14887AB732ED}" sibTransId="{4CB9E93B-2A29-4376-929B-B4BA6CA49D4B}"/>
    <dgm:cxn modelId="{65C831BB-F35D-45F2-85B1-2EA685FBB7CF}" type="presOf" srcId="{1A805AE4-5F3B-4809-9AD4-14887AB732ED}" destId="{9AB32F4A-CE8F-4D3E-9E81-946F2DF0299D}" srcOrd="1" destOrd="0" presId="urn:microsoft.com/office/officeart/2008/layout/HorizontalMultiLevelHierarchy"/>
    <dgm:cxn modelId="{BF19A370-CD83-4FD7-8EF7-EBE65111DC59}" srcId="{86F7B6DF-588E-4AAD-853A-0B3E8DAC0519}" destId="{3BDB5D1B-1B68-4B71-99F9-73466022BEA9}" srcOrd="0" destOrd="0" parTransId="{E626A6A2-B549-462D-9076-8EC92D26E2DA}" sibTransId="{7CC10EBA-06C8-46CB-94E1-1463A379F8C8}"/>
    <dgm:cxn modelId="{AEAD2467-23CE-474C-BB40-9718FA66A761}" type="presOf" srcId="{63199811-C4B3-419A-8A10-3B5680A92C9B}" destId="{4753C2C8-7997-44DD-97BA-62F3B6DC393D}" srcOrd="0" destOrd="0" presId="urn:microsoft.com/office/officeart/2008/layout/HorizontalMultiLevelHierarchy"/>
    <dgm:cxn modelId="{92D00B8B-9252-499D-AEAB-F1FFB0C8BADA}" type="presOf" srcId="{50EB8E9D-F49B-45B8-825E-07BAB80B5CA5}" destId="{36A3721B-4E02-482D-85C4-B57E29408E2B}" srcOrd="0" destOrd="0" presId="urn:microsoft.com/office/officeart/2008/layout/HorizontalMultiLevelHierarchy"/>
    <dgm:cxn modelId="{1C4FA435-BE41-4843-8677-49C8DC5E2CA8}" srcId="{BD475F9F-DDE9-4947-907F-23921D0F27EC}" destId="{63199811-C4B3-419A-8A10-3B5680A92C9B}" srcOrd="0" destOrd="0" parTransId="{E4094848-D70D-4AE1-A814-4B4EFA1AD5E3}" sibTransId="{05C2554D-535A-4DBA-BBF5-660F94FE83DA}"/>
    <dgm:cxn modelId="{9BA2C856-F1CF-421E-A08E-ED5E72DAAF76}" type="presOf" srcId="{4236B900-09DC-4D4D-841F-8EDCD9049507}" destId="{A3AA6EE9-192B-4063-B332-537E228D4DF9}" srcOrd="0" destOrd="0" presId="urn:microsoft.com/office/officeart/2008/layout/HorizontalMultiLevelHierarchy"/>
    <dgm:cxn modelId="{D721B94D-5717-4F4E-87DF-7EE7FBC729F1}" srcId="{B583ABAE-5412-4825-BC8A-1FF719CA0B26}" destId="{1533F3C7-318B-463F-A0B4-8F43CAC839B2}" srcOrd="0" destOrd="0" parTransId="{2CD1ADDE-2EDF-4294-9153-30AB0B61130A}" sibTransId="{F6B67B91-FFA1-4BCE-9A34-5942CC88DD63}"/>
    <dgm:cxn modelId="{04C48692-07BD-4400-B533-8DB6A44EAB33}" srcId="{1533F3C7-318B-463F-A0B4-8F43CAC839B2}" destId="{61E2E965-477E-48B8-BB17-DA9B1EC063DE}" srcOrd="2" destOrd="0" parTransId="{4236B900-09DC-4D4D-841F-8EDCD9049507}" sibTransId="{DC5832BA-56D3-45E4-9024-CC67C03981AB}"/>
    <dgm:cxn modelId="{A2798087-CEF0-4337-9628-E35E70660EE8}" type="presOf" srcId="{4236B900-09DC-4D4D-841F-8EDCD9049507}" destId="{924D1D1F-D1D2-4A4C-A10F-5E602248E777}" srcOrd="1" destOrd="0" presId="urn:microsoft.com/office/officeart/2008/layout/HorizontalMultiLevelHierarchy"/>
    <dgm:cxn modelId="{B707BC34-95B3-4AFA-B598-466B9E280BEC}" type="presOf" srcId="{BD475F9F-DDE9-4947-907F-23921D0F27EC}" destId="{507A16EF-09D2-4EC9-8DD6-F803A35C5B3E}" srcOrd="0" destOrd="0" presId="urn:microsoft.com/office/officeart/2008/layout/HorizontalMultiLevelHierarchy"/>
    <dgm:cxn modelId="{91AC255A-7CDE-4B2A-BB97-CB13BFE25402}" type="presParOf" srcId="{C5C58B8F-4839-453B-A9FC-75E9E93E4A32}" destId="{9E7C1004-215E-4C9A-89EE-CB0AD6F8729E}" srcOrd="0" destOrd="0" presId="urn:microsoft.com/office/officeart/2008/layout/HorizontalMultiLevelHierarchy"/>
    <dgm:cxn modelId="{211D7874-2F54-4A00-A7B9-A5B1DBB12F5A}" type="presParOf" srcId="{9E7C1004-215E-4C9A-89EE-CB0AD6F8729E}" destId="{FE4C21A2-9301-4936-A5AB-7CEACF1D9E97}" srcOrd="0" destOrd="0" presId="urn:microsoft.com/office/officeart/2008/layout/HorizontalMultiLevelHierarchy"/>
    <dgm:cxn modelId="{CB2D3048-FF5B-410A-A3C7-25328B5C21DB}" type="presParOf" srcId="{9E7C1004-215E-4C9A-89EE-CB0AD6F8729E}" destId="{1FF8A010-C1A2-40A6-9A4A-5C379D8D946A}" srcOrd="1" destOrd="0" presId="urn:microsoft.com/office/officeart/2008/layout/HorizontalMultiLevelHierarchy"/>
    <dgm:cxn modelId="{9BDC7E33-6B92-44C5-9EF9-32C4B64F706C}" type="presParOf" srcId="{1FF8A010-C1A2-40A6-9A4A-5C379D8D946A}" destId="{519818D9-CC24-4C1E-89C2-7E4642BBF5D4}" srcOrd="0" destOrd="0" presId="urn:microsoft.com/office/officeart/2008/layout/HorizontalMultiLevelHierarchy"/>
    <dgm:cxn modelId="{D0271DB1-884C-416F-A325-53036194923F}" type="presParOf" srcId="{519818D9-CC24-4C1E-89C2-7E4642BBF5D4}" destId="{5468E5BA-5022-4C5E-8CE3-54D98172C1B5}" srcOrd="0" destOrd="0" presId="urn:microsoft.com/office/officeart/2008/layout/HorizontalMultiLevelHierarchy"/>
    <dgm:cxn modelId="{BEE2A9A2-5665-49D9-BAD5-3ED690A06C81}" type="presParOf" srcId="{1FF8A010-C1A2-40A6-9A4A-5C379D8D946A}" destId="{9584EA78-EFA5-4DDB-A465-2FB0AB80AA90}" srcOrd="1" destOrd="0" presId="urn:microsoft.com/office/officeart/2008/layout/HorizontalMultiLevelHierarchy"/>
    <dgm:cxn modelId="{818311F9-7728-4F25-843B-47FE3FF8658D}" type="presParOf" srcId="{9584EA78-EFA5-4DDB-A465-2FB0AB80AA90}" destId="{2DD45D01-00B4-40F7-A077-C1EAC2D501B5}" srcOrd="0" destOrd="0" presId="urn:microsoft.com/office/officeart/2008/layout/HorizontalMultiLevelHierarchy"/>
    <dgm:cxn modelId="{A2E90D7E-C76A-4ADC-A0CC-7883D3D23410}" type="presParOf" srcId="{9584EA78-EFA5-4DDB-A465-2FB0AB80AA90}" destId="{FB92EE03-41F9-4DA5-87AC-27D36442B167}" srcOrd="1" destOrd="0" presId="urn:microsoft.com/office/officeart/2008/layout/HorizontalMultiLevelHierarchy"/>
    <dgm:cxn modelId="{13DCDC17-6D28-498D-8B5E-E236B6F55291}" type="presParOf" srcId="{FB92EE03-41F9-4DA5-87AC-27D36442B167}" destId="{6254E82D-3969-4BCE-8608-F6C6D62FDB14}" srcOrd="0" destOrd="0" presId="urn:microsoft.com/office/officeart/2008/layout/HorizontalMultiLevelHierarchy"/>
    <dgm:cxn modelId="{F7CA3842-7792-4E19-BAED-7FB48436F507}" type="presParOf" srcId="{6254E82D-3969-4BCE-8608-F6C6D62FDB14}" destId="{A3A362DC-B28C-4032-A5CA-8FD37BBB79A8}" srcOrd="0" destOrd="0" presId="urn:microsoft.com/office/officeart/2008/layout/HorizontalMultiLevelHierarchy"/>
    <dgm:cxn modelId="{9BF8A53A-D7B6-4D75-970E-8DD896E10B07}" type="presParOf" srcId="{FB92EE03-41F9-4DA5-87AC-27D36442B167}" destId="{C65B5C92-1057-46A7-9901-411DF75652F7}" srcOrd="1" destOrd="0" presId="urn:microsoft.com/office/officeart/2008/layout/HorizontalMultiLevelHierarchy"/>
    <dgm:cxn modelId="{14D37017-CB02-4119-9D3C-3BA8FDEB24D9}" type="presParOf" srcId="{C65B5C92-1057-46A7-9901-411DF75652F7}" destId="{8317DBDA-4740-45D4-9EF1-4C1ABEC5F1DF}" srcOrd="0" destOrd="0" presId="urn:microsoft.com/office/officeart/2008/layout/HorizontalMultiLevelHierarchy"/>
    <dgm:cxn modelId="{2EDA1EFB-5068-4218-93AD-C42B5C563928}" type="presParOf" srcId="{C65B5C92-1057-46A7-9901-411DF75652F7}" destId="{737000D8-2443-4D83-9F08-1EE9350E7C47}" srcOrd="1" destOrd="0" presId="urn:microsoft.com/office/officeart/2008/layout/HorizontalMultiLevelHierarchy"/>
    <dgm:cxn modelId="{EA4D5EBA-EC91-4947-94C8-4DE28EB082FD}" type="presParOf" srcId="{1FF8A010-C1A2-40A6-9A4A-5C379D8D946A}" destId="{BF086575-F3E9-4722-AC81-57E973E37B05}" srcOrd="2" destOrd="0" presId="urn:microsoft.com/office/officeart/2008/layout/HorizontalMultiLevelHierarchy"/>
    <dgm:cxn modelId="{A3F98809-CB30-43B6-8188-E92CA76558B6}" type="presParOf" srcId="{BF086575-F3E9-4722-AC81-57E973E37B05}" destId="{23A56680-E5B0-456F-8FC7-A7E3A99A82B8}" srcOrd="0" destOrd="0" presId="urn:microsoft.com/office/officeart/2008/layout/HorizontalMultiLevelHierarchy"/>
    <dgm:cxn modelId="{98984971-86EE-4D49-947F-B210E90D04DF}" type="presParOf" srcId="{1FF8A010-C1A2-40A6-9A4A-5C379D8D946A}" destId="{8C97ACD7-787A-495D-A8DB-4E42A1B1161E}" srcOrd="3" destOrd="0" presId="urn:microsoft.com/office/officeart/2008/layout/HorizontalMultiLevelHierarchy"/>
    <dgm:cxn modelId="{9D832AC0-6292-42B5-B169-6C9DE25A4958}" type="presParOf" srcId="{8C97ACD7-787A-495D-A8DB-4E42A1B1161E}" destId="{36A3721B-4E02-482D-85C4-B57E29408E2B}" srcOrd="0" destOrd="0" presId="urn:microsoft.com/office/officeart/2008/layout/HorizontalMultiLevelHierarchy"/>
    <dgm:cxn modelId="{333FAD07-A70E-4F9D-B35F-73E25196EFED}" type="presParOf" srcId="{8C97ACD7-787A-495D-A8DB-4E42A1B1161E}" destId="{9DD4D890-A5AE-4491-84F5-47E7DD94C330}" srcOrd="1" destOrd="0" presId="urn:microsoft.com/office/officeart/2008/layout/HorizontalMultiLevelHierarchy"/>
    <dgm:cxn modelId="{7C3E0524-A04D-45D0-85EA-C25530F64C04}" type="presParOf" srcId="{9DD4D890-A5AE-4491-84F5-47E7DD94C330}" destId="{48673BF0-04FA-4B94-A4D4-8339622A0CFC}" srcOrd="0" destOrd="0" presId="urn:microsoft.com/office/officeart/2008/layout/HorizontalMultiLevelHierarchy"/>
    <dgm:cxn modelId="{E8A4F1E4-922B-471B-9FCF-756A61BCC241}" type="presParOf" srcId="{48673BF0-04FA-4B94-A4D4-8339622A0CFC}" destId="{9AB32F4A-CE8F-4D3E-9E81-946F2DF0299D}" srcOrd="0" destOrd="0" presId="urn:microsoft.com/office/officeart/2008/layout/HorizontalMultiLevelHierarchy"/>
    <dgm:cxn modelId="{3910B2F8-BCB7-4E4C-B923-D897FA212759}" type="presParOf" srcId="{9DD4D890-A5AE-4491-84F5-47E7DD94C330}" destId="{471DCA57-0C8F-4CED-823B-1E317C48623A}" srcOrd="1" destOrd="0" presId="urn:microsoft.com/office/officeart/2008/layout/HorizontalMultiLevelHierarchy"/>
    <dgm:cxn modelId="{7AE326F1-4FF4-4010-8798-AE0B77BA4D8D}" type="presParOf" srcId="{471DCA57-0C8F-4CED-823B-1E317C48623A}" destId="{3C3024CA-05EE-44E3-801C-7DBE361663F5}" srcOrd="0" destOrd="0" presId="urn:microsoft.com/office/officeart/2008/layout/HorizontalMultiLevelHierarchy"/>
    <dgm:cxn modelId="{5FBB61BD-BE15-4193-9928-9EE8597CCF8E}" type="presParOf" srcId="{471DCA57-0C8F-4CED-823B-1E317C48623A}" destId="{A719B5B0-B81F-4A7C-91BB-E623CEC40709}" srcOrd="1" destOrd="0" presId="urn:microsoft.com/office/officeart/2008/layout/HorizontalMultiLevelHierarchy"/>
    <dgm:cxn modelId="{899403B0-6978-416A-916F-8E2146F5A187}" type="presParOf" srcId="{1FF8A010-C1A2-40A6-9A4A-5C379D8D946A}" destId="{A3AA6EE9-192B-4063-B332-537E228D4DF9}" srcOrd="4" destOrd="0" presId="urn:microsoft.com/office/officeart/2008/layout/HorizontalMultiLevelHierarchy"/>
    <dgm:cxn modelId="{1F3F4603-4228-4665-BEF0-86B191EC07F5}" type="presParOf" srcId="{A3AA6EE9-192B-4063-B332-537E228D4DF9}" destId="{924D1D1F-D1D2-4A4C-A10F-5E602248E777}" srcOrd="0" destOrd="0" presId="urn:microsoft.com/office/officeart/2008/layout/HorizontalMultiLevelHierarchy"/>
    <dgm:cxn modelId="{06A61EE9-1177-409E-BBCF-260218D52931}" type="presParOf" srcId="{1FF8A010-C1A2-40A6-9A4A-5C379D8D946A}" destId="{51DEE0F2-16AA-4BBC-A7F1-D6725BEC0F66}" srcOrd="5" destOrd="0" presId="urn:microsoft.com/office/officeart/2008/layout/HorizontalMultiLevelHierarchy"/>
    <dgm:cxn modelId="{0D648811-721F-4E1D-BDEB-75F9CE6F9A9C}" type="presParOf" srcId="{51DEE0F2-16AA-4BBC-A7F1-D6725BEC0F66}" destId="{E219B199-65A4-43FE-8D64-95BA59DC8C17}" srcOrd="0" destOrd="0" presId="urn:microsoft.com/office/officeart/2008/layout/HorizontalMultiLevelHierarchy"/>
    <dgm:cxn modelId="{7C4552CD-F73C-441A-8C23-26596C87D1B8}" type="presParOf" srcId="{51DEE0F2-16AA-4BBC-A7F1-D6725BEC0F66}" destId="{15CBB077-615A-4D26-BA5D-E740FD72FB1F}" srcOrd="1" destOrd="0" presId="urn:microsoft.com/office/officeart/2008/layout/HorizontalMultiLevelHierarchy"/>
    <dgm:cxn modelId="{BCC2A263-A466-4902-8A13-57F7CB0A998B}" type="presParOf" srcId="{15CBB077-615A-4D26-BA5D-E740FD72FB1F}" destId="{33833449-56CF-46A8-AEA9-342F5C198E4B}" srcOrd="0" destOrd="0" presId="urn:microsoft.com/office/officeart/2008/layout/HorizontalMultiLevelHierarchy"/>
    <dgm:cxn modelId="{E6178C7D-1D8A-4405-A8CF-A27AEE2CB76D}" type="presParOf" srcId="{33833449-56CF-46A8-AEA9-342F5C198E4B}" destId="{687B92C8-3EF2-4463-AB7E-818E7F107B9A}" srcOrd="0" destOrd="0" presId="urn:microsoft.com/office/officeart/2008/layout/HorizontalMultiLevelHierarchy"/>
    <dgm:cxn modelId="{C9E98A32-6241-4BDC-B8A1-D8C689700DB9}" type="presParOf" srcId="{15CBB077-615A-4D26-BA5D-E740FD72FB1F}" destId="{30C59D7B-DC60-4169-9B23-82DA697FDA9D}" srcOrd="1" destOrd="0" presId="urn:microsoft.com/office/officeart/2008/layout/HorizontalMultiLevelHierarchy"/>
    <dgm:cxn modelId="{EF28EBE4-C7CA-4C46-8C4D-B8712659D36F}" type="presParOf" srcId="{30C59D7B-DC60-4169-9B23-82DA697FDA9D}" destId="{EA57A6E1-A3DA-47CB-93DA-C6232EC08151}" srcOrd="0" destOrd="0" presId="urn:microsoft.com/office/officeart/2008/layout/HorizontalMultiLevelHierarchy"/>
    <dgm:cxn modelId="{97FB5A9C-09D0-4259-BA28-09C21365E66E}" type="presParOf" srcId="{30C59D7B-DC60-4169-9B23-82DA697FDA9D}" destId="{AA918B94-9041-4DA0-8813-17D9CFE0AA30}" srcOrd="1" destOrd="0" presId="urn:microsoft.com/office/officeart/2008/layout/HorizontalMultiLevelHierarchy"/>
    <dgm:cxn modelId="{44E8E3C9-96E6-4383-8D0F-74FB1717B4CA}" type="presParOf" srcId="{1FF8A010-C1A2-40A6-9A4A-5C379D8D946A}" destId="{B6785F82-D2D6-4D51-B3E2-77188FEC2056}" srcOrd="6" destOrd="0" presId="urn:microsoft.com/office/officeart/2008/layout/HorizontalMultiLevelHierarchy"/>
    <dgm:cxn modelId="{7A821ACF-C9BA-400F-8D67-D9925E745CCB}" type="presParOf" srcId="{B6785F82-D2D6-4D51-B3E2-77188FEC2056}" destId="{CA02F072-9DB2-4A2F-937B-B02A39878AE0}" srcOrd="0" destOrd="0" presId="urn:microsoft.com/office/officeart/2008/layout/HorizontalMultiLevelHierarchy"/>
    <dgm:cxn modelId="{E96B1894-6D88-45D0-87C2-A764DCFEAAD9}" type="presParOf" srcId="{1FF8A010-C1A2-40A6-9A4A-5C379D8D946A}" destId="{4AC21CED-5B46-4FCA-94EC-80B9310AD76F}" srcOrd="7" destOrd="0" presId="urn:microsoft.com/office/officeart/2008/layout/HorizontalMultiLevelHierarchy"/>
    <dgm:cxn modelId="{01E4CA7B-ECBD-4586-83B2-CE359CD30D6A}" type="presParOf" srcId="{4AC21CED-5B46-4FCA-94EC-80B9310AD76F}" destId="{507A16EF-09D2-4EC9-8DD6-F803A35C5B3E}" srcOrd="0" destOrd="0" presId="urn:microsoft.com/office/officeart/2008/layout/HorizontalMultiLevelHierarchy"/>
    <dgm:cxn modelId="{8226ED0D-147C-439B-9FC4-A0BC7A21B757}" type="presParOf" srcId="{4AC21CED-5B46-4FCA-94EC-80B9310AD76F}" destId="{3DC91569-FDA9-45E7-BCB2-975FAD00C45A}" srcOrd="1" destOrd="0" presId="urn:microsoft.com/office/officeart/2008/layout/HorizontalMultiLevelHierarchy"/>
    <dgm:cxn modelId="{E4279077-9F94-495B-B628-6B1D13A01910}" type="presParOf" srcId="{3DC91569-FDA9-45E7-BCB2-975FAD00C45A}" destId="{E5D506B8-D353-4539-8988-0FC92D644FB5}" srcOrd="0" destOrd="0" presId="urn:microsoft.com/office/officeart/2008/layout/HorizontalMultiLevelHierarchy"/>
    <dgm:cxn modelId="{BDE7CA9C-E824-464D-A5F1-2860D6931C99}" type="presParOf" srcId="{E5D506B8-D353-4539-8988-0FC92D644FB5}" destId="{706528C3-E473-4A76-8E7C-381679752E5A}" srcOrd="0" destOrd="0" presId="urn:microsoft.com/office/officeart/2008/layout/HorizontalMultiLevelHierarchy"/>
    <dgm:cxn modelId="{F72189FC-F175-47F8-AEAA-B234404B0045}" type="presParOf" srcId="{3DC91569-FDA9-45E7-BCB2-975FAD00C45A}" destId="{DF54DAC7-D93F-4E7A-9E2E-F6A13361B8E8}" srcOrd="1" destOrd="0" presId="urn:microsoft.com/office/officeart/2008/layout/HorizontalMultiLevelHierarchy"/>
    <dgm:cxn modelId="{4A54E09B-EABC-4148-80A4-AB3046012C91}" type="presParOf" srcId="{DF54DAC7-D93F-4E7A-9E2E-F6A13361B8E8}" destId="{4753C2C8-7997-44DD-97BA-62F3B6DC393D}" srcOrd="0" destOrd="0" presId="urn:microsoft.com/office/officeart/2008/layout/HorizontalMultiLevelHierarchy"/>
    <dgm:cxn modelId="{7981CE92-841C-448F-9C2C-AA02279A46C3}" type="presParOf" srcId="{DF54DAC7-D93F-4E7A-9E2E-F6A13361B8E8}" destId="{C89AD8B5-8DA9-4E96-84A6-AA83EA8ED4E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583ABAE-5412-4825-BC8A-1FF719CA0B2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1533F3C7-318B-463F-A0B4-8F43CAC839B2}">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dirty="0" smtClean="0">
              <a:solidFill>
                <a:schemeClr val="bg1"/>
              </a:solidFill>
              <a:latin typeface="Cambria" panose="02040503050406030204" pitchFamily="18" charset="0"/>
            </a:rPr>
            <a:t>DCTF WEB</a:t>
          </a:r>
          <a:endParaRPr lang="en-US" sz="2800" dirty="0">
            <a:solidFill>
              <a:schemeClr val="bg1"/>
            </a:solidFill>
            <a:latin typeface="Cambria" panose="02040503050406030204" pitchFamily="18" charset="0"/>
          </a:endParaRPr>
        </a:p>
      </dgm:t>
    </dgm:pt>
    <dgm:pt modelId="{2CD1ADDE-2EDF-4294-9153-30AB0B61130A}" type="parTrans" cxnId="{D721B94D-5717-4F4E-87DF-7EE7FBC729F1}">
      <dgm:prSet/>
      <dgm:spPr/>
      <dgm:t>
        <a:bodyPr/>
        <a:lstStyle/>
        <a:p>
          <a:endParaRPr lang="en-US"/>
        </a:p>
      </dgm:t>
    </dgm:pt>
    <dgm:pt modelId="{F6B67B91-FFA1-4BCE-9A34-5942CC88DD63}" type="sibTrans" cxnId="{D721B94D-5717-4F4E-87DF-7EE7FBC729F1}">
      <dgm:prSet/>
      <dgm:spPr/>
      <dgm:t>
        <a:bodyPr/>
        <a:lstStyle/>
        <a:p>
          <a:endParaRPr lang="en-US"/>
        </a:p>
      </dgm:t>
    </dgm:pt>
    <dgm:pt modelId="{86F7B6DF-588E-4AAD-853A-0B3E8DAC0519}">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600" dirty="0" smtClean="0">
              <a:solidFill>
                <a:schemeClr val="bg1"/>
              </a:solidFill>
              <a:latin typeface="Cambria" panose="02040503050406030204" pitchFamily="18" charset="0"/>
            </a:rPr>
            <a:t>S-5001 INSS </a:t>
          </a:r>
          <a:r>
            <a:rPr lang="en-US" sz="2600" dirty="0" err="1" smtClean="0">
              <a:solidFill>
                <a:schemeClr val="bg1"/>
              </a:solidFill>
              <a:latin typeface="Cambria" panose="02040503050406030204" pitchFamily="18" charset="0"/>
            </a:rPr>
            <a:t>Trabalhador</a:t>
          </a:r>
          <a:endParaRPr lang="en-US" sz="2600" dirty="0">
            <a:solidFill>
              <a:schemeClr val="bg1"/>
            </a:solidFill>
            <a:latin typeface="Cambria" panose="02040503050406030204" pitchFamily="18" charset="0"/>
          </a:endParaRPr>
        </a:p>
      </dgm:t>
    </dgm:pt>
    <dgm:pt modelId="{F33D63C2-9502-4B14-949C-F378D18DA684}" type="parTrans" cxnId="{BD5E274D-E52D-47CE-A8E6-A3D70D2EE289}">
      <dgm:prSet/>
      <dgm:spPr/>
      <dgm:t>
        <a:bodyPr/>
        <a:lstStyle/>
        <a:p>
          <a:endParaRPr lang="en-US"/>
        </a:p>
      </dgm:t>
    </dgm:pt>
    <dgm:pt modelId="{BC3D5C3F-F2F4-49BF-9E02-6E142F49E2B5}" type="sibTrans" cxnId="{BD5E274D-E52D-47CE-A8E6-A3D70D2EE289}">
      <dgm:prSet/>
      <dgm:spPr/>
      <dgm:t>
        <a:bodyPr/>
        <a:lstStyle/>
        <a:p>
          <a:endParaRPr lang="en-US"/>
        </a:p>
      </dgm:t>
    </dgm:pt>
    <dgm:pt modelId="{61E2E965-477E-48B8-BB17-DA9B1EC063DE}">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600" dirty="0" smtClean="0">
              <a:solidFill>
                <a:schemeClr val="bg1"/>
              </a:solidFill>
              <a:latin typeface="Cambria" panose="02040503050406030204" pitchFamily="18" charset="0"/>
            </a:rPr>
            <a:t>S-5011 INSS </a:t>
          </a:r>
          <a:r>
            <a:rPr lang="en-US" sz="2600" dirty="0" err="1" smtClean="0">
              <a:solidFill>
                <a:schemeClr val="bg1"/>
              </a:solidFill>
              <a:latin typeface="Cambria" panose="02040503050406030204" pitchFamily="18" charset="0"/>
            </a:rPr>
            <a:t>Empresa</a:t>
          </a:r>
          <a:r>
            <a:rPr lang="en-US" sz="2600" dirty="0" smtClean="0">
              <a:solidFill>
                <a:schemeClr val="bg1"/>
              </a:solidFill>
              <a:latin typeface="Cambria" panose="02040503050406030204" pitchFamily="18" charset="0"/>
            </a:rPr>
            <a:t> </a:t>
          </a:r>
          <a:endParaRPr lang="en-US" sz="2600" dirty="0">
            <a:solidFill>
              <a:schemeClr val="bg1"/>
            </a:solidFill>
            <a:latin typeface="Cambria" panose="02040503050406030204" pitchFamily="18" charset="0"/>
          </a:endParaRPr>
        </a:p>
      </dgm:t>
    </dgm:pt>
    <dgm:pt modelId="{4236B900-09DC-4D4D-841F-8EDCD9049507}" type="parTrans" cxnId="{04C48692-07BD-4400-B533-8DB6A44EAB33}">
      <dgm:prSet/>
      <dgm:spPr/>
      <dgm:t>
        <a:bodyPr/>
        <a:lstStyle/>
        <a:p>
          <a:endParaRPr lang="en-US"/>
        </a:p>
      </dgm:t>
    </dgm:pt>
    <dgm:pt modelId="{DC5832BA-56D3-45E4-9024-CC67C03981AB}" type="sibTrans" cxnId="{04C48692-07BD-4400-B533-8DB6A44EAB33}">
      <dgm:prSet/>
      <dgm:spPr/>
      <dgm:t>
        <a:bodyPr/>
        <a:lstStyle/>
        <a:p>
          <a:endParaRPr lang="en-US"/>
        </a:p>
      </dgm:t>
    </dgm:pt>
    <dgm:pt modelId="{BD475F9F-DDE9-4947-907F-23921D0F27EC}">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600" dirty="0" smtClean="0">
              <a:solidFill>
                <a:schemeClr val="bg1"/>
              </a:solidFill>
              <a:latin typeface="Cambria" panose="02040503050406030204" pitchFamily="18" charset="0"/>
            </a:rPr>
            <a:t>S-5012 IRRF </a:t>
          </a:r>
          <a:r>
            <a:rPr lang="en-US" sz="2600" dirty="0" err="1" smtClean="0">
              <a:solidFill>
                <a:schemeClr val="bg1"/>
              </a:solidFill>
              <a:latin typeface="Cambria" panose="02040503050406030204" pitchFamily="18" charset="0"/>
            </a:rPr>
            <a:t>Empresa</a:t>
          </a:r>
          <a:endParaRPr lang="en-US" sz="2600" dirty="0">
            <a:solidFill>
              <a:schemeClr val="bg1"/>
            </a:solidFill>
            <a:latin typeface="Cambria" panose="02040503050406030204" pitchFamily="18" charset="0"/>
          </a:endParaRPr>
        </a:p>
      </dgm:t>
    </dgm:pt>
    <dgm:pt modelId="{0FCF4284-901F-40BB-9572-95438AF3DB20}" type="parTrans" cxnId="{E6C607C2-F1D7-4F90-9C5D-BD233C448DAB}">
      <dgm:prSet/>
      <dgm:spPr/>
      <dgm:t>
        <a:bodyPr/>
        <a:lstStyle/>
        <a:p>
          <a:endParaRPr lang="en-US"/>
        </a:p>
      </dgm:t>
    </dgm:pt>
    <dgm:pt modelId="{3672C659-79DD-4432-8870-F038DDA0B550}" type="sibTrans" cxnId="{E6C607C2-F1D7-4F90-9C5D-BD233C448DAB}">
      <dgm:prSet/>
      <dgm:spPr/>
      <dgm:t>
        <a:bodyPr/>
        <a:lstStyle/>
        <a:p>
          <a:endParaRPr lang="en-US"/>
        </a:p>
      </dgm:t>
    </dgm:pt>
    <dgm:pt modelId="{50EB8E9D-F49B-45B8-825E-07BAB80B5CA5}">
      <dgm:prSe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600" dirty="0" smtClean="0">
              <a:solidFill>
                <a:schemeClr val="bg1"/>
              </a:solidFill>
              <a:latin typeface="Cambria" panose="02040503050406030204" pitchFamily="18" charset="0"/>
            </a:rPr>
            <a:t>S-5002 IRRF </a:t>
          </a:r>
          <a:r>
            <a:rPr lang="en-US" sz="2600" dirty="0" err="1" smtClean="0">
              <a:solidFill>
                <a:schemeClr val="bg1"/>
              </a:solidFill>
              <a:latin typeface="Cambria" panose="02040503050406030204" pitchFamily="18" charset="0"/>
            </a:rPr>
            <a:t>Trabalhador</a:t>
          </a:r>
          <a:endParaRPr lang="en-US" sz="2600" dirty="0">
            <a:solidFill>
              <a:schemeClr val="bg1"/>
            </a:solidFill>
            <a:latin typeface="Cambria" panose="02040503050406030204" pitchFamily="18" charset="0"/>
          </a:endParaRPr>
        </a:p>
      </dgm:t>
    </dgm:pt>
    <dgm:pt modelId="{A4182D08-CACA-4349-8072-FDF4B80BCC29}" type="parTrans" cxnId="{8A977525-4B54-4CE6-975D-2A8B41649732}">
      <dgm:prSet/>
      <dgm:spPr/>
      <dgm:t>
        <a:bodyPr/>
        <a:lstStyle/>
        <a:p>
          <a:endParaRPr lang="en-US"/>
        </a:p>
      </dgm:t>
    </dgm:pt>
    <dgm:pt modelId="{C94F1589-B79D-471F-B6DC-BE73DC89C6F8}" type="sibTrans" cxnId="{8A977525-4B54-4CE6-975D-2A8B41649732}">
      <dgm:prSet/>
      <dgm:spPr/>
      <dgm:t>
        <a:bodyPr/>
        <a:lstStyle/>
        <a:p>
          <a:endParaRPr lang="en-US"/>
        </a:p>
      </dgm:t>
    </dgm:pt>
    <dgm:pt modelId="{3BDB5D1B-1B68-4B71-99F9-73466022BEA9}">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3600" b="1" dirty="0" smtClean="0">
              <a:solidFill>
                <a:schemeClr val="tx1"/>
              </a:solidFill>
              <a:latin typeface="Cambria" panose="02040503050406030204" pitchFamily="18" charset="0"/>
            </a:rPr>
            <a:t>S - 1200</a:t>
          </a:r>
          <a:endParaRPr lang="en-US" sz="3600" b="1" dirty="0">
            <a:solidFill>
              <a:schemeClr val="tx1"/>
            </a:solidFill>
            <a:latin typeface="Cambria" panose="02040503050406030204" pitchFamily="18" charset="0"/>
          </a:endParaRPr>
        </a:p>
      </dgm:t>
    </dgm:pt>
    <dgm:pt modelId="{E626A6A2-B549-462D-9076-8EC92D26E2DA}" type="parTrans" cxnId="{BF19A370-CD83-4FD7-8EF7-EBE65111DC59}">
      <dgm:prSet/>
      <dgm:spPr/>
      <dgm:t>
        <a:bodyPr/>
        <a:lstStyle/>
        <a:p>
          <a:endParaRPr lang="en-US"/>
        </a:p>
      </dgm:t>
    </dgm:pt>
    <dgm:pt modelId="{7CC10EBA-06C8-46CB-94E1-1463A379F8C8}" type="sibTrans" cxnId="{BF19A370-CD83-4FD7-8EF7-EBE65111DC59}">
      <dgm:prSet/>
      <dgm:spPr/>
      <dgm:t>
        <a:bodyPr/>
        <a:lstStyle/>
        <a:p>
          <a:endParaRPr lang="en-US"/>
        </a:p>
      </dgm:t>
    </dgm:pt>
    <dgm:pt modelId="{710206F7-88B2-497B-89F3-ACB748987F43}">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3600" b="1" dirty="0" smtClean="0">
              <a:solidFill>
                <a:schemeClr val="tx1"/>
              </a:solidFill>
              <a:latin typeface="Cambria" panose="02040503050406030204" pitchFamily="18" charset="0"/>
            </a:rPr>
            <a:t>S - 1210</a:t>
          </a:r>
          <a:endParaRPr lang="en-US" sz="3600" b="1" dirty="0">
            <a:solidFill>
              <a:schemeClr val="tx1"/>
            </a:solidFill>
            <a:latin typeface="Cambria" panose="02040503050406030204" pitchFamily="18" charset="0"/>
          </a:endParaRPr>
        </a:p>
      </dgm:t>
    </dgm:pt>
    <dgm:pt modelId="{1A805AE4-5F3B-4809-9AD4-14887AB732ED}" type="parTrans" cxnId="{C9D460F8-B039-4D7E-9412-8E096A02A365}">
      <dgm:prSet/>
      <dgm:spPr/>
      <dgm:t>
        <a:bodyPr/>
        <a:lstStyle/>
        <a:p>
          <a:endParaRPr lang="en-US"/>
        </a:p>
      </dgm:t>
    </dgm:pt>
    <dgm:pt modelId="{4CB9E93B-2A29-4376-929B-B4BA6CA49D4B}" type="sibTrans" cxnId="{C9D460F8-B039-4D7E-9412-8E096A02A365}">
      <dgm:prSet/>
      <dgm:spPr/>
      <dgm:t>
        <a:bodyPr/>
        <a:lstStyle/>
        <a:p>
          <a:endParaRPr lang="en-US"/>
        </a:p>
      </dgm:t>
    </dgm:pt>
    <dgm:pt modelId="{DB8DD5C8-AA2F-4394-AEBD-AB8F052FEA73}">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3600" b="1" dirty="0" smtClean="0">
              <a:solidFill>
                <a:schemeClr val="tx1"/>
              </a:solidFill>
              <a:latin typeface="Cambria" panose="02040503050406030204" pitchFamily="18" charset="0"/>
            </a:rPr>
            <a:t>S -1299</a:t>
          </a:r>
          <a:endParaRPr lang="en-US" sz="3600" b="1" dirty="0">
            <a:solidFill>
              <a:schemeClr val="tx1"/>
            </a:solidFill>
            <a:latin typeface="Cambria" panose="02040503050406030204" pitchFamily="18" charset="0"/>
          </a:endParaRPr>
        </a:p>
      </dgm:t>
    </dgm:pt>
    <dgm:pt modelId="{7C86EEB5-007D-4547-B787-A0954D524830}" type="parTrans" cxnId="{C2AB888A-46FB-42B9-BD09-10DCA20D8C74}">
      <dgm:prSet/>
      <dgm:spPr/>
      <dgm:t>
        <a:bodyPr/>
        <a:lstStyle/>
        <a:p>
          <a:endParaRPr lang="en-US"/>
        </a:p>
      </dgm:t>
    </dgm:pt>
    <dgm:pt modelId="{EF1062EC-5019-4B90-8EC5-063EA716111A}" type="sibTrans" cxnId="{C2AB888A-46FB-42B9-BD09-10DCA20D8C74}">
      <dgm:prSet/>
      <dgm:spPr/>
      <dgm:t>
        <a:bodyPr/>
        <a:lstStyle/>
        <a:p>
          <a:endParaRPr lang="en-US"/>
        </a:p>
      </dgm:t>
    </dgm:pt>
    <dgm:pt modelId="{63199811-C4B3-419A-8A10-3B5680A92C9B}">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3600" b="1" dirty="0" smtClean="0">
              <a:solidFill>
                <a:schemeClr val="tx1"/>
              </a:solidFill>
              <a:latin typeface="Cambria" panose="02040503050406030204" pitchFamily="18" charset="0"/>
            </a:rPr>
            <a:t>S - 1299</a:t>
          </a:r>
          <a:endParaRPr lang="en-US" sz="3600" b="1" dirty="0">
            <a:solidFill>
              <a:schemeClr val="tx1"/>
            </a:solidFill>
            <a:latin typeface="Cambria" panose="02040503050406030204" pitchFamily="18" charset="0"/>
          </a:endParaRPr>
        </a:p>
      </dgm:t>
    </dgm:pt>
    <dgm:pt modelId="{E4094848-D70D-4AE1-A814-4B4EFA1AD5E3}" type="parTrans" cxnId="{1C4FA435-BE41-4843-8677-49C8DC5E2CA8}">
      <dgm:prSet/>
      <dgm:spPr/>
      <dgm:t>
        <a:bodyPr/>
        <a:lstStyle/>
        <a:p>
          <a:endParaRPr lang="en-US"/>
        </a:p>
      </dgm:t>
    </dgm:pt>
    <dgm:pt modelId="{05C2554D-535A-4DBA-BBF5-660F94FE83DA}" type="sibTrans" cxnId="{1C4FA435-BE41-4843-8677-49C8DC5E2CA8}">
      <dgm:prSet/>
      <dgm:spPr/>
      <dgm:t>
        <a:bodyPr/>
        <a:lstStyle/>
        <a:p>
          <a:endParaRPr lang="en-US"/>
        </a:p>
      </dgm:t>
    </dgm:pt>
    <dgm:pt modelId="{C5C58B8F-4839-453B-A9FC-75E9E93E4A32}" type="pres">
      <dgm:prSet presAssocID="{B583ABAE-5412-4825-BC8A-1FF719CA0B26}" presName="Name0" presStyleCnt="0">
        <dgm:presLayoutVars>
          <dgm:chPref val="1"/>
          <dgm:dir/>
          <dgm:animOne val="branch"/>
          <dgm:animLvl val="lvl"/>
          <dgm:resizeHandles val="exact"/>
        </dgm:presLayoutVars>
      </dgm:prSet>
      <dgm:spPr/>
      <dgm:t>
        <a:bodyPr/>
        <a:lstStyle/>
        <a:p>
          <a:endParaRPr lang="en-US"/>
        </a:p>
      </dgm:t>
    </dgm:pt>
    <dgm:pt modelId="{9E7C1004-215E-4C9A-89EE-CB0AD6F8729E}" type="pres">
      <dgm:prSet presAssocID="{1533F3C7-318B-463F-A0B4-8F43CAC839B2}" presName="root1" presStyleCnt="0"/>
      <dgm:spPr/>
    </dgm:pt>
    <dgm:pt modelId="{FE4C21A2-9301-4936-A5AB-7CEACF1D9E97}" type="pres">
      <dgm:prSet presAssocID="{1533F3C7-318B-463F-A0B4-8F43CAC839B2}" presName="LevelOneTextNode" presStyleLbl="node0" presStyleIdx="0" presStyleCnt="1" custAng="0">
        <dgm:presLayoutVars>
          <dgm:chPref val="3"/>
        </dgm:presLayoutVars>
      </dgm:prSet>
      <dgm:spPr/>
      <dgm:t>
        <a:bodyPr/>
        <a:lstStyle/>
        <a:p>
          <a:endParaRPr lang="en-US"/>
        </a:p>
      </dgm:t>
    </dgm:pt>
    <dgm:pt modelId="{1FF8A010-C1A2-40A6-9A4A-5C379D8D946A}" type="pres">
      <dgm:prSet presAssocID="{1533F3C7-318B-463F-A0B4-8F43CAC839B2}" presName="level2hierChild" presStyleCnt="0"/>
      <dgm:spPr/>
    </dgm:pt>
    <dgm:pt modelId="{519818D9-CC24-4C1E-89C2-7E4642BBF5D4}" type="pres">
      <dgm:prSet presAssocID="{F33D63C2-9502-4B14-949C-F378D18DA684}" presName="conn2-1" presStyleLbl="parChTrans1D2" presStyleIdx="0" presStyleCnt="4"/>
      <dgm:spPr/>
      <dgm:t>
        <a:bodyPr/>
        <a:lstStyle/>
        <a:p>
          <a:endParaRPr lang="en-US"/>
        </a:p>
      </dgm:t>
    </dgm:pt>
    <dgm:pt modelId="{5468E5BA-5022-4C5E-8CE3-54D98172C1B5}" type="pres">
      <dgm:prSet presAssocID="{F33D63C2-9502-4B14-949C-F378D18DA684}" presName="connTx" presStyleLbl="parChTrans1D2" presStyleIdx="0" presStyleCnt="4"/>
      <dgm:spPr/>
      <dgm:t>
        <a:bodyPr/>
        <a:lstStyle/>
        <a:p>
          <a:endParaRPr lang="en-US"/>
        </a:p>
      </dgm:t>
    </dgm:pt>
    <dgm:pt modelId="{9584EA78-EFA5-4DDB-A465-2FB0AB80AA90}" type="pres">
      <dgm:prSet presAssocID="{86F7B6DF-588E-4AAD-853A-0B3E8DAC0519}" presName="root2" presStyleCnt="0"/>
      <dgm:spPr/>
    </dgm:pt>
    <dgm:pt modelId="{2DD45D01-00B4-40F7-A077-C1EAC2D501B5}" type="pres">
      <dgm:prSet presAssocID="{86F7B6DF-588E-4AAD-853A-0B3E8DAC0519}" presName="LevelTwoTextNode" presStyleLbl="node2" presStyleIdx="0" presStyleCnt="4">
        <dgm:presLayoutVars>
          <dgm:chPref val="3"/>
        </dgm:presLayoutVars>
      </dgm:prSet>
      <dgm:spPr/>
      <dgm:t>
        <a:bodyPr/>
        <a:lstStyle/>
        <a:p>
          <a:endParaRPr lang="en-US"/>
        </a:p>
      </dgm:t>
    </dgm:pt>
    <dgm:pt modelId="{FB92EE03-41F9-4DA5-87AC-27D36442B167}" type="pres">
      <dgm:prSet presAssocID="{86F7B6DF-588E-4AAD-853A-0B3E8DAC0519}" presName="level3hierChild" presStyleCnt="0"/>
      <dgm:spPr/>
    </dgm:pt>
    <dgm:pt modelId="{6254E82D-3969-4BCE-8608-F6C6D62FDB14}" type="pres">
      <dgm:prSet presAssocID="{E626A6A2-B549-462D-9076-8EC92D26E2DA}" presName="conn2-1" presStyleLbl="parChTrans1D3" presStyleIdx="0" presStyleCnt="4"/>
      <dgm:spPr/>
      <dgm:t>
        <a:bodyPr/>
        <a:lstStyle/>
        <a:p>
          <a:endParaRPr lang="en-US"/>
        </a:p>
      </dgm:t>
    </dgm:pt>
    <dgm:pt modelId="{A3A362DC-B28C-4032-A5CA-8FD37BBB79A8}" type="pres">
      <dgm:prSet presAssocID="{E626A6A2-B549-462D-9076-8EC92D26E2DA}" presName="connTx" presStyleLbl="parChTrans1D3" presStyleIdx="0" presStyleCnt="4"/>
      <dgm:spPr/>
      <dgm:t>
        <a:bodyPr/>
        <a:lstStyle/>
        <a:p>
          <a:endParaRPr lang="en-US"/>
        </a:p>
      </dgm:t>
    </dgm:pt>
    <dgm:pt modelId="{C65B5C92-1057-46A7-9901-411DF75652F7}" type="pres">
      <dgm:prSet presAssocID="{3BDB5D1B-1B68-4B71-99F9-73466022BEA9}" presName="root2" presStyleCnt="0"/>
      <dgm:spPr/>
    </dgm:pt>
    <dgm:pt modelId="{8317DBDA-4740-45D4-9EF1-4C1ABEC5F1DF}" type="pres">
      <dgm:prSet presAssocID="{3BDB5D1B-1B68-4B71-99F9-73466022BEA9}" presName="LevelTwoTextNode" presStyleLbl="node3" presStyleIdx="0" presStyleCnt="4">
        <dgm:presLayoutVars>
          <dgm:chPref val="3"/>
        </dgm:presLayoutVars>
      </dgm:prSet>
      <dgm:spPr/>
      <dgm:t>
        <a:bodyPr/>
        <a:lstStyle/>
        <a:p>
          <a:endParaRPr lang="en-US"/>
        </a:p>
      </dgm:t>
    </dgm:pt>
    <dgm:pt modelId="{737000D8-2443-4D83-9F08-1EE9350E7C47}" type="pres">
      <dgm:prSet presAssocID="{3BDB5D1B-1B68-4B71-99F9-73466022BEA9}" presName="level3hierChild" presStyleCnt="0"/>
      <dgm:spPr/>
    </dgm:pt>
    <dgm:pt modelId="{BF086575-F3E9-4722-AC81-57E973E37B05}" type="pres">
      <dgm:prSet presAssocID="{A4182D08-CACA-4349-8072-FDF4B80BCC29}" presName="conn2-1" presStyleLbl="parChTrans1D2" presStyleIdx="1" presStyleCnt="4"/>
      <dgm:spPr/>
      <dgm:t>
        <a:bodyPr/>
        <a:lstStyle/>
        <a:p>
          <a:endParaRPr lang="en-US"/>
        </a:p>
      </dgm:t>
    </dgm:pt>
    <dgm:pt modelId="{23A56680-E5B0-456F-8FC7-A7E3A99A82B8}" type="pres">
      <dgm:prSet presAssocID="{A4182D08-CACA-4349-8072-FDF4B80BCC29}" presName="connTx" presStyleLbl="parChTrans1D2" presStyleIdx="1" presStyleCnt="4"/>
      <dgm:spPr/>
      <dgm:t>
        <a:bodyPr/>
        <a:lstStyle/>
        <a:p>
          <a:endParaRPr lang="en-US"/>
        </a:p>
      </dgm:t>
    </dgm:pt>
    <dgm:pt modelId="{8C97ACD7-787A-495D-A8DB-4E42A1B1161E}" type="pres">
      <dgm:prSet presAssocID="{50EB8E9D-F49B-45B8-825E-07BAB80B5CA5}" presName="root2" presStyleCnt="0"/>
      <dgm:spPr/>
    </dgm:pt>
    <dgm:pt modelId="{36A3721B-4E02-482D-85C4-B57E29408E2B}" type="pres">
      <dgm:prSet presAssocID="{50EB8E9D-F49B-45B8-825E-07BAB80B5CA5}" presName="LevelTwoTextNode" presStyleLbl="node2" presStyleIdx="1" presStyleCnt="4">
        <dgm:presLayoutVars>
          <dgm:chPref val="3"/>
        </dgm:presLayoutVars>
      </dgm:prSet>
      <dgm:spPr/>
      <dgm:t>
        <a:bodyPr/>
        <a:lstStyle/>
        <a:p>
          <a:endParaRPr lang="en-US"/>
        </a:p>
      </dgm:t>
    </dgm:pt>
    <dgm:pt modelId="{9DD4D890-A5AE-4491-84F5-47E7DD94C330}" type="pres">
      <dgm:prSet presAssocID="{50EB8E9D-F49B-45B8-825E-07BAB80B5CA5}" presName="level3hierChild" presStyleCnt="0"/>
      <dgm:spPr/>
    </dgm:pt>
    <dgm:pt modelId="{48673BF0-04FA-4B94-A4D4-8339622A0CFC}" type="pres">
      <dgm:prSet presAssocID="{1A805AE4-5F3B-4809-9AD4-14887AB732ED}" presName="conn2-1" presStyleLbl="parChTrans1D3" presStyleIdx="1" presStyleCnt="4"/>
      <dgm:spPr/>
      <dgm:t>
        <a:bodyPr/>
        <a:lstStyle/>
        <a:p>
          <a:endParaRPr lang="en-US"/>
        </a:p>
      </dgm:t>
    </dgm:pt>
    <dgm:pt modelId="{9AB32F4A-CE8F-4D3E-9E81-946F2DF0299D}" type="pres">
      <dgm:prSet presAssocID="{1A805AE4-5F3B-4809-9AD4-14887AB732ED}" presName="connTx" presStyleLbl="parChTrans1D3" presStyleIdx="1" presStyleCnt="4"/>
      <dgm:spPr/>
      <dgm:t>
        <a:bodyPr/>
        <a:lstStyle/>
        <a:p>
          <a:endParaRPr lang="en-US"/>
        </a:p>
      </dgm:t>
    </dgm:pt>
    <dgm:pt modelId="{471DCA57-0C8F-4CED-823B-1E317C48623A}" type="pres">
      <dgm:prSet presAssocID="{710206F7-88B2-497B-89F3-ACB748987F43}" presName="root2" presStyleCnt="0"/>
      <dgm:spPr/>
    </dgm:pt>
    <dgm:pt modelId="{3C3024CA-05EE-44E3-801C-7DBE361663F5}" type="pres">
      <dgm:prSet presAssocID="{710206F7-88B2-497B-89F3-ACB748987F43}" presName="LevelTwoTextNode" presStyleLbl="node3" presStyleIdx="1" presStyleCnt="4">
        <dgm:presLayoutVars>
          <dgm:chPref val="3"/>
        </dgm:presLayoutVars>
      </dgm:prSet>
      <dgm:spPr/>
      <dgm:t>
        <a:bodyPr/>
        <a:lstStyle/>
        <a:p>
          <a:endParaRPr lang="en-US"/>
        </a:p>
      </dgm:t>
    </dgm:pt>
    <dgm:pt modelId="{A719B5B0-B81F-4A7C-91BB-E623CEC40709}" type="pres">
      <dgm:prSet presAssocID="{710206F7-88B2-497B-89F3-ACB748987F43}" presName="level3hierChild" presStyleCnt="0"/>
      <dgm:spPr/>
    </dgm:pt>
    <dgm:pt modelId="{A3AA6EE9-192B-4063-B332-537E228D4DF9}" type="pres">
      <dgm:prSet presAssocID="{4236B900-09DC-4D4D-841F-8EDCD9049507}" presName="conn2-1" presStyleLbl="parChTrans1D2" presStyleIdx="2" presStyleCnt="4"/>
      <dgm:spPr/>
      <dgm:t>
        <a:bodyPr/>
        <a:lstStyle/>
        <a:p>
          <a:endParaRPr lang="en-US"/>
        </a:p>
      </dgm:t>
    </dgm:pt>
    <dgm:pt modelId="{924D1D1F-D1D2-4A4C-A10F-5E602248E777}" type="pres">
      <dgm:prSet presAssocID="{4236B900-09DC-4D4D-841F-8EDCD9049507}" presName="connTx" presStyleLbl="parChTrans1D2" presStyleIdx="2" presStyleCnt="4"/>
      <dgm:spPr/>
      <dgm:t>
        <a:bodyPr/>
        <a:lstStyle/>
        <a:p>
          <a:endParaRPr lang="en-US"/>
        </a:p>
      </dgm:t>
    </dgm:pt>
    <dgm:pt modelId="{51DEE0F2-16AA-4BBC-A7F1-D6725BEC0F66}" type="pres">
      <dgm:prSet presAssocID="{61E2E965-477E-48B8-BB17-DA9B1EC063DE}" presName="root2" presStyleCnt="0"/>
      <dgm:spPr/>
    </dgm:pt>
    <dgm:pt modelId="{E219B199-65A4-43FE-8D64-95BA59DC8C17}" type="pres">
      <dgm:prSet presAssocID="{61E2E965-477E-48B8-BB17-DA9B1EC063DE}" presName="LevelTwoTextNode" presStyleLbl="node2" presStyleIdx="2" presStyleCnt="4">
        <dgm:presLayoutVars>
          <dgm:chPref val="3"/>
        </dgm:presLayoutVars>
      </dgm:prSet>
      <dgm:spPr/>
      <dgm:t>
        <a:bodyPr/>
        <a:lstStyle/>
        <a:p>
          <a:endParaRPr lang="en-US"/>
        </a:p>
      </dgm:t>
    </dgm:pt>
    <dgm:pt modelId="{15CBB077-615A-4D26-BA5D-E740FD72FB1F}" type="pres">
      <dgm:prSet presAssocID="{61E2E965-477E-48B8-BB17-DA9B1EC063DE}" presName="level3hierChild" presStyleCnt="0"/>
      <dgm:spPr/>
    </dgm:pt>
    <dgm:pt modelId="{33833449-56CF-46A8-AEA9-342F5C198E4B}" type="pres">
      <dgm:prSet presAssocID="{7C86EEB5-007D-4547-B787-A0954D524830}" presName="conn2-1" presStyleLbl="parChTrans1D3" presStyleIdx="2" presStyleCnt="4"/>
      <dgm:spPr/>
      <dgm:t>
        <a:bodyPr/>
        <a:lstStyle/>
        <a:p>
          <a:endParaRPr lang="en-US"/>
        </a:p>
      </dgm:t>
    </dgm:pt>
    <dgm:pt modelId="{687B92C8-3EF2-4463-AB7E-818E7F107B9A}" type="pres">
      <dgm:prSet presAssocID="{7C86EEB5-007D-4547-B787-A0954D524830}" presName="connTx" presStyleLbl="parChTrans1D3" presStyleIdx="2" presStyleCnt="4"/>
      <dgm:spPr/>
      <dgm:t>
        <a:bodyPr/>
        <a:lstStyle/>
        <a:p>
          <a:endParaRPr lang="en-US"/>
        </a:p>
      </dgm:t>
    </dgm:pt>
    <dgm:pt modelId="{30C59D7B-DC60-4169-9B23-82DA697FDA9D}" type="pres">
      <dgm:prSet presAssocID="{DB8DD5C8-AA2F-4394-AEBD-AB8F052FEA73}" presName="root2" presStyleCnt="0"/>
      <dgm:spPr/>
    </dgm:pt>
    <dgm:pt modelId="{EA57A6E1-A3DA-47CB-93DA-C6232EC08151}" type="pres">
      <dgm:prSet presAssocID="{DB8DD5C8-AA2F-4394-AEBD-AB8F052FEA73}" presName="LevelTwoTextNode" presStyleLbl="node3" presStyleIdx="2" presStyleCnt="4">
        <dgm:presLayoutVars>
          <dgm:chPref val="3"/>
        </dgm:presLayoutVars>
      </dgm:prSet>
      <dgm:spPr/>
      <dgm:t>
        <a:bodyPr/>
        <a:lstStyle/>
        <a:p>
          <a:endParaRPr lang="en-US"/>
        </a:p>
      </dgm:t>
    </dgm:pt>
    <dgm:pt modelId="{AA918B94-9041-4DA0-8813-17D9CFE0AA30}" type="pres">
      <dgm:prSet presAssocID="{DB8DD5C8-AA2F-4394-AEBD-AB8F052FEA73}" presName="level3hierChild" presStyleCnt="0"/>
      <dgm:spPr/>
    </dgm:pt>
    <dgm:pt modelId="{B6785F82-D2D6-4D51-B3E2-77188FEC2056}" type="pres">
      <dgm:prSet presAssocID="{0FCF4284-901F-40BB-9572-95438AF3DB20}" presName="conn2-1" presStyleLbl="parChTrans1D2" presStyleIdx="3" presStyleCnt="4"/>
      <dgm:spPr/>
      <dgm:t>
        <a:bodyPr/>
        <a:lstStyle/>
        <a:p>
          <a:endParaRPr lang="en-US"/>
        </a:p>
      </dgm:t>
    </dgm:pt>
    <dgm:pt modelId="{CA02F072-9DB2-4A2F-937B-B02A39878AE0}" type="pres">
      <dgm:prSet presAssocID="{0FCF4284-901F-40BB-9572-95438AF3DB20}" presName="connTx" presStyleLbl="parChTrans1D2" presStyleIdx="3" presStyleCnt="4"/>
      <dgm:spPr/>
      <dgm:t>
        <a:bodyPr/>
        <a:lstStyle/>
        <a:p>
          <a:endParaRPr lang="en-US"/>
        </a:p>
      </dgm:t>
    </dgm:pt>
    <dgm:pt modelId="{4AC21CED-5B46-4FCA-94EC-80B9310AD76F}" type="pres">
      <dgm:prSet presAssocID="{BD475F9F-DDE9-4947-907F-23921D0F27EC}" presName="root2" presStyleCnt="0"/>
      <dgm:spPr/>
    </dgm:pt>
    <dgm:pt modelId="{507A16EF-09D2-4EC9-8DD6-F803A35C5B3E}" type="pres">
      <dgm:prSet presAssocID="{BD475F9F-DDE9-4947-907F-23921D0F27EC}" presName="LevelTwoTextNode" presStyleLbl="node2" presStyleIdx="3" presStyleCnt="4">
        <dgm:presLayoutVars>
          <dgm:chPref val="3"/>
        </dgm:presLayoutVars>
      </dgm:prSet>
      <dgm:spPr/>
      <dgm:t>
        <a:bodyPr/>
        <a:lstStyle/>
        <a:p>
          <a:endParaRPr lang="en-US"/>
        </a:p>
      </dgm:t>
    </dgm:pt>
    <dgm:pt modelId="{3DC91569-FDA9-45E7-BCB2-975FAD00C45A}" type="pres">
      <dgm:prSet presAssocID="{BD475F9F-DDE9-4947-907F-23921D0F27EC}" presName="level3hierChild" presStyleCnt="0"/>
      <dgm:spPr/>
    </dgm:pt>
    <dgm:pt modelId="{E5D506B8-D353-4539-8988-0FC92D644FB5}" type="pres">
      <dgm:prSet presAssocID="{E4094848-D70D-4AE1-A814-4B4EFA1AD5E3}" presName="conn2-1" presStyleLbl="parChTrans1D3" presStyleIdx="3" presStyleCnt="4"/>
      <dgm:spPr/>
      <dgm:t>
        <a:bodyPr/>
        <a:lstStyle/>
        <a:p>
          <a:endParaRPr lang="en-US"/>
        </a:p>
      </dgm:t>
    </dgm:pt>
    <dgm:pt modelId="{706528C3-E473-4A76-8E7C-381679752E5A}" type="pres">
      <dgm:prSet presAssocID="{E4094848-D70D-4AE1-A814-4B4EFA1AD5E3}" presName="connTx" presStyleLbl="parChTrans1D3" presStyleIdx="3" presStyleCnt="4"/>
      <dgm:spPr/>
      <dgm:t>
        <a:bodyPr/>
        <a:lstStyle/>
        <a:p>
          <a:endParaRPr lang="en-US"/>
        </a:p>
      </dgm:t>
    </dgm:pt>
    <dgm:pt modelId="{DF54DAC7-D93F-4E7A-9E2E-F6A13361B8E8}" type="pres">
      <dgm:prSet presAssocID="{63199811-C4B3-419A-8A10-3B5680A92C9B}" presName="root2" presStyleCnt="0"/>
      <dgm:spPr/>
    </dgm:pt>
    <dgm:pt modelId="{4753C2C8-7997-44DD-97BA-62F3B6DC393D}" type="pres">
      <dgm:prSet presAssocID="{63199811-C4B3-419A-8A10-3B5680A92C9B}" presName="LevelTwoTextNode" presStyleLbl="node3" presStyleIdx="3" presStyleCnt="4">
        <dgm:presLayoutVars>
          <dgm:chPref val="3"/>
        </dgm:presLayoutVars>
      </dgm:prSet>
      <dgm:spPr/>
      <dgm:t>
        <a:bodyPr/>
        <a:lstStyle/>
        <a:p>
          <a:endParaRPr lang="en-US"/>
        </a:p>
      </dgm:t>
    </dgm:pt>
    <dgm:pt modelId="{C89AD8B5-8DA9-4E96-84A6-AA83EA8ED4E6}" type="pres">
      <dgm:prSet presAssocID="{63199811-C4B3-419A-8A10-3B5680A92C9B}" presName="level3hierChild" presStyleCnt="0"/>
      <dgm:spPr/>
    </dgm:pt>
  </dgm:ptLst>
  <dgm:cxnLst>
    <dgm:cxn modelId="{8E88F238-A8FD-4413-BF6E-713EB7906272}" type="presOf" srcId="{E626A6A2-B549-462D-9076-8EC92D26E2DA}" destId="{6254E82D-3969-4BCE-8608-F6C6D62FDB14}" srcOrd="0" destOrd="0" presId="urn:microsoft.com/office/officeart/2008/layout/HorizontalMultiLevelHierarchy"/>
    <dgm:cxn modelId="{1126C5EE-31A0-4B36-968A-FB2C0C56A716}" type="presOf" srcId="{0FCF4284-901F-40BB-9572-95438AF3DB20}" destId="{B6785F82-D2D6-4D51-B3E2-77188FEC2056}" srcOrd="0" destOrd="0" presId="urn:microsoft.com/office/officeart/2008/layout/HorizontalMultiLevelHierarchy"/>
    <dgm:cxn modelId="{A8E10118-DF01-4930-8201-34E2BF66CC73}" type="presOf" srcId="{0FCF4284-901F-40BB-9572-95438AF3DB20}" destId="{CA02F072-9DB2-4A2F-937B-B02A39878AE0}" srcOrd="1" destOrd="0" presId="urn:microsoft.com/office/officeart/2008/layout/HorizontalMultiLevelHierarchy"/>
    <dgm:cxn modelId="{3D99F3F3-86E9-405C-A46F-C881605801AF}" type="presOf" srcId="{E4094848-D70D-4AE1-A814-4B4EFA1AD5E3}" destId="{706528C3-E473-4A76-8E7C-381679752E5A}" srcOrd="1" destOrd="0" presId="urn:microsoft.com/office/officeart/2008/layout/HorizontalMultiLevelHierarchy"/>
    <dgm:cxn modelId="{824136C8-1F7C-424D-AD30-040F7F3ACEB4}" type="presOf" srcId="{7C86EEB5-007D-4547-B787-A0954D524830}" destId="{687B92C8-3EF2-4463-AB7E-818E7F107B9A}" srcOrd="1" destOrd="0" presId="urn:microsoft.com/office/officeart/2008/layout/HorizontalMultiLevelHierarchy"/>
    <dgm:cxn modelId="{11094B8E-DD63-4FB9-8498-95780118A4B2}" type="presOf" srcId="{1533F3C7-318B-463F-A0B4-8F43CAC839B2}" destId="{FE4C21A2-9301-4936-A5AB-7CEACF1D9E97}" srcOrd="0" destOrd="0" presId="urn:microsoft.com/office/officeart/2008/layout/HorizontalMultiLevelHierarchy"/>
    <dgm:cxn modelId="{0FC92D43-CAA6-4A80-976D-708B58BAA9A3}" type="presOf" srcId="{A4182D08-CACA-4349-8072-FDF4B80BCC29}" destId="{23A56680-E5B0-456F-8FC7-A7E3A99A82B8}" srcOrd="1" destOrd="0" presId="urn:microsoft.com/office/officeart/2008/layout/HorizontalMultiLevelHierarchy"/>
    <dgm:cxn modelId="{91A6B703-9344-48FD-9AA0-5B5F74105239}" type="presOf" srcId="{3BDB5D1B-1B68-4B71-99F9-73466022BEA9}" destId="{8317DBDA-4740-45D4-9EF1-4C1ABEC5F1DF}" srcOrd="0" destOrd="0" presId="urn:microsoft.com/office/officeart/2008/layout/HorizontalMultiLevelHierarchy"/>
    <dgm:cxn modelId="{89DA4CE5-4A38-4D4D-A45D-C64C7EC97869}" type="presOf" srcId="{61E2E965-477E-48B8-BB17-DA9B1EC063DE}" destId="{E219B199-65A4-43FE-8D64-95BA59DC8C17}" srcOrd="0" destOrd="0" presId="urn:microsoft.com/office/officeart/2008/layout/HorizontalMultiLevelHierarchy"/>
    <dgm:cxn modelId="{E917D5B1-4CBE-4B04-A24F-73628010D5EB}" type="presOf" srcId="{F33D63C2-9502-4B14-949C-F378D18DA684}" destId="{519818D9-CC24-4C1E-89C2-7E4642BBF5D4}" srcOrd="0" destOrd="0" presId="urn:microsoft.com/office/officeart/2008/layout/HorizontalMultiLevelHierarchy"/>
    <dgm:cxn modelId="{D5FDED4C-5297-4949-8387-5EB7CC5071FE}" type="presOf" srcId="{86F7B6DF-588E-4AAD-853A-0B3E8DAC0519}" destId="{2DD45D01-00B4-40F7-A077-C1EAC2D501B5}" srcOrd="0" destOrd="0" presId="urn:microsoft.com/office/officeart/2008/layout/HorizontalMultiLevelHierarchy"/>
    <dgm:cxn modelId="{7AD07437-BDB1-4613-8958-0530416000D3}" type="presOf" srcId="{E4094848-D70D-4AE1-A814-4B4EFA1AD5E3}" destId="{E5D506B8-D353-4539-8988-0FC92D644FB5}" srcOrd="0" destOrd="0" presId="urn:microsoft.com/office/officeart/2008/layout/HorizontalMultiLevelHierarchy"/>
    <dgm:cxn modelId="{09164E22-426B-4A8F-ADE6-4A12FC99F2B1}" type="presOf" srcId="{1A805AE4-5F3B-4809-9AD4-14887AB732ED}" destId="{48673BF0-04FA-4B94-A4D4-8339622A0CFC}" srcOrd="0" destOrd="0" presId="urn:microsoft.com/office/officeart/2008/layout/HorizontalMultiLevelHierarchy"/>
    <dgm:cxn modelId="{E6C607C2-F1D7-4F90-9C5D-BD233C448DAB}" srcId="{1533F3C7-318B-463F-A0B4-8F43CAC839B2}" destId="{BD475F9F-DDE9-4947-907F-23921D0F27EC}" srcOrd="3" destOrd="0" parTransId="{0FCF4284-901F-40BB-9572-95438AF3DB20}" sibTransId="{3672C659-79DD-4432-8870-F038DDA0B550}"/>
    <dgm:cxn modelId="{EFB22070-1B28-4E5C-8A8D-E059B1B953A2}" type="presOf" srcId="{7C86EEB5-007D-4547-B787-A0954D524830}" destId="{33833449-56CF-46A8-AEA9-342F5C198E4B}" srcOrd="0" destOrd="0" presId="urn:microsoft.com/office/officeart/2008/layout/HorizontalMultiLevelHierarchy"/>
    <dgm:cxn modelId="{8A977525-4B54-4CE6-975D-2A8B41649732}" srcId="{1533F3C7-318B-463F-A0B4-8F43CAC839B2}" destId="{50EB8E9D-F49B-45B8-825E-07BAB80B5CA5}" srcOrd="1" destOrd="0" parTransId="{A4182D08-CACA-4349-8072-FDF4B80BCC29}" sibTransId="{C94F1589-B79D-471F-B6DC-BE73DC89C6F8}"/>
    <dgm:cxn modelId="{BD5E274D-E52D-47CE-A8E6-A3D70D2EE289}" srcId="{1533F3C7-318B-463F-A0B4-8F43CAC839B2}" destId="{86F7B6DF-588E-4AAD-853A-0B3E8DAC0519}" srcOrd="0" destOrd="0" parTransId="{F33D63C2-9502-4B14-949C-F378D18DA684}" sibTransId="{BC3D5C3F-F2F4-49BF-9E02-6E142F49E2B5}"/>
    <dgm:cxn modelId="{795000C2-5F7D-4E5E-AFE2-7D623387C534}" type="presOf" srcId="{A4182D08-CACA-4349-8072-FDF4B80BCC29}" destId="{BF086575-F3E9-4722-AC81-57E973E37B05}" srcOrd="0" destOrd="0" presId="urn:microsoft.com/office/officeart/2008/layout/HorizontalMultiLevelHierarchy"/>
    <dgm:cxn modelId="{C1BCD86A-59FE-49BA-ACC2-474D6873BBFF}" type="presOf" srcId="{E626A6A2-B549-462D-9076-8EC92D26E2DA}" destId="{A3A362DC-B28C-4032-A5CA-8FD37BBB79A8}" srcOrd="1" destOrd="0" presId="urn:microsoft.com/office/officeart/2008/layout/HorizontalMultiLevelHierarchy"/>
    <dgm:cxn modelId="{C2AB888A-46FB-42B9-BD09-10DCA20D8C74}" srcId="{61E2E965-477E-48B8-BB17-DA9B1EC063DE}" destId="{DB8DD5C8-AA2F-4394-AEBD-AB8F052FEA73}" srcOrd="0" destOrd="0" parTransId="{7C86EEB5-007D-4547-B787-A0954D524830}" sibTransId="{EF1062EC-5019-4B90-8EC5-063EA716111A}"/>
    <dgm:cxn modelId="{B0DB30CE-DCBC-4035-8EDD-EF2F552C2B87}" type="presOf" srcId="{F33D63C2-9502-4B14-949C-F378D18DA684}" destId="{5468E5BA-5022-4C5E-8CE3-54D98172C1B5}" srcOrd="1" destOrd="0" presId="urn:microsoft.com/office/officeart/2008/layout/HorizontalMultiLevelHierarchy"/>
    <dgm:cxn modelId="{4F032222-00FA-4607-8567-D8687BBBC26F}" type="presOf" srcId="{DB8DD5C8-AA2F-4394-AEBD-AB8F052FEA73}" destId="{EA57A6E1-A3DA-47CB-93DA-C6232EC08151}" srcOrd="0" destOrd="0" presId="urn:microsoft.com/office/officeart/2008/layout/HorizontalMultiLevelHierarchy"/>
    <dgm:cxn modelId="{CA524180-EE5F-4586-9769-00FAC43ED97C}" type="presOf" srcId="{B583ABAE-5412-4825-BC8A-1FF719CA0B26}" destId="{C5C58B8F-4839-453B-A9FC-75E9E93E4A32}" srcOrd="0" destOrd="0" presId="urn:microsoft.com/office/officeart/2008/layout/HorizontalMultiLevelHierarchy"/>
    <dgm:cxn modelId="{0B93C815-0A3D-4FA2-818E-B8FDD99A8D9C}" type="presOf" srcId="{710206F7-88B2-497B-89F3-ACB748987F43}" destId="{3C3024CA-05EE-44E3-801C-7DBE361663F5}" srcOrd="0" destOrd="0" presId="urn:microsoft.com/office/officeart/2008/layout/HorizontalMultiLevelHierarchy"/>
    <dgm:cxn modelId="{C9D460F8-B039-4D7E-9412-8E096A02A365}" srcId="{50EB8E9D-F49B-45B8-825E-07BAB80B5CA5}" destId="{710206F7-88B2-497B-89F3-ACB748987F43}" srcOrd="0" destOrd="0" parTransId="{1A805AE4-5F3B-4809-9AD4-14887AB732ED}" sibTransId="{4CB9E93B-2A29-4376-929B-B4BA6CA49D4B}"/>
    <dgm:cxn modelId="{65C831BB-F35D-45F2-85B1-2EA685FBB7CF}" type="presOf" srcId="{1A805AE4-5F3B-4809-9AD4-14887AB732ED}" destId="{9AB32F4A-CE8F-4D3E-9E81-946F2DF0299D}" srcOrd="1" destOrd="0" presId="urn:microsoft.com/office/officeart/2008/layout/HorizontalMultiLevelHierarchy"/>
    <dgm:cxn modelId="{BF19A370-CD83-4FD7-8EF7-EBE65111DC59}" srcId="{86F7B6DF-588E-4AAD-853A-0B3E8DAC0519}" destId="{3BDB5D1B-1B68-4B71-99F9-73466022BEA9}" srcOrd="0" destOrd="0" parTransId="{E626A6A2-B549-462D-9076-8EC92D26E2DA}" sibTransId="{7CC10EBA-06C8-46CB-94E1-1463A379F8C8}"/>
    <dgm:cxn modelId="{AEAD2467-23CE-474C-BB40-9718FA66A761}" type="presOf" srcId="{63199811-C4B3-419A-8A10-3B5680A92C9B}" destId="{4753C2C8-7997-44DD-97BA-62F3B6DC393D}" srcOrd="0" destOrd="0" presId="urn:microsoft.com/office/officeart/2008/layout/HorizontalMultiLevelHierarchy"/>
    <dgm:cxn modelId="{92D00B8B-9252-499D-AEAB-F1FFB0C8BADA}" type="presOf" srcId="{50EB8E9D-F49B-45B8-825E-07BAB80B5CA5}" destId="{36A3721B-4E02-482D-85C4-B57E29408E2B}" srcOrd="0" destOrd="0" presId="urn:microsoft.com/office/officeart/2008/layout/HorizontalMultiLevelHierarchy"/>
    <dgm:cxn modelId="{1C4FA435-BE41-4843-8677-49C8DC5E2CA8}" srcId="{BD475F9F-DDE9-4947-907F-23921D0F27EC}" destId="{63199811-C4B3-419A-8A10-3B5680A92C9B}" srcOrd="0" destOrd="0" parTransId="{E4094848-D70D-4AE1-A814-4B4EFA1AD5E3}" sibTransId="{05C2554D-535A-4DBA-BBF5-660F94FE83DA}"/>
    <dgm:cxn modelId="{9BA2C856-F1CF-421E-A08E-ED5E72DAAF76}" type="presOf" srcId="{4236B900-09DC-4D4D-841F-8EDCD9049507}" destId="{A3AA6EE9-192B-4063-B332-537E228D4DF9}" srcOrd="0" destOrd="0" presId="urn:microsoft.com/office/officeart/2008/layout/HorizontalMultiLevelHierarchy"/>
    <dgm:cxn modelId="{D721B94D-5717-4F4E-87DF-7EE7FBC729F1}" srcId="{B583ABAE-5412-4825-BC8A-1FF719CA0B26}" destId="{1533F3C7-318B-463F-A0B4-8F43CAC839B2}" srcOrd="0" destOrd="0" parTransId="{2CD1ADDE-2EDF-4294-9153-30AB0B61130A}" sibTransId="{F6B67B91-FFA1-4BCE-9A34-5942CC88DD63}"/>
    <dgm:cxn modelId="{04C48692-07BD-4400-B533-8DB6A44EAB33}" srcId="{1533F3C7-318B-463F-A0B4-8F43CAC839B2}" destId="{61E2E965-477E-48B8-BB17-DA9B1EC063DE}" srcOrd="2" destOrd="0" parTransId="{4236B900-09DC-4D4D-841F-8EDCD9049507}" sibTransId="{DC5832BA-56D3-45E4-9024-CC67C03981AB}"/>
    <dgm:cxn modelId="{A2798087-CEF0-4337-9628-E35E70660EE8}" type="presOf" srcId="{4236B900-09DC-4D4D-841F-8EDCD9049507}" destId="{924D1D1F-D1D2-4A4C-A10F-5E602248E777}" srcOrd="1" destOrd="0" presId="urn:microsoft.com/office/officeart/2008/layout/HorizontalMultiLevelHierarchy"/>
    <dgm:cxn modelId="{B707BC34-95B3-4AFA-B598-466B9E280BEC}" type="presOf" srcId="{BD475F9F-DDE9-4947-907F-23921D0F27EC}" destId="{507A16EF-09D2-4EC9-8DD6-F803A35C5B3E}" srcOrd="0" destOrd="0" presId="urn:microsoft.com/office/officeart/2008/layout/HorizontalMultiLevelHierarchy"/>
    <dgm:cxn modelId="{91AC255A-7CDE-4B2A-BB97-CB13BFE25402}" type="presParOf" srcId="{C5C58B8F-4839-453B-A9FC-75E9E93E4A32}" destId="{9E7C1004-215E-4C9A-89EE-CB0AD6F8729E}" srcOrd="0" destOrd="0" presId="urn:microsoft.com/office/officeart/2008/layout/HorizontalMultiLevelHierarchy"/>
    <dgm:cxn modelId="{211D7874-2F54-4A00-A7B9-A5B1DBB12F5A}" type="presParOf" srcId="{9E7C1004-215E-4C9A-89EE-CB0AD6F8729E}" destId="{FE4C21A2-9301-4936-A5AB-7CEACF1D9E97}" srcOrd="0" destOrd="0" presId="urn:microsoft.com/office/officeart/2008/layout/HorizontalMultiLevelHierarchy"/>
    <dgm:cxn modelId="{CB2D3048-FF5B-410A-A3C7-25328B5C21DB}" type="presParOf" srcId="{9E7C1004-215E-4C9A-89EE-CB0AD6F8729E}" destId="{1FF8A010-C1A2-40A6-9A4A-5C379D8D946A}" srcOrd="1" destOrd="0" presId="urn:microsoft.com/office/officeart/2008/layout/HorizontalMultiLevelHierarchy"/>
    <dgm:cxn modelId="{9BDC7E33-6B92-44C5-9EF9-32C4B64F706C}" type="presParOf" srcId="{1FF8A010-C1A2-40A6-9A4A-5C379D8D946A}" destId="{519818D9-CC24-4C1E-89C2-7E4642BBF5D4}" srcOrd="0" destOrd="0" presId="urn:microsoft.com/office/officeart/2008/layout/HorizontalMultiLevelHierarchy"/>
    <dgm:cxn modelId="{D0271DB1-884C-416F-A325-53036194923F}" type="presParOf" srcId="{519818D9-CC24-4C1E-89C2-7E4642BBF5D4}" destId="{5468E5BA-5022-4C5E-8CE3-54D98172C1B5}" srcOrd="0" destOrd="0" presId="urn:microsoft.com/office/officeart/2008/layout/HorizontalMultiLevelHierarchy"/>
    <dgm:cxn modelId="{BEE2A9A2-5665-49D9-BAD5-3ED690A06C81}" type="presParOf" srcId="{1FF8A010-C1A2-40A6-9A4A-5C379D8D946A}" destId="{9584EA78-EFA5-4DDB-A465-2FB0AB80AA90}" srcOrd="1" destOrd="0" presId="urn:microsoft.com/office/officeart/2008/layout/HorizontalMultiLevelHierarchy"/>
    <dgm:cxn modelId="{818311F9-7728-4F25-843B-47FE3FF8658D}" type="presParOf" srcId="{9584EA78-EFA5-4DDB-A465-2FB0AB80AA90}" destId="{2DD45D01-00B4-40F7-A077-C1EAC2D501B5}" srcOrd="0" destOrd="0" presId="urn:microsoft.com/office/officeart/2008/layout/HorizontalMultiLevelHierarchy"/>
    <dgm:cxn modelId="{A2E90D7E-C76A-4ADC-A0CC-7883D3D23410}" type="presParOf" srcId="{9584EA78-EFA5-4DDB-A465-2FB0AB80AA90}" destId="{FB92EE03-41F9-4DA5-87AC-27D36442B167}" srcOrd="1" destOrd="0" presId="urn:microsoft.com/office/officeart/2008/layout/HorizontalMultiLevelHierarchy"/>
    <dgm:cxn modelId="{13DCDC17-6D28-498D-8B5E-E236B6F55291}" type="presParOf" srcId="{FB92EE03-41F9-4DA5-87AC-27D36442B167}" destId="{6254E82D-3969-4BCE-8608-F6C6D62FDB14}" srcOrd="0" destOrd="0" presId="urn:microsoft.com/office/officeart/2008/layout/HorizontalMultiLevelHierarchy"/>
    <dgm:cxn modelId="{F7CA3842-7792-4E19-BAED-7FB48436F507}" type="presParOf" srcId="{6254E82D-3969-4BCE-8608-F6C6D62FDB14}" destId="{A3A362DC-B28C-4032-A5CA-8FD37BBB79A8}" srcOrd="0" destOrd="0" presId="urn:microsoft.com/office/officeart/2008/layout/HorizontalMultiLevelHierarchy"/>
    <dgm:cxn modelId="{9BF8A53A-D7B6-4D75-970E-8DD896E10B07}" type="presParOf" srcId="{FB92EE03-41F9-4DA5-87AC-27D36442B167}" destId="{C65B5C92-1057-46A7-9901-411DF75652F7}" srcOrd="1" destOrd="0" presId="urn:microsoft.com/office/officeart/2008/layout/HorizontalMultiLevelHierarchy"/>
    <dgm:cxn modelId="{14D37017-CB02-4119-9D3C-3BA8FDEB24D9}" type="presParOf" srcId="{C65B5C92-1057-46A7-9901-411DF75652F7}" destId="{8317DBDA-4740-45D4-9EF1-4C1ABEC5F1DF}" srcOrd="0" destOrd="0" presId="urn:microsoft.com/office/officeart/2008/layout/HorizontalMultiLevelHierarchy"/>
    <dgm:cxn modelId="{2EDA1EFB-5068-4218-93AD-C42B5C563928}" type="presParOf" srcId="{C65B5C92-1057-46A7-9901-411DF75652F7}" destId="{737000D8-2443-4D83-9F08-1EE9350E7C47}" srcOrd="1" destOrd="0" presId="urn:microsoft.com/office/officeart/2008/layout/HorizontalMultiLevelHierarchy"/>
    <dgm:cxn modelId="{EA4D5EBA-EC91-4947-94C8-4DE28EB082FD}" type="presParOf" srcId="{1FF8A010-C1A2-40A6-9A4A-5C379D8D946A}" destId="{BF086575-F3E9-4722-AC81-57E973E37B05}" srcOrd="2" destOrd="0" presId="urn:microsoft.com/office/officeart/2008/layout/HorizontalMultiLevelHierarchy"/>
    <dgm:cxn modelId="{A3F98809-CB30-43B6-8188-E92CA76558B6}" type="presParOf" srcId="{BF086575-F3E9-4722-AC81-57E973E37B05}" destId="{23A56680-E5B0-456F-8FC7-A7E3A99A82B8}" srcOrd="0" destOrd="0" presId="urn:microsoft.com/office/officeart/2008/layout/HorizontalMultiLevelHierarchy"/>
    <dgm:cxn modelId="{98984971-86EE-4D49-947F-B210E90D04DF}" type="presParOf" srcId="{1FF8A010-C1A2-40A6-9A4A-5C379D8D946A}" destId="{8C97ACD7-787A-495D-A8DB-4E42A1B1161E}" srcOrd="3" destOrd="0" presId="urn:microsoft.com/office/officeart/2008/layout/HorizontalMultiLevelHierarchy"/>
    <dgm:cxn modelId="{9D832AC0-6292-42B5-B169-6C9DE25A4958}" type="presParOf" srcId="{8C97ACD7-787A-495D-A8DB-4E42A1B1161E}" destId="{36A3721B-4E02-482D-85C4-B57E29408E2B}" srcOrd="0" destOrd="0" presId="urn:microsoft.com/office/officeart/2008/layout/HorizontalMultiLevelHierarchy"/>
    <dgm:cxn modelId="{333FAD07-A70E-4F9D-B35F-73E25196EFED}" type="presParOf" srcId="{8C97ACD7-787A-495D-A8DB-4E42A1B1161E}" destId="{9DD4D890-A5AE-4491-84F5-47E7DD94C330}" srcOrd="1" destOrd="0" presId="urn:microsoft.com/office/officeart/2008/layout/HorizontalMultiLevelHierarchy"/>
    <dgm:cxn modelId="{7C3E0524-A04D-45D0-85EA-C25530F64C04}" type="presParOf" srcId="{9DD4D890-A5AE-4491-84F5-47E7DD94C330}" destId="{48673BF0-04FA-4B94-A4D4-8339622A0CFC}" srcOrd="0" destOrd="0" presId="urn:microsoft.com/office/officeart/2008/layout/HorizontalMultiLevelHierarchy"/>
    <dgm:cxn modelId="{E8A4F1E4-922B-471B-9FCF-756A61BCC241}" type="presParOf" srcId="{48673BF0-04FA-4B94-A4D4-8339622A0CFC}" destId="{9AB32F4A-CE8F-4D3E-9E81-946F2DF0299D}" srcOrd="0" destOrd="0" presId="urn:microsoft.com/office/officeart/2008/layout/HorizontalMultiLevelHierarchy"/>
    <dgm:cxn modelId="{3910B2F8-BCB7-4E4C-B923-D897FA212759}" type="presParOf" srcId="{9DD4D890-A5AE-4491-84F5-47E7DD94C330}" destId="{471DCA57-0C8F-4CED-823B-1E317C48623A}" srcOrd="1" destOrd="0" presId="urn:microsoft.com/office/officeart/2008/layout/HorizontalMultiLevelHierarchy"/>
    <dgm:cxn modelId="{7AE326F1-4FF4-4010-8798-AE0B77BA4D8D}" type="presParOf" srcId="{471DCA57-0C8F-4CED-823B-1E317C48623A}" destId="{3C3024CA-05EE-44E3-801C-7DBE361663F5}" srcOrd="0" destOrd="0" presId="urn:microsoft.com/office/officeart/2008/layout/HorizontalMultiLevelHierarchy"/>
    <dgm:cxn modelId="{5FBB61BD-BE15-4193-9928-9EE8597CCF8E}" type="presParOf" srcId="{471DCA57-0C8F-4CED-823B-1E317C48623A}" destId="{A719B5B0-B81F-4A7C-91BB-E623CEC40709}" srcOrd="1" destOrd="0" presId="urn:microsoft.com/office/officeart/2008/layout/HorizontalMultiLevelHierarchy"/>
    <dgm:cxn modelId="{899403B0-6978-416A-916F-8E2146F5A187}" type="presParOf" srcId="{1FF8A010-C1A2-40A6-9A4A-5C379D8D946A}" destId="{A3AA6EE9-192B-4063-B332-537E228D4DF9}" srcOrd="4" destOrd="0" presId="urn:microsoft.com/office/officeart/2008/layout/HorizontalMultiLevelHierarchy"/>
    <dgm:cxn modelId="{1F3F4603-4228-4665-BEF0-86B191EC07F5}" type="presParOf" srcId="{A3AA6EE9-192B-4063-B332-537E228D4DF9}" destId="{924D1D1F-D1D2-4A4C-A10F-5E602248E777}" srcOrd="0" destOrd="0" presId="urn:microsoft.com/office/officeart/2008/layout/HorizontalMultiLevelHierarchy"/>
    <dgm:cxn modelId="{06A61EE9-1177-409E-BBCF-260218D52931}" type="presParOf" srcId="{1FF8A010-C1A2-40A6-9A4A-5C379D8D946A}" destId="{51DEE0F2-16AA-4BBC-A7F1-D6725BEC0F66}" srcOrd="5" destOrd="0" presId="urn:microsoft.com/office/officeart/2008/layout/HorizontalMultiLevelHierarchy"/>
    <dgm:cxn modelId="{0D648811-721F-4E1D-BDEB-75F9CE6F9A9C}" type="presParOf" srcId="{51DEE0F2-16AA-4BBC-A7F1-D6725BEC0F66}" destId="{E219B199-65A4-43FE-8D64-95BA59DC8C17}" srcOrd="0" destOrd="0" presId="urn:microsoft.com/office/officeart/2008/layout/HorizontalMultiLevelHierarchy"/>
    <dgm:cxn modelId="{7C4552CD-F73C-441A-8C23-26596C87D1B8}" type="presParOf" srcId="{51DEE0F2-16AA-4BBC-A7F1-D6725BEC0F66}" destId="{15CBB077-615A-4D26-BA5D-E740FD72FB1F}" srcOrd="1" destOrd="0" presId="urn:microsoft.com/office/officeart/2008/layout/HorizontalMultiLevelHierarchy"/>
    <dgm:cxn modelId="{BCC2A263-A466-4902-8A13-57F7CB0A998B}" type="presParOf" srcId="{15CBB077-615A-4D26-BA5D-E740FD72FB1F}" destId="{33833449-56CF-46A8-AEA9-342F5C198E4B}" srcOrd="0" destOrd="0" presId="urn:microsoft.com/office/officeart/2008/layout/HorizontalMultiLevelHierarchy"/>
    <dgm:cxn modelId="{E6178C7D-1D8A-4405-A8CF-A27AEE2CB76D}" type="presParOf" srcId="{33833449-56CF-46A8-AEA9-342F5C198E4B}" destId="{687B92C8-3EF2-4463-AB7E-818E7F107B9A}" srcOrd="0" destOrd="0" presId="urn:microsoft.com/office/officeart/2008/layout/HorizontalMultiLevelHierarchy"/>
    <dgm:cxn modelId="{C9E98A32-6241-4BDC-B8A1-D8C689700DB9}" type="presParOf" srcId="{15CBB077-615A-4D26-BA5D-E740FD72FB1F}" destId="{30C59D7B-DC60-4169-9B23-82DA697FDA9D}" srcOrd="1" destOrd="0" presId="urn:microsoft.com/office/officeart/2008/layout/HorizontalMultiLevelHierarchy"/>
    <dgm:cxn modelId="{EF28EBE4-C7CA-4C46-8C4D-B8712659D36F}" type="presParOf" srcId="{30C59D7B-DC60-4169-9B23-82DA697FDA9D}" destId="{EA57A6E1-A3DA-47CB-93DA-C6232EC08151}" srcOrd="0" destOrd="0" presId="urn:microsoft.com/office/officeart/2008/layout/HorizontalMultiLevelHierarchy"/>
    <dgm:cxn modelId="{97FB5A9C-09D0-4259-BA28-09C21365E66E}" type="presParOf" srcId="{30C59D7B-DC60-4169-9B23-82DA697FDA9D}" destId="{AA918B94-9041-4DA0-8813-17D9CFE0AA30}" srcOrd="1" destOrd="0" presId="urn:microsoft.com/office/officeart/2008/layout/HorizontalMultiLevelHierarchy"/>
    <dgm:cxn modelId="{44E8E3C9-96E6-4383-8D0F-74FB1717B4CA}" type="presParOf" srcId="{1FF8A010-C1A2-40A6-9A4A-5C379D8D946A}" destId="{B6785F82-D2D6-4D51-B3E2-77188FEC2056}" srcOrd="6" destOrd="0" presId="urn:microsoft.com/office/officeart/2008/layout/HorizontalMultiLevelHierarchy"/>
    <dgm:cxn modelId="{7A821ACF-C9BA-400F-8D67-D9925E745CCB}" type="presParOf" srcId="{B6785F82-D2D6-4D51-B3E2-77188FEC2056}" destId="{CA02F072-9DB2-4A2F-937B-B02A39878AE0}" srcOrd="0" destOrd="0" presId="urn:microsoft.com/office/officeart/2008/layout/HorizontalMultiLevelHierarchy"/>
    <dgm:cxn modelId="{E96B1894-6D88-45D0-87C2-A764DCFEAAD9}" type="presParOf" srcId="{1FF8A010-C1A2-40A6-9A4A-5C379D8D946A}" destId="{4AC21CED-5B46-4FCA-94EC-80B9310AD76F}" srcOrd="7" destOrd="0" presId="urn:microsoft.com/office/officeart/2008/layout/HorizontalMultiLevelHierarchy"/>
    <dgm:cxn modelId="{01E4CA7B-ECBD-4586-83B2-CE359CD30D6A}" type="presParOf" srcId="{4AC21CED-5B46-4FCA-94EC-80B9310AD76F}" destId="{507A16EF-09D2-4EC9-8DD6-F803A35C5B3E}" srcOrd="0" destOrd="0" presId="urn:microsoft.com/office/officeart/2008/layout/HorizontalMultiLevelHierarchy"/>
    <dgm:cxn modelId="{8226ED0D-147C-439B-9FC4-A0BC7A21B757}" type="presParOf" srcId="{4AC21CED-5B46-4FCA-94EC-80B9310AD76F}" destId="{3DC91569-FDA9-45E7-BCB2-975FAD00C45A}" srcOrd="1" destOrd="0" presId="urn:microsoft.com/office/officeart/2008/layout/HorizontalMultiLevelHierarchy"/>
    <dgm:cxn modelId="{E4279077-9F94-495B-B628-6B1D13A01910}" type="presParOf" srcId="{3DC91569-FDA9-45E7-BCB2-975FAD00C45A}" destId="{E5D506B8-D353-4539-8988-0FC92D644FB5}" srcOrd="0" destOrd="0" presId="urn:microsoft.com/office/officeart/2008/layout/HorizontalMultiLevelHierarchy"/>
    <dgm:cxn modelId="{BDE7CA9C-E824-464D-A5F1-2860D6931C99}" type="presParOf" srcId="{E5D506B8-D353-4539-8988-0FC92D644FB5}" destId="{706528C3-E473-4A76-8E7C-381679752E5A}" srcOrd="0" destOrd="0" presId="urn:microsoft.com/office/officeart/2008/layout/HorizontalMultiLevelHierarchy"/>
    <dgm:cxn modelId="{F72189FC-F175-47F8-AEAA-B234404B0045}" type="presParOf" srcId="{3DC91569-FDA9-45E7-BCB2-975FAD00C45A}" destId="{DF54DAC7-D93F-4E7A-9E2E-F6A13361B8E8}" srcOrd="1" destOrd="0" presId="urn:microsoft.com/office/officeart/2008/layout/HorizontalMultiLevelHierarchy"/>
    <dgm:cxn modelId="{4A54E09B-EABC-4148-80A4-AB3046012C91}" type="presParOf" srcId="{DF54DAC7-D93F-4E7A-9E2E-F6A13361B8E8}" destId="{4753C2C8-7997-44DD-97BA-62F3B6DC393D}" srcOrd="0" destOrd="0" presId="urn:microsoft.com/office/officeart/2008/layout/HorizontalMultiLevelHierarchy"/>
    <dgm:cxn modelId="{7981CE92-841C-448F-9C2C-AA02279A46C3}" type="presParOf" srcId="{DF54DAC7-D93F-4E7A-9E2E-F6A13361B8E8}" destId="{C89AD8B5-8DA9-4E96-84A6-AA83EA8ED4E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BBC6D8D-E0E8-4B5B-84AA-C4159F6F0E91}" type="doc">
      <dgm:prSet loTypeId="urn:microsoft.com/office/officeart/2005/8/layout/chevron1" loCatId="process" qsTypeId="urn:microsoft.com/office/officeart/2005/8/quickstyle/simple4" qsCatId="simple" csTypeId="urn:microsoft.com/office/officeart/2005/8/colors/accent0_3" csCatId="mainScheme" phldr="1"/>
      <dgm:spPr/>
    </dgm:pt>
    <dgm:pt modelId="{AC87AB9F-08B2-4DB9-BA3B-D130D8387D36}">
      <dgm:prSet phldrT="[Text]"/>
      <dgm:spPr>
        <a:solidFill>
          <a:srgbClr val="1B1684"/>
        </a:solidFill>
      </dgm:spPr>
      <dgm:t>
        <a:bodyPr/>
        <a:lstStyle/>
        <a:p>
          <a:r>
            <a:rPr lang="pt-BR" b="0" dirty="0" smtClean="0"/>
            <a:t>Integração e Responsabilidade de Pessoas/Departamentos</a:t>
          </a:r>
          <a:endParaRPr lang="en-US" b="0" dirty="0"/>
        </a:p>
      </dgm:t>
    </dgm:pt>
    <dgm:pt modelId="{B87ACCD0-60AF-48AB-A296-0969DD568996}" type="parTrans" cxnId="{44377B8B-E954-45DB-8AC2-18FE23208706}">
      <dgm:prSet/>
      <dgm:spPr/>
      <dgm:t>
        <a:bodyPr/>
        <a:lstStyle/>
        <a:p>
          <a:endParaRPr lang="en-US"/>
        </a:p>
      </dgm:t>
    </dgm:pt>
    <dgm:pt modelId="{975E1998-8E8D-4711-B50F-BA90CAFC9C43}" type="sibTrans" cxnId="{44377B8B-E954-45DB-8AC2-18FE23208706}">
      <dgm:prSet/>
      <dgm:spPr/>
      <dgm:t>
        <a:bodyPr/>
        <a:lstStyle/>
        <a:p>
          <a:endParaRPr lang="en-US"/>
        </a:p>
      </dgm:t>
    </dgm:pt>
    <dgm:pt modelId="{00189208-A889-4F01-AEA6-DBDFBB241943}" type="pres">
      <dgm:prSet presAssocID="{0BBC6D8D-E0E8-4B5B-84AA-C4159F6F0E91}" presName="Name0" presStyleCnt="0">
        <dgm:presLayoutVars>
          <dgm:dir/>
          <dgm:animLvl val="lvl"/>
          <dgm:resizeHandles val="exact"/>
        </dgm:presLayoutVars>
      </dgm:prSet>
      <dgm:spPr/>
    </dgm:pt>
    <dgm:pt modelId="{ACD78FD8-85DF-47EF-A8A0-F6F9013E8DE8}" type="pres">
      <dgm:prSet presAssocID="{AC87AB9F-08B2-4DB9-BA3B-D130D8387D36}" presName="parTxOnly" presStyleLbl="node1" presStyleIdx="0" presStyleCnt="1" custScaleY="43042" custLinFactNeighborX="8046" custLinFactNeighborY="-8651">
        <dgm:presLayoutVars>
          <dgm:chMax val="0"/>
          <dgm:chPref val="0"/>
          <dgm:bulletEnabled val="1"/>
        </dgm:presLayoutVars>
      </dgm:prSet>
      <dgm:spPr/>
      <dgm:t>
        <a:bodyPr/>
        <a:lstStyle/>
        <a:p>
          <a:endParaRPr lang="en-US"/>
        </a:p>
      </dgm:t>
    </dgm:pt>
  </dgm:ptLst>
  <dgm:cxnLst>
    <dgm:cxn modelId="{5B49D0F1-3F54-4A34-B538-806FA240A674}" type="presOf" srcId="{AC87AB9F-08B2-4DB9-BA3B-D130D8387D36}" destId="{ACD78FD8-85DF-47EF-A8A0-F6F9013E8DE8}" srcOrd="0" destOrd="0" presId="urn:microsoft.com/office/officeart/2005/8/layout/chevron1"/>
    <dgm:cxn modelId="{9366B5A5-7351-47D0-A15A-6C59027EBACA}" type="presOf" srcId="{0BBC6D8D-E0E8-4B5B-84AA-C4159F6F0E91}" destId="{00189208-A889-4F01-AEA6-DBDFBB241943}" srcOrd="0" destOrd="0" presId="urn:microsoft.com/office/officeart/2005/8/layout/chevron1"/>
    <dgm:cxn modelId="{44377B8B-E954-45DB-8AC2-18FE23208706}" srcId="{0BBC6D8D-E0E8-4B5B-84AA-C4159F6F0E91}" destId="{AC87AB9F-08B2-4DB9-BA3B-D130D8387D36}" srcOrd="0" destOrd="0" parTransId="{B87ACCD0-60AF-48AB-A296-0969DD568996}" sibTransId="{975E1998-8E8D-4711-B50F-BA90CAFC9C43}"/>
    <dgm:cxn modelId="{0D796472-E167-47B4-8B6D-B49C59D6C622}" type="presParOf" srcId="{00189208-A889-4F01-AEA6-DBDFBB241943}" destId="{ACD78FD8-85DF-47EF-A8A0-F6F9013E8DE8}"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92EC324-ECD6-4A2F-9B42-8220FBADB2F5}"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E9AB6DFD-AB73-4957-B7AC-94F4F6014499}" type="pres">
      <dgm:prSet presAssocID="{892EC324-ECD6-4A2F-9B42-8220FBADB2F5}" presName="Name0" presStyleCnt="0">
        <dgm:presLayoutVars>
          <dgm:chMax val="1"/>
          <dgm:chPref val="1"/>
          <dgm:dir/>
          <dgm:animOne val="branch"/>
          <dgm:animLvl val="lvl"/>
        </dgm:presLayoutVars>
      </dgm:prSet>
      <dgm:spPr/>
      <dgm:t>
        <a:bodyPr/>
        <a:lstStyle/>
        <a:p>
          <a:endParaRPr lang="en-US"/>
        </a:p>
      </dgm:t>
    </dgm:pt>
  </dgm:ptLst>
  <dgm:cxnLst>
    <dgm:cxn modelId="{BA4E45EC-444B-4304-BE6A-0707A5E974C4}" type="presOf" srcId="{892EC324-ECD6-4A2F-9B42-8220FBADB2F5}" destId="{E9AB6DFD-AB73-4957-B7AC-94F4F6014499}" srcOrd="0"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2FC646-99A1-4071-9CA3-428B3BAF159B}" type="doc">
      <dgm:prSet loTypeId="urn:microsoft.com/office/officeart/2005/8/layout/chart3" loCatId="relationship" qsTypeId="urn:microsoft.com/office/officeart/2005/8/quickstyle/3d9" qsCatId="3D" csTypeId="urn:microsoft.com/office/officeart/2005/8/colors/accent1_2" csCatId="accent1" phldr="1"/>
      <dgm:spPr/>
      <dgm:t>
        <a:bodyPr/>
        <a:lstStyle/>
        <a:p>
          <a:endParaRPr lang="en-US"/>
        </a:p>
      </dgm:t>
    </dgm:pt>
    <dgm:pt modelId="{A6E166F4-E3F4-4D5F-B50E-0E0D56944E4F}">
      <dgm:prSet phldrT="[Text]"/>
      <dgm:spPr>
        <a:solidFill>
          <a:schemeClr val="accent5">
            <a:lumMod val="75000"/>
          </a:schemeClr>
        </a:solidFill>
      </dgm:spPr>
      <dgm:t>
        <a:bodyPr/>
        <a:lstStyle/>
        <a:p>
          <a:r>
            <a:rPr lang="pt-BR" dirty="0" smtClean="0"/>
            <a:t>e-Social</a:t>
          </a:r>
          <a:endParaRPr lang="en-US" dirty="0"/>
        </a:p>
      </dgm:t>
    </dgm:pt>
    <dgm:pt modelId="{20DA9997-24BB-4C6C-AC02-E86A38961B93}" type="parTrans" cxnId="{FDC475F5-6E7E-410B-965A-38A4973D094C}">
      <dgm:prSet/>
      <dgm:spPr/>
      <dgm:t>
        <a:bodyPr/>
        <a:lstStyle/>
        <a:p>
          <a:endParaRPr lang="en-US"/>
        </a:p>
      </dgm:t>
    </dgm:pt>
    <dgm:pt modelId="{B850586C-FD7D-4085-8F40-6087BAFD5F6B}" type="sibTrans" cxnId="{FDC475F5-6E7E-410B-965A-38A4973D094C}">
      <dgm:prSet/>
      <dgm:spPr/>
      <dgm:t>
        <a:bodyPr/>
        <a:lstStyle/>
        <a:p>
          <a:endParaRPr lang="en-US"/>
        </a:p>
      </dgm:t>
    </dgm:pt>
    <dgm:pt modelId="{4DB917A4-4CD5-4894-A874-873191BC9C0D}">
      <dgm:prSet phldrT="[Text]"/>
      <dgm:spPr>
        <a:solidFill>
          <a:schemeClr val="accent5">
            <a:lumMod val="50000"/>
          </a:schemeClr>
        </a:solidFill>
      </dgm:spPr>
      <dgm:t>
        <a:bodyPr/>
        <a:lstStyle/>
        <a:p>
          <a:r>
            <a:rPr lang="pt-BR" dirty="0" smtClean="0"/>
            <a:t>SPED Contábil</a:t>
          </a:r>
          <a:endParaRPr lang="en-US" dirty="0"/>
        </a:p>
      </dgm:t>
    </dgm:pt>
    <dgm:pt modelId="{D3454029-CAD7-4A88-A6B0-FE65AD53969C}" type="parTrans" cxnId="{B2F2C6DC-B34A-4F3A-AB01-1519F363E089}">
      <dgm:prSet/>
      <dgm:spPr/>
      <dgm:t>
        <a:bodyPr/>
        <a:lstStyle/>
        <a:p>
          <a:endParaRPr lang="en-US"/>
        </a:p>
      </dgm:t>
    </dgm:pt>
    <dgm:pt modelId="{6ACF97FA-BF79-4306-A4DB-3AAEA72C1225}" type="sibTrans" cxnId="{B2F2C6DC-B34A-4F3A-AB01-1519F363E089}">
      <dgm:prSet/>
      <dgm:spPr/>
      <dgm:t>
        <a:bodyPr/>
        <a:lstStyle/>
        <a:p>
          <a:endParaRPr lang="en-US"/>
        </a:p>
      </dgm:t>
    </dgm:pt>
    <dgm:pt modelId="{3BF6137B-4D35-41DC-87E4-6C8FE55CC50C}">
      <dgm:prSet phldrT="[Text]"/>
      <dgm:spPr>
        <a:solidFill>
          <a:schemeClr val="accent5">
            <a:lumMod val="50000"/>
          </a:schemeClr>
        </a:solidFill>
      </dgm:spPr>
      <dgm:t>
        <a:bodyPr/>
        <a:lstStyle/>
        <a:p>
          <a:r>
            <a:rPr lang="pt-BR" dirty="0" smtClean="0"/>
            <a:t>SPED Fiscal</a:t>
          </a:r>
          <a:endParaRPr lang="en-US" dirty="0"/>
        </a:p>
      </dgm:t>
    </dgm:pt>
    <dgm:pt modelId="{89BB3F3A-7D86-4ADC-BEEC-2CA86C11A96C}" type="parTrans" cxnId="{6FC062D1-5F2D-4A68-A228-168679A3CDB1}">
      <dgm:prSet/>
      <dgm:spPr/>
      <dgm:t>
        <a:bodyPr/>
        <a:lstStyle/>
        <a:p>
          <a:endParaRPr lang="en-US"/>
        </a:p>
      </dgm:t>
    </dgm:pt>
    <dgm:pt modelId="{880F96D9-BE65-48BD-A4BD-F0FE05D1A0B4}" type="sibTrans" cxnId="{6FC062D1-5F2D-4A68-A228-168679A3CDB1}">
      <dgm:prSet/>
      <dgm:spPr/>
      <dgm:t>
        <a:bodyPr/>
        <a:lstStyle/>
        <a:p>
          <a:endParaRPr lang="en-US"/>
        </a:p>
      </dgm:t>
    </dgm:pt>
    <dgm:pt modelId="{0A2203DC-A3DB-465C-B0A5-861D1BD5A361}">
      <dgm:prSet phldrT="[Text]"/>
      <dgm:spPr>
        <a:solidFill>
          <a:schemeClr val="accent5">
            <a:lumMod val="50000"/>
          </a:schemeClr>
        </a:solidFill>
      </dgm:spPr>
      <dgm:t>
        <a:bodyPr/>
        <a:lstStyle/>
        <a:p>
          <a:r>
            <a:rPr lang="pt-BR" dirty="0" smtClean="0"/>
            <a:t>Nota Fiscal Eletronica</a:t>
          </a:r>
          <a:endParaRPr lang="en-US" dirty="0"/>
        </a:p>
      </dgm:t>
    </dgm:pt>
    <dgm:pt modelId="{0A9ED426-E114-46A9-9890-A1B77BB0C1B8}" type="parTrans" cxnId="{368A8BB9-0B80-437D-9C15-4F5E56F2A8F0}">
      <dgm:prSet/>
      <dgm:spPr/>
      <dgm:t>
        <a:bodyPr/>
        <a:lstStyle/>
        <a:p>
          <a:endParaRPr lang="en-US"/>
        </a:p>
      </dgm:t>
    </dgm:pt>
    <dgm:pt modelId="{F0F215AE-A82E-40FF-AB4E-2EDFE6DBBF4F}" type="sibTrans" cxnId="{368A8BB9-0B80-437D-9C15-4F5E56F2A8F0}">
      <dgm:prSet/>
      <dgm:spPr/>
      <dgm:t>
        <a:bodyPr/>
        <a:lstStyle/>
        <a:p>
          <a:endParaRPr lang="en-US"/>
        </a:p>
      </dgm:t>
    </dgm:pt>
    <dgm:pt modelId="{5E570D7F-A007-40D9-8659-9F342A54B045}" type="pres">
      <dgm:prSet presAssocID="{7D2FC646-99A1-4071-9CA3-428B3BAF159B}" presName="compositeShape" presStyleCnt="0">
        <dgm:presLayoutVars>
          <dgm:chMax val="7"/>
          <dgm:dir/>
          <dgm:resizeHandles val="exact"/>
        </dgm:presLayoutVars>
      </dgm:prSet>
      <dgm:spPr/>
      <dgm:t>
        <a:bodyPr/>
        <a:lstStyle/>
        <a:p>
          <a:endParaRPr lang="en-US"/>
        </a:p>
      </dgm:t>
    </dgm:pt>
    <dgm:pt modelId="{060A23A7-6016-42EE-8FBD-4F11A061687A}" type="pres">
      <dgm:prSet presAssocID="{7D2FC646-99A1-4071-9CA3-428B3BAF159B}" presName="wedge1" presStyleLbl="node1" presStyleIdx="0" presStyleCnt="4" custLinFactNeighborY="-2896"/>
      <dgm:spPr/>
      <dgm:t>
        <a:bodyPr/>
        <a:lstStyle/>
        <a:p>
          <a:endParaRPr lang="en-US"/>
        </a:p>
      </dgm:t>
    </dgm:pt>
    <dgm:pt modelId="{27103F47-728A-467C-AC91-67EC21734699}" type="pres">
      <dgm:prSet presAssocID="{7D2FC646-99A1-4071-9CA3-428B3BAF159B}" presName="wedge1Tx" presStyleLbl="node1" presStyleIdx="0" presStyleCnt="4">
        <dgm:presLayoutVars>
          <dgm:chMax val="0"/>
          <dgm:chPref val="0"/>
          <dgm:bulletEnabled val="1"/>
        </dgm:presLayoutVars>
      </dgm:prSet>
      <dgm:spPr/>
      <dgm:t>
        <a:bodyPr/>
        <a:lstStyle/>
        <a:p>
          <a:endParaRPr lang="en-US"/>
        </a:p>
      </dgm:t>
    </dgm:pt>
    <dgm:pt modelId="{A2DDA33C-CE32-4409-A948-CBCE8B2A89FC}" type="pres">
      <dgm:prSet presAssocID="{7D2FC646-99A1-4071-9CA3-428B3BAF159B}" presName="wedge2" presStyleLbl="node1" presStyleIdx="1" presStyleCnt="4" custLinFactNeighborY="-1082"/>
      <dgm:spPr/>
      <dgm:t>
        <a:bodyPr/>
        <a:lstStyle/>
        <a:p>
          <a:endParaRPr lang="en-US"/>
        </a:p>
      </dgm:t>
    </dgm:pt>
    <dgm:pt modelId="{0250A47B-2666-4CC2-848F-EDDB4F8F8ACE}" type="pres">
      <dgm:prSet presAssocID="{7D2FC646-99A1-4071-9CA3-428B3BAF159B}" presName="wedge2Tx" presStyleLbl="node1" presStyleIdx="1" presStyleCnt="4">
        <dgm:presLayoutVars>
          <dgm:chMax val="0"/>
          <dgm:chPref val="0"/>
          <dgm:bulletEnabled val="1"/>
        </dgm:presLayoutVars>
      </dgm:prSet>
      <dgm:spPr/>
      <dgm:t>
        <a:bodyPr/>
        <a:lstStyle/>
        <a:p>
          <a:endParaRPr lang="en-US"/>
        </a:p>
      </dgm:t>
    </dgm:pt>
    <dgm:pt modelId="{0E473137-2BA4-4B9A-AF04-FF575AE01D08}" type="pres">
      <dgm:prSet presAssocID="{7D2FC646-99A1-4071-9CA3-428B3BAF159B}" presName="wedge3" presStyleLbl="node1" presStyleIdx="2" presStyleCnt="4" custLinFactNeighborX="255" custLinFactNeighborY="-1082"/>
      <dgm:spPr/>
      <dgm:t>
        <a:bodyPr/>
        <a:lstStyle/>
        <a:p>
          <a:endParaRPr lang="en-US"/>
        </a:p>
      </dgm:t>
    </dgm:pt>
    <dgm:pt modelId="{3B4CAA6C-015F-423C-ABB2-85057C83DD0A}" type="pres">
      <dgm:prSet presAssocID="{7D2FC646-99A1-4071-9CA3-428B3BAF159B}" presName="wedge3Tx" presStyleLbl="node1" presStyleIdx="2" presStyleCnt="4">
        <dgm:presLayoutVars>
          <dgm:chMax val="0"/>
          <dgm:chPref val="0"/>
          <dgm:bulletEnabled val="1"/>
        </dgm:presLayoutVars>
      </dgm:prSet>
      <dgm:spPr/>
      <dgm:t>
        <a:bodyPr/>
        <a:lstStyle/>
        <a:p>
          <a:endParaRPr lang="en-US"/>
        </a:p>
      </dgm:t>
    </dgm:pt>
    <dgm:pt modelId="{972FCBF1-36C2-4520-BAD1-CC4FC124075F}" type="pres">
      <dgm:prSet presAssocID="{7D2FC646-99A1-4071-9CA3-428B3BAF159B}" presName="wedge4" presStyleLbl="node1" presStyleIdx="3" presStyleCnt="4" custScaleX="100294" custScaleY="99788"/>
      <dgm:spPr/>
      <dgm:t>
        <a:bodyPr/>
        <a:lstStyle/>
        <a:p>
          <a:endParaRPr lang="en-US"/>
        </a:p>
      </dgm:t>
    </dgm:pt>
    <dgm:pt modelId="{FF78F2B1-1C06-457F-8006-4FC39D62B673}" type="pres">
      <dgm:prSet presAssocID="{7D2FC646-99A1-4071-9CA3-428B3BAF159B}" presName="wedge4Tx" presStyleLbl="node1" presStyleIdx="3" presStyleCnt="4">
        <dgm:presLayoutVars>
          <dgm:chMax val="0"/>
          <dgm:chPref val="0"/>
          <dgm:bulletEnabled val="1"/>
        </dgm:presLayoutVars>
      </dgm:prSet>
      <dgm:spPr/>
      <dgm:t>
        <a:bodyPr/>
        <a:lstStyle/>
        <a:p>
          <a:endParaRPr lang="en-US"/>
        </a:p>
      </dgm:t>
    </dgm:pt>
  </dgm:ptLst>
  <dgm:cxnLst>
    <dgm:cxn modelId="{E5B6F838-8DAA-4E4D-83E0-0D1A88ADA885}" type="presOf" srcId="{A6E166F4-E3F4-4D5F-B50E-0E0D56944E4F}" destId="{27103F47-728A-467C-AC91-67EC21734699}" srcOrd="1" destOrd="0" presId="urn:microsoft.com/office/officeart/2005/8/layout/chart3"/>
    <dgm:cxn modelId="{157EF77E-A507-4194-92EB-87BE281B541A}" type="presOf" srcId="{0A2203DC-A3DB-465C-B0A5-861D1BD5A361}" destId="{972FCBF1-36C2-4520-BAD1-CC4FC124075F}" srcOrd="0" destOrd="0" presId="urn:microsoft.com/office/officeart/2005/8/layout/chart3"/>
    <dgm:cxn modelId="{B2F2C6DC-B34A-4F3A-AB01-1519F363E089}" srcId="{7D2FC646-99A1-4071-9CA3-428B3BAF159B}" destId="{4DB917A4-4CD5-4894-A874-873191BC9C0D}" srcOrd="1" destOrd="0" parTransId="{D3454029-CAD7-4A88-A6B0-FE65AD53969C}" sibTransId="{6ACF97FA-BF79-4306-A4DB-3AAEA72C1225}"/>
    <dgm:cxn modelId="{FDC475F5-6E7E-410B-965A-38A4973D094C}" srcId="{7D2FC646-99A1-4071-9CA3-428B3BAF159B}" destId="{A6E166F4-E3F4-4D5F-B50E-0E0D56944E4F}" srcOrd="0" destOrd="0" parTransId="{20DA9997-24BB-4C6C-AC02-E86A38961B93}" sibTransId="{B850586C-FD7D-4085-8F40-6087BAFD5F6B}"/>
    <dgm:cxn modelId="{6FC062D1-5F2D-4A68-A228-168679A3CDB1}" srcId="{7D2FC646-99A1-4071-9CA3-428B3BAF159B}" destId="{3BF6137B-4D35-41DC-87E4-6C8FE55CC50C}" srcOrd="2" destOrd="0" parTransId="{89BB3F3A-7D86-4ADC-BEEC-2CA86C11A96C}" sibTransId="{880F96D9-BE65-48BD-A4BD-F0FE05D1A0B4}"/>
    <dgm:cxn modelId="{368A8BB9-0B80-437D-9C15-4F5E56F2A8F0}" srcId="{7D2FC646-99A1-4071-9CA3-428B3BAF159B}" destId="{0A2203DC-A3DB-465C-B0A5-861D1BD5A361}" srcOrd="3" destOrd="0" parTransId="{0A9ED426-E114-46A9-9890-A1B77BB0C1B8}" sibTransId="{F0F215AE-A82E-40FF-AB4E-2EDFE6DBBF4F}"/>
    <dgm:cxn modelId="{42080B49-C659-4D73-A5CA-7E7931A00229}" type="presOf" srcId="{3BF6137B-4D35-41DC-87E4-6C8FE55CC50C}" destId="{0E473137-2BA4-4B9A-AF04-FF575AE01D08}" srcOrd="0" destOrd="0" presId="urn:microsoft.com/office/officeart/2005/8/layout/chart3"/>
    <dgm:cxn modelId="{DD74807F-C304-4DAC-9767-2D3E0E5297DF}" type="presOf" srcId="{4DB917A4-4CD5-4894-A874-873191BC9C0D}" destId="{0250A47B-2666-4CC2-848F-EDDB4F8F8ACE}" srcOrd="1" destOrd="0" presId="urn:microsoft.com/office/officeart/2005/8/layout/chart3"/>
    <dgm:cxn modelId="{EEC33940-9463-4BF4-A060-031D07F119E9}" type="presOf" srcId="{3BF6137B-4D35-41DC-87E4-6C8FE55CC50C}" destId="{3B4CAA6C-015F-423C-ABB2-85057C83DD0A}" srcOrd="1" destOrd="0" presId="urn:microsoft.com/office/officeart/2005/8/layout/chart3"/>
    <dgm:cxn modelId="{1147C99C-B6C6-4FCB-A130-A690E33DFBBD}" type="presOf" srcId="{7D2FC646-99A1-4071-9CA3-428B3BAF159B}" destId="{5E570D7F-A007-40D9-8659-9F342A54B045}" srcOrd="0" destOrd="0" presId="urn:microsoft.com/office/officeart/2005/8/layout/chart3"/>
    <dgm:cxn modelId="{A6C5E1CE-37D6-4FC9-8076-8CEB9E25078B}" type="presOf" srcId="{0A2203DC-A3DB-465C-B0A5-861D1BD5A361}" destId="{FF78F2B1-1C06-457F-8006-4FC39D62B673}" srcOrd="1" destOrd="0" presId="urn:microsoft.com/office/officeart/2005/8/layout/chart3"/>
    <dgm:cxn modelId="{6A5CD1A0-EEDC-41EA-B4B1-FDBB237F2058}" type="presOf" srcId="{A6E166F4-E3F4-4D5F-B50E-0E0D56944E4F}" destId="{060A23A7-6016-42EE-8FBD-4F11A061687A}" srcOrd="0" destOrd="0" presId="urn:microsoft.com/office/officeart/2005/8/layout/chart3"/>
    <dgm:cxn modelId="{EC441B75-C1B7-480B-9669-599B135B6EA6}" type="presOf" srcId="{4DB917A4-4CD5-4894-A874-873191BC9C0D}" destId="{A2DDA33C-CE32-4409-A948-CBCE8B2A89FC}" srcOrd="0" destOrd="0" presId="urn:microsoft.com/office/officeart/2005/8/layout/chart3"/>
    <dgm:cxn modelId="{86EE4C65-F451-4060-9D35-9838A3EE3D8E}" type="presParOf" srcId="{5E570D7F-A007-40D9-8659-9F342A54B045}" destId="{060A23A7-6016-42EE-8FBD-4F11A061687A}" srcOrd="0" destOrd="0" presId="urn:microsoft.com/office/officeart/2005/8/layout/chart3"/>
    <dgm:cxn modelId="{2EE95EEF-79E1-4FCF-93B5-68A2B4BD6004}" type="presParOf" srcId="{5E570D7F-A007-40D9-8659-9F342A54B045}" destId="{27103F47-728A-467C-AC91-67EC21734699}" srcOrd="1" destOrd="0" presId="urn:microsoft.com/office/officeart/2005/8/layout/chart3"/>
    <dgm:cxn modelId="{E1F42B87-E4B5-416E-930A-E572446D0CBA}" type="presParOf" srcId="{5E570D7F-A007-40D9-8659-9F342A54B045}" destId="{A2DDA33C-CE32-4409-A948-CBCE8B2A89FC}" srcOrd="2" destOrd="0" presId="urn:microsoft.com/office/officeart/2005/8/layout/chart3"/>
    <dgm:cxn modelId="{1C6CD738-A67C-4816-8C56-BCBD39CEFBAA}" type="presParOf" srcId="{5E570D7F-A007-40D9-8659-9F342A54B045}" destId="{0250A47B-2666-4CC2-848F-EDDB4F8F8ACE}" srcOrd="3" destOrd="0" presId="urn:microsoft.com/office/officeart/2005/8/layout/chart3"/>
    <dgm:cxn modelId="{B4BA1624-E7EB-4375-B9AD-C34A689ECDB2}" type="presParOf" srcId="{5E570D7F-A007-40D9-8659-9F342A54B045}" destId="{0E473137-2BA4-4B9A-AF04-FF575AE01D08}" srcOrd="4" destOrd="0" presId="urn:microsoft.com/office/officeart/2005/8/layout/chart3"/>
    <dgm:cxn modelId="{EC3AD571-C327-4076-8B9A-7FF054F90583}" type="presParOf" srcId="{5E570D7F-A007-40D9-8659-9F342A54B045}" destId="{3B4CAA6C-015F-423C-ABB2-85057C83DD0A}" srcOrd="5" destOrd="0" presId="urn:microsoft.com/office/officeart/2005/8/layout/chart3"/>
    <dgm:cxn modelId="{FE2EEC89-70A8-451A-96A4-3ACBA6AC6BFD}" type="presParOf" srcId="{5E570D7F-A007-40D9-8659-9F342A54B045}" destId="{972FCBF1-36C2-4520-BAD1-CC4FC124075F}" srcOrd="6" destOrd="0" presId="urn:microsoft.com/office/officeart/2005/8/layout/chart3"/>
    <dgm:cxn modelId="{12741C87-967E-4932-8DB5-41878FBE2A81}" type="presParOf" srcId="{5E570D7F-A007-40D9-8659-9F342A54B045}" destId="{FF78F2B1-1C06-457F-8006-4FC39D62B673}" srcOrd="7"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453CC3-C211-4FAD-A085-55F748C5538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0D0869F-78B1-49B1-A4A4-837E4D14C2D9}" type="pres">
      <dgm:prSet presAssocID="{F6453CC3-C211-4FAD-A085-55F748C55389}" presName="cycle" presStyleCnt="0">
        <dgm:presLayoutVars>
          <dgm:dir/>
          <dgm:resizeHandles val="exact"/>
        </dgm:presLayoutVars>
      </dgm:prSet>
      <dgm:spPr/>
      <dgm:t>
        <a:bodyPr/>
        <a:lstStyle/>
        <a:p>
          <a:endParaRPr lang="en-US"/>
        </a:p>
      </dgm:t>
    </dgm:pt>
  </dgm:ptLst>
  <dgm:cxnLst>
    <dgm:cxn modelId="{5AD3A78D-0978-47DC-85B7-911C881F9ABF}" type="presOf" srcId="{F6453CC3-C211-4FAD-A085-55F748C55389}" destId="{40D0869F-78B1-49B1-A4A4-837E4D14C2D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F9DB96-E6F9-4EE3-B0BD-B0527294CFD3}" type="doc">
      <dgm:prSet loTypeId="urn:microsoft.com/office/officeart/2009/3/layout/HorizontalOrganizationChart" loCatId="hierarchy" qsTypeId="urn:microsoft.com/office/officeart/2005/8/quickstyle/3d2" qsCatId="3D" csTypeId="urn:microsoft.com/office/officeart/2005/8/colors/accent0_3" csCatId="mainScheme" phldr="1"/>
      <dgm:spPr/>
      <dgm:t>
        <a:bodyPr/>
        <a:lstStyle/>
        <a:p>
          <a:endParaRPr lang="en-US"/>
        </a:p>
      </dgm:t>
    </dgm:pt>
    <dgm:pt modelId="{C214A088-0203-4936-BF70-767CBF9606CE}">
      <dgm:prSet phldrT="[Text]"/>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latin typeface="Cambria" panose="02040503050406030204" pitchFamily="18" charset="0"/>
            </a:rPr>
            <a:t>S-1000 - </a:t>
          </a:r>
          <a:r>
            <a:rPr lang="en-US" dirty="0" err="1" smtClean="0">
              <a:latin typeface="Cambria" panose="02040503050406030204" pitchFamily="18" charset="0"/>
            </a:rPr>
            <a:t>empregador</a:t>
          </a:r>
          <a:endParaRPr lang="en-US" dirty="0">
            <a:latin typeface="Cambria" panose="02040503050406030204" pitchFamily="18" charset="0"/>
          </a:endParaRPr>
        </a:p>
      </dgm:t>
    </dgm:pt>
    <dgm:pt modelId="{9C012126-E422-45E8-8132-E133399E3ABF}" type="parTrans" cxnId="{7D8A0B17-974E-4E7C-917C-6EE99745CA1A}">
      <dgm:prSet/>
      <dgm:spPr/>
      <dgm:t>
        <a:bodyPr/>
        <a:lstStyle/>
        <a:p>
          <a:endParaRPr lang="en-US"/>
        </a:p>
      </dgm:t>
    </dgm:pt>
    <dgm:pt modelId="{DA6869F3-766E-4B8D-AADF-CED04D6B7EA4}" type="sibTrans" cxnId="{7D8A0B17-974E-4E7C-917C-6EE99745CA1A}">
      <dgm:prSet/>
      <dgm:spPr/>
      <dgm:t>
        <a:bodyPr/>
        <a:lstStyle/>
        <a:p>
          <a:endParaRPr lang="en-US"/>
        </a:p>
      </dgm:t>
    </dgm:pt>
    <dgm:pt modelId="{2862CE1E-4BA4-4A27-8661-57DFB3AD310E}">
      <dgm:prSet phldrT="[Text]"/>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latin typeface="Cambria" panose="02040503050406030204" pitchFamily="18" charset="0"/>
            </a:rPr>
            <a:t>S-1010 - </a:t>
          </a:r>
          <a:r>
            <a:rPr lang="en-US" dirty="0" err="1" smtClean="0">
              <a:latin typeface="Cambria" panose="02040503050406030204" pitchFamily="18" charset="0"/>
            </a:rPr>
            <a:t>rubricas</a:t>
          </a:r>
          <a:endParaRPr lang="en-US" dirty="0">
            <a:latin typeface="Cambria" panose="02040503050406030204" pitchFamily="18" charset="0"/>
          </a:endParaRPr>
        </a:p>
      </dgm:t>
    </dgm:pt>
    <dgm:pt modelId="{FBF57946-FA37-4334-82FF-07CC01221CA1}" type="parTrans" cxnId="{655A89B8-20A4-4E71-B2C3-697F21DE52CF}">
      <dgm:prSet/>
      <dgm:spPr/>
      <dgm:t>
        <a:bodyPr/>
        <a:lstStyle/>
        <a:p>
          <a:endParaRPr lang="en-US"/>
        </a:p>
      </dgm:t>
    </dgm:pt>
    <dgm:pt modelId="{163BE901-7C28-4A6C-A983-C5BC5BC30679}" type="sibTrans" cxnId="{655A89B8-20A4-4E71-B2C3-697F21DE52CF}">
      <dgm:prSet/>
      <dgm:spPr/>
      <dgm:t>
        <a:bodyPr/>
        <a:lstStyle/>
        <a:p>
          <a:endParaRPr lang="en-US"/>
        </a:p>
      </dgm:t>
    </dgm:pt>
    <dgm:pt modelId="{8F1726F6-3FC0-4738-B398-89415839313B}">
      <dgm:prSet phldrT="[Text]"/>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latin typeface="Cambria" panose="02040503050406030204" pitchFamily="18" charset="0"/>
            </a:rPr>
            <a:t>S-1020 - </a:t>
          </a:r>
          <a:r>
            <a:rPr lang="en-US" dirty="0" err="1" smtClean="0">
              <a:latin typeface="Cambria" panose="02040503050406030204" pitchFamily="18" charset="0"/>
            </a:rPr>
            <a:t>lotações</a:t>
          </a:r>
          <a:endParaRPr lang="en-US" dirty="0">
            <a:latin typeface="Cambria" panose="02040503050406030204" pitchFamily="18" charset="0"/>
          </a:endParaRPr>
        </a:p>
      </dgm:t>
    </dgm:pt>
    <dgm:pt modelId="{28F25285-83A6-47A5-BC39-22F180A5718E}" type="parTrans" cxnId="{8180FD56-8E9D-4DDF-9C38-096A44AAD2D0}">
      <dgm:prSet/>
      <dgm:spPr/>
      <dgm:t>
        <a:bodyPr/>
        <a:lstStyle/>
        <a:p>
          <a:endParaRPr lang="en-US"/>
        </a:p>
      </dgm:t>
    </dgm:pt>
    <dgm:pt modelId="{AC955021-01B6-481F-A52C-FF13C36A97A6}" type="sibTrans" cxnId="{8180FD56-8E9D-4DDF-9C38-096A44AAD2D0}">
      <dgm:prSet/>
      <dgm:spPr/>
      <dgm:t>
        <a:bodyPr/>
        <a:lstStyle/>
        <a:p>
          <a:endParaRPr lang="en-US"/>
        </a:p>
      </dgm:t>
    </dgm:pt>
    <dgm:pt modelId="{10D28496-38D1-468F-A636-9DD28CDDA336}">
      <dgm:prSet phldrT="[Text]"/>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latin typeface="Cambria" panose="02040503050406030204" pitchFamily="18" charset="0"/>
            </a:rPr>
            <a:t>S-1080 - </a:t>
          </a:r>
          <a:r>
            <a:rPr lang="en-US" dirty="0" err="1" smtClean="0">
              <a:latin typeface="Cambria" panose="02040503050406030204" pitchFamily="18" charset="0"/>
            </a:rPr>
            <a:t>avulso</a:t>
          </a:r>
          <a:endParaRPr lang="en-US" dirty="0">
            <a:latin typeface="Cambria" panose="02040503050406030204" pitchFamily="18" charset="0"/>
          </a:endParaRPr>
        </a:p>
      </dgm:t>
    </dgm:pt>
    <dgm:pt modelId="{2BC5A207-2F53-4430-BFBC-AE8EDDE1087C}" type="parTrans" cxnId="{D2BEA72D-027F-4D74-A5F2-83C3BC3835FF}">
      <dgm:prSet/>
      <dgm:spPr/>
      <dgm:t>
        <a:bodyPr/>
        <a:lstStyle/>
        <a:p>
          <a:endParaRPr lang="en-US"/>
        </a:p>
      </dgm:t>
    </dgm:pt>
    <dgm:pt modelId="{C9805164-9424-4F46-BCC3-7B7D378F4F92}" type="sibTrans" cxnId="{D2BEA72D-027F-4D74-A5F2-83C3BC3835FF}">
      <dgm:prSet/>
      <dgm:spPr/>
      <dgm:t>
        <a:bodyPr/>
        <a:lstStyle/>
        <a:p>
          <a:endParaRPr lang="en-US"/>
        </a:p>
      </dgm:t>
    </dgm:pt>
    <dgm:pt modelId="{D8C85490-854B-44D6-AA73-FE5C317CB549}" type="asst">
      <dgm:prSet/>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latin typeface="Cambria" panose="02040503050406030204" pitchFamily="18" charset="0"/>
            </a:rPr>
            <a:t>S-1005 - </a:t>
          </a:r>
          <a:r>
            <a:rPr lang="en-US" dirty="0" err="1" smtClean="0">
              <a:latin typeface="Cambria" panose="02040503050406030204" pitchFamily="18" charset="0"/>
            </a:rPr>
            <a:t>estabelecimentos</a:t>
          </a:r>
          <a:endParaRPr lang="en-US" dirty="0">
            <a:latin typeface="Cambria" panose="02040503050406030204" pitchFamily="18" charset="0"/>
          </a:endParaRPr>
        </a:p>
      </dgm:t>
    </dgm:pt>
    <dgm:pt modelId="{D9303FC4-5DE5-4A35-A8AD-1772686257BF}" type="parTrans" cxnId="{7DBD9AEF-91A0-43C6-BBB6-0A9E8E15EA5B}">
      <dgm:prSet/>
      <dgm:spPr/>
      <dgm:t>
        <a:bodyPr/>
        <a:lstStyle/>
        <a:p>
          <a:endParaRPr lang="en-US"/>
        </a:p>
      </dgm:t>
    </dgm:pt>
    <dgm:pt modelId="{97D8C012-9E7D-4CE9-B920-97EFB526D35E}" type="sibTrans" cxnId="{7DBD9AEF-91A0-43C6-BBB6-0A9E8E15EA5B}">
      <dgm:prSet/>
      <dgm:spPr/>
      <dgm:t>
        <a:bodyPr/>
        <a:lstStyle/>
        <a:p>
          <a:endParaRPr lang="en-US"/>
        </a:p>
      </dgm:t>
    </dgm:pt>
    <dgm:pt modelId="{E051DB67-D296-4F17-908B-E86C326A5B2A}">
      <dgm:prSe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solidFill>
                <a:schemeClr val="bg1"/>
              </a:solidFill>
              <a:latin typeface="Cambria" panose="02040503050406030204" pitchFamily="18" charset="0"/>
            </a:rPr>
            <a:t>S-1040 - </a:t>
          </a:r>
          <a:r>
            <a:rPr lang="en-US" b="1" dirty="0" err="1" smtClean="0">
              <a:solidFill>
                <a:schemeClr val="bg1"/>
              </a:solidFill>
              <a:latin typeface="Cambria" panose="02040503050406030204" pitchFamily="18" charset="0"/>
            </a:rPr>
            <a:t>funções</a:t>
          </a:r>
          <a:endParaRPr lang="en-US" b="1" dirty="0">
            <a:solidFill>
              <a:schemeClr val="bg1"/>
            </a:solidFill>
            <a:latin typeface="Cambria" panose="02040503050406030204" pitchFamily="18" charset="0"/>
          </a:endParaRPr>
        </a:p>
      </dgm:t>
    </dgm:pt>
    <dgm:pt modelId="{C2BDE4C3-C26C-46BD-86E9-081024FDB83A}" type="parTrans" cxnId="{906C0AE7-B95B-41A7-96A8-4F1276415E3E}">
      <dgm:prSet/>
      <dgm:spPr/>
      <dgm:t>
        <a:bodyPr/>
        <a:lstStyle/>
        <a:p>
          <a:endParaRPr lang="en-US"/>
        </a:p>
      </dgm:t>
    </dgm:pt>
    <dgm:pt modelId="{DDD9AE24-794E-41AD-A5CB-42618DB90099}" type="sibTrans" cxnId="{906C0AE7-B95B-41A7-96A8-4F1276415E3E}">
      <dgm:prSet/>
      <dgm:spPr/>
      <dgm:t>
        <a:bodyPr/>
        <a:lstStyle/>
        <a:p>
          <a:endParaRPr lang="en-US"/>
        </a:p>
      </dgm:t>
    </dgm:pt>
    <dgm:pt modelId="{12819BCD-B091-4A37-B013-C8393647A099}">
      <dgm:prSet/>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latin typeface="Cambria" panose="02040503050406030204" pitchFamily="18" charset="0"/>
            </a:rPr>
            <a:t>S-1030 - cargos</a:t>
          </a:r>
          <a:endParaRPr lang="en-US" dirty="0">
            <a:latin typeface="Cambria" panose="02040503050406030204" pitchFamily="18" charset="0"/>
          </a:endParaRPr>
        </a:p>
      </dgm:t>
    </dgm:pt>
    <dgm:pt modelId="{542BED47-DCBD-412A-9F1D-38976359208E}" type="parTrans" cxnId="{C33C9B2C-914A-4653-AFFA-8DC680ABB26B}">
      <dgm:prSet/>
      <dgm:spPr/>
      <dgm:t>
        <a:bodyPr/>
        <a:lstStyle/>
        <a:p>
          <a:endParaRPr lang="en-US"/>
        </a:p>
      </dgm:t>
    </dgm:pt>
    <dgm:pt modelId="{F10D5E47-9C04-4264-9728-50CB0F31790E}" type="sibTrans" cxnId="{C33C9B2C-914A-4653-AFFA-8DC680ABB26B}">
      <dgm:prSet/>
      <dgm:spPr/>
      <dgm:t>
        <a:bodyPr/>
        <a:lstStyle/>
        <a:p>
          <a:endParaRPr lang="en-US"/>
        </a:p>
      </dgm:t>
    </dgm:pt>
    <dgm:pt modelId="{EB23C609-BB2F-4073-BB07-64DCBBBD4877}">
      <dgm:prSet/>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latin typeface="Cambria" panose="02040503050406030204" pitchFamily="18" charset="0"/>
            </a:rPr>
            <a:t>S-1060 - </a:t>
          </a:r>
          <a:r>
            <a:rPr lang="en-US" dirty="0" err="1" smtClean="0">
              <a:latin typeface="Cambria" panose="02040503050406030204" pitchFamily="18" charset="0"/>
            </a:rPr>
            <a:t>ambiente</a:t>
          </a:r>
          <a:endParaRPr lang="en-US" dirty="0">
            <a:latin typeface="Cambria" panose="02040503050406030204" pitchFamily="18" charset="0"/>
          </a:endParaRPr>
        </a:p>
      </dgm:t>
    </dgm:pt>
    <dgm:pt modelId="{9671A086-6B60-481D-B16B-21CBEF36095A}" type="parTrans" cxnId="{79383297-69D7-43F2-B559-08C4D9501800}">
      <dgm:prSet/>
      <dgm:spPr/>
      <dgm:t>
        <a:bodyPr/>
        <a:lstStyle/>
        <a:p>
          <a:endParaRPr lang="en-US"/>
        </a:p>
      </dgm:t>
    </dgm:pt>
    <dgm:pt modelId="{3B548BF4-4FCF-45D5-877C-966453880154}" type="sibTrans" cxnId="{79383297-69D7-43F2-B559-08C4D9501800}">
      <dgm:prSet/>
      <dgm:spPr/>
      <dgm:t>
        <a:bodyPr/>
        <a:lstStyle/>
        <a:p>
          <a:endParaRPr lang="en-US"/>
        </a:p>
      </dgm:t>
    </dgm:pt>
    <dgm:pt modelId="{A6D8339F-4B17-450D-B278-A6B3738A1D94}">
      <dgm:prSet/>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latin typeface="Cambria" panose="02040503050406030204" pitchFamily="18" charset="0"/>
            </a:rPr>
            <a:t>S-1050 - </a:t>
          </a:r>
          <a:r>
            <a:rPr lang="en-US" dirty="0" err="1" smtClean="0">
              <a:latin typeface="Cambria" panose="02040503050406030204" pitchFamily="18" charset="0"/>
            </a:rPr>
            <a:t>horários</a:t>
          </a:r>
          <a:endParaRPr lang="en-US" dirty="0">
            <a:latin typeface="Cambria" panose="02040503050406030204" pitchFamily="18" charset="0"/>
          </a:endParaRPr>
        </a:p>
      </dgm:t>
    </dgm:pt>
    <dgm:pt modelId="{2202B248-0864-4F78-B9FA-5B3BB397683F}" type="parTrans" cxnId="{EBA16DB2-6D2F-4E46-A7C6-F89E2B278904}">
      <dgm:prSet/>
      <dgm:spPr/>
      <dgm:t>
        <a:bodyPr/>
        <a:lstStyle/>
        <a:p>
          <a:endParaRPr lang="en-US"/>
        </a:p>
      </dgm:t>
    </dgm:pt>
    <dgm:pt modelId="{794FD49F-6AF5-48CF-AB3F-CFB6BD12C2E0}" type="sibTrans" cxnId="{EBA16DB2-6D2F-4E46-A7C6-F89E2B278904}">
      <dgm:prSet/>
      <dgm:spPr/>
      <dgm:t>
        <a:bodyPr/>
        <a:lstStyle/>
        <a:p>
          <a:endParaRPr lang="en-US"/>
        </a:p>
      </dgm:t>
    </dgm:pt>
    <dgm:pt modelId="{5A1AE49A-CEFD-4BA7-B6E7-39FD00ECDB9F}">
      <dgm:prSet/>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latin typeface="Cambria" panose="02040503050406030204" pitchFamily="18" charset="0"/>
            </a:rPr>
            <a:t>S-1070 – </a:t>
          </a:r>
          <a:r>
            <a:rPr lang="en-US" dirty="0" err="1" smtClean="0">
              <a:latin typeface="Cambria" panose="02040503050406030204" pitchFamily="18" charset="0"/>
            </a:rPr>
            <a:t>processo</a:t>
          </a:r>
          <a:r>
            <a:rPr lang="en-US" dirty="0" smtClean="0">
              <a:latin typeface="Cambria" panose="02040503050406030204" pitchFamily="18" charset="0"/>
            </a:rPr>
            <a:t> </a:t>
          </a:r>
          <a:r>
            <a:rPr lang="en-US" dirty="0" err="1" smtClean="0">
              <a:latin typeface="Cambria" panose="02040503050406030204" pitchFamily="18" charset="0"/>
            </a:rPr>
            <a:t>adm</a:t>
          </a:r>
          <a:r>
            <a:rPr lang="en-US" dirty="0" smtClean="0">
              <a:latin typeface="Cambria" panose="02040503050406030204" pitchFamily="18" charset="0"/>
            </a:rPr>
            <a:t>/</a:t>
          </a:r>
          <a:r>
            <a:rPr lang="en-US" dirty="0" err="1" smtClean="0">
              <a:latin typeface="Cambria" panose="02040503050406030204" pitchFamily="18" charset="0"/>
            </a:rPr>
            <a:t>jud</a:t>
          </a:r>
          <a:endParaRPr lang="en-US" dirty="0">
            <a:latin typeface="Cambria" panose="02040503050406030204" pitchFamily="18" charset="0"/>
          </a:endParaRPr>
        </a:p>
      </dgm:t>
    </dgm:pt>
    <dgm:pt modelId="{F42D6461-1F0A-4F19-BC8C-F952F41BDE0E}" type="parTrans" cxnId="{38F8BA36-791F-484C-9825-4EE0161BF110}">
      <dgm:prSet/>
      <dgm:spPr/>
      <dgm:t>
        <a:bodyPr/>
        <a:lstStyle/>
        <a:p>
          <a:endParaRPr lang="en-US"/>
        </a:p>
      </dgm:t>
    </dgm:pt>
    <dgm:pt modelId="{37A2A741-612A-414A-B2D5-94EE400CFAF5}" type="sibTrans" cxnId="{38F8BA36-791F-484C-9825-4EE0161BF110}">
      <dgm:prSet/>
      <dgm:spPr/>
      <dgm:t>
        <a:bodyPr/>
        <a:lstStyle/>
        <a:p>
          <a:endParaRPr lang="en-US"/>
        </a:p>
      </dgm:t>
    </dgm:pt>
    <dgm:pt modelId="{7CF374DA-E7FB-4D7F-9519-72A555B7EBD7}">
      <dgm:prSet/>
      <dgm:spPr/>
      <dgm:t>
        <a:bodyPr/>
        <a:lstStyle/>
        <a:p>
          <a:r>
            <a:rPr lang="en-US" dirty="0" smtClean="0"/>
            <a:t>S – 1035 </a:t>
          </a:r>
          <a:r>
            <a:rPr lang="en-US" dirty="0" err="1" smtClean="0"/>
            <a:t>Carreiras</a:t>
          </a:r>
          <a:r>
            <a:rPr lang="en-US" dirty="0" smtClean="0"/>
            <a:t> </a:t>
          </a:r>
          <a:r>
            <a:rPr lang="en-US" dirty="0" err="1" smtClean="0"/>
            <a:t>Publicas</a:t>
          </a:r>
          <a:endParaRPr lang="en-US" dirty="0"/>
        </a:p>
      </dgm:t>
    </dgm:pt>
    <dgm:pt modelId="{DBF38C98-6FB5-458F-B2F1-BAA1135E6CBF}" type="parTrans" cxnId="{6D3620F7-58C0-44DE-891E-BF8D60203C4E}">
      <dgm:prSet/>
      <dgm:spPr/>
      <dgm:t>
        <a:bodyPr/>
        <a:lstStyle/>
        <a:p>
          <a:endParaRPr lang="en-US"/>
        </a:p>
      </dgm:t>
    </dgm:pt>
    <dgm:pt modelId="{6B5C3665-3BC1-4B71-AAFB-F4E022E88452}" type="sibTrans" cxnId="{6D3620F7-58C0-44DE-891E-BF8D60203C4E}">
      <dgm:prSet/>
      <dgm:spPr/>
      <dgm:t>
        <a:bodyPr/>
        <a:lstStyle/>
        <a:p>
          <a:endParaRPr lang="en-US"/>
        </a:p>
      </dgm:t>
    </dgm:pt>
    <dgm:pt modelId="{7CD79604-A31B-4208-A05F-1F5B43DD477E}">
      <dgm:prSet phldrT="[Text]"/>
      <dgm:spPr>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solidFill>
                <a:schemeClr val="tx1"/>
              </a:solidFill>
              <a:latin typeface="Cambria" panose="02040503050406030204" pitchFamily="18" charset="0"/>
            </a:rPr>
            <a:t>S-1065 </a:t>
          </a:r>
          <a:r>
            <a:rPr lang="en-US" b="1" dirty="0" err="1" smtClean="0">
              <a:solidFill>
                <a:schemeClr val="tx1"/>
              </a:solidFill>
              <a:latin typeface="Cambria" panose="02040503050406030204" pitchFamily="18" charset="0"/>
            </a:rPr>
            <a:t>tabela</a:t>
          </a:r>
          <a:r>
            <a:rPr lang="en-US" b="1" dirty="0" smtClean="0">
              <a:solidFill>
                <a:schemeClr val="tx1"/>
              </a:solidFill>
              <a:latin typeface="Cambria" panose="02040503050406030204" pitchFamily="18" charset="0"/>
            </a:rPr>
            <a:t> epi</a:t>
          </a:r>
          <a:endParaRPr lang="en-US" b="1" dirty="0">
            <a:solidFill>
              <a:schemeClr val="tx1"/>
            </a:solidFill>
            <a:latin typeface="Cambria" panose="02040503050406030204" pitchFamily="18" charset="0"/>
          </a:endParaRPr>
        </a:p>
      </dgm:t>
    </dgm:pt>
    <dgm:pt modelId="{C02B25BC-8CF5-4053-A2E7-88A9D39790A8}" type="parTrans" cxnId="{F25EBD00-77F4-4E00-A942-2B6589A680D9}">
      <dgm:prSet/>
      <dgm:spPr/>
      <dgm:t>
        <a:bodyPr/>
        <a:lstStyle/>
        <a:p>
          <a:endParaRPr lang="en-US"/>
        </a:p>
      </dgm:t>
    </dgm:pt>
    <dgm:pt modelId="{4CDE6635-F737-4598-A94C-54FE1458AE7C}" type="sibTrans" cxnId="{F25EBD00-77F4-4E00-A942-2B6589A680D9}">
      <dgm:prSet/>
      <dgm:spPr/>
      <dgm:t>
        <a:bodyPr/>
        <a:lstStyle/>
        <a:p>
          <a:endParaRPr lang="en-US"/>
        </a:p>
      </dgm:t>
    </dgm:pt>
    <dgm:pt modelId="{EBF568C7-69C0-46FB-9CE1-8B8BC345D953}" type="pres">
      <dgm:prSet presAssocID="{4EF9DB96-E6F9-4EE3-B0BD-B0527294CFD3}" presName="hierChild1" presStyleCnt="0">
        <dgm:presLayoutVars>
          <dgm:orgChart val="1"/>
          <dgm:chPref val="1"/>
          <dgm:dir/>
          <dgm:animOne val="branch"/>
          <dgm:animLvl val="lvl"/>
          <dgm:resizeHandles/>
        </dgm:presLayoutVars>
      </dgm:prSet>
      <dgm:spPr/>
      <dgm:t>
        <a:bodyPr/>
        <a:lstStyle/>
        <a:p>
          <a:endParaRPr lang="en-US"/>
        </a:p>
      </dgm:t>
    </dgm:pt>
    <dgm:pt modelId="{0E00A49B-F713-4EC5-8FE0-51EB6E5F73CC}" type="pres">
      <dgm:prSet presAssocID="{C214A088-0203-4936-BF70-767CBF9606CE}" presName="hierRoot1" presStyleCnt="0">
        <dgm:presLayoutVars>
          <dgm:hierBranch val="init"/>
        </dgm:presLayoutVars>
      </dgm:prSet>
      <dgm:spPr/>
      <dgm:t>
        <a:bodyPr/>
        <a:lstStyle/>
        <a:p>
          <a:endParaRPr lang="en-US"/>
        </a:p>
      </dgm:t>
    </dgm:pt>
    <dgm:pt modelId="{BC728675-3421-4B04-B38C-7057C2D8DAB8}" type="pres">
      <dgm:prSet presAssocID="{C214A088-0203-4936-BF70-767CBF9606CE}" presName="rootComposite1" presStyleCnt="0"/>
      <dgm:spPr/>
      <dgm:t>
        <a:bodyPr/>
        <a:lstStyle/>
        <a:p>
          <a:endParaRPr lang="en-US"/>
        </a:p>
      </dgm:t>
    </dgm:pt>
    <dgm:pt modelId="{99837052-947A-4A10-8B2D-337C29261571}" type="pres">
      <dgm:prSet presAssocID="{C214A088-0203-4936-BF70-767CBF9606CE}" presName="rootText1" presStyleLbl="node0" presStyleIdx="0" presStyleCnt="1">
        <dgm:presLayoutVars>
          <dgm:chPref val="3"/>
        </dgm:presLayoutVars>
      </dgm:prSet>
      <dgm:spPr/>
      <dgm:t>
        <a:bodyPr/>
        <a:lstStyle/>
        <a:p>
          <a:endParaRPr lang="en-US"/>
        </a:p>
      </dgm:t>
    </dgm:pt>
    <dgm:pt modelId="{71B3F9A8-BEF8-46D6-9002-52875D910916}" type="pres">
      <dgm:prSet presAssocID="{C214A088-0203-4936-BF70-767CBF9606CE}" presName="rootConnector1" presStyleLbl="node1" presStyleIdx="0" presStyleCnt="0"/>
      <dgm:spPr/>
      <dgm:t>
        <a:bodyPr/>
        <a:lstStyle/>
        <a:p>
          <a:endParaRPr lang="en-US"/>
        </a:p>
      </dgm:t>
    </dgm:pt>
    <dgm:pt modelId="{45BF70FC-8E66-4149-89FF-DABD8E766FE5}" type="pres">
      <dgm:prSet presAssocID="{C214A088-0203-4936-BF70-767CBF9606CE}" presName="hierChild2" presStyleCnt="0"/>
      <dgm:spPr/>
      <dgm:t>
        <a:bodyPr/>
        <a:lstStyle/>
        <a:p>
          <a:endParaRPr lang="en-US"/>
        </a:p>
      </dgm:t>
    </dgm:pt>
    <dgm:pt modelId="{8DA25FF2-136F-4A89-824F-74D48C803987}" type="pres">
      <dgm:prSet presAssocID="{FBF57946-FA37-4334-82FF-07CC01221CA1}" presName="Name64" presStyleLbl="parChTrans1D2" presStyleIdx="0" presStyleCnt="11"/>
      <dgm:spPr/>
      <dgm:t>
        <a:bodyPr/>
        <a:lstStyle/>
        <a:p>
          <a:endParaRPr lang="en-US"/>
        </a:p>
      </dgm:t>
    </dgm:pt>
    <dgm:pt modelId="{C930157C-DD36-40D4-9BCA-BCEBBF64E6CF}" type="pres">
      <dgm:prSet presAssocID="{2862CE1E-4BA4-4A27-8661-57DFB3AD310E}" presName="hierRoot2" presStyleCnt="0">
        <dgm:presLayoutVars>
          <dgm:hierBranch val="init"/>
        </dgm:presLayoutVars>
      </dgm:prSet>
      <dgm:spPr/>
      <dgm:t>
        <a:bodyPr/>
        <a:lstStyle/>
        <a:p>
          <a:endParaRPr lang="en-US"/>
        </a:p>
      </dgm:t>
    </dgm:pt>
    <dgm:pt modelId="{F49422A7-3D68-4864-8C7E-DD8A8486CF60}" type="pres">
      <dgm:prSet presAssocID="{2862CE1E-4BA4-4A27-8661-57DFB3AD310E}" presName="rootComposite" presStyleCnt="0"/>
      <dgm:spPr/>
      <dgm:t>
        <a:bodyPr/>
        <a:lstStyle/>
        <a:p>
          <a:endParaRPr lang="en-US"/>
        </a:p>
      </dgm:t>
    </dgm:pt>
    <dgm:pt modelId="{307874A8-1E83-45DD-BA76-2ED197C49536}" type="pres">
      <dgm:prSet presAssocID="{2862CE1E-4BA4-4A27-8661-57DFB3AD310E}" presName="rootText" presStyleLbl="node2" presStyleIdx="0" presStyleCnt="10">
        <dgm:presLayoutVars>
          <dgm:chPref val="3"/>
        </dgm:presLayoutVars>
      </dgm:prSet>
      <dgm:spPr/>
      <dgm:t>
        <a:bodyPr/>
        <a:lstStyle/>
        <a:p>
          <a:endParaRPr lang="en-US"/>
        </a:p>
      </dgm:t>
    </dgm:pt>
    <dgm:pt modelId="{E3D6DDDC-9D7E-4D58-A996-80BEE1E3322C}" type="pres">
      <dgm:prSet presAssocID="{2862CE1E-4BA4-4A27-8661-57DFB3AD310E}" presName="rootConnector" presStyleLbl="node2" presStyleIdx="0" presStyleCnt="10"/>
      <dgm:spPr/>
      <dgm:t>
        <a:bodyPr/>
        <a:lstStyle/>
        <a:p>
          <a:endParaRPr lang="en-US"/>
        </a:p>
      </dgm:t>
    </dgm:pt>
    <dgm:pt modelId="{45DD1926-812F-4E98-8DC3-3D0D2300D0E9}" type="pres">
      <dgm:prSet presAssocID="{2862CE1E-4BA4-4A27-8661-57DFB3AD310E}" presName="hierChild4" presStyleCnt="0"/>
      <dgm:spPr/>
      <dgm:t>
        <a:bodyPr/>
        <a:lstStyle/>
        <a:p>
          <a:endParaRPr lang="en-US"/>
        </a:p>
      </dgm:t>
    </dgm:pt>
    <dgm:pt modelId="{9324FC5C-9913-491F-A895-FB13503C8FF9}" type="pres">
      <dgm:prSet presAssocID="{2862CE1E-4BA4-4A27-8661-57DFB3AD310E}" presName="hierChild5" presStyleCnt="0"/>
      <dgm:spPr/>
      <dgm:t>
        <a:bodyPr/>
        <a:lstStyle/>
        <a:p>
          <a:endParaRPr lang="en-US"/>
        </a:p>
      </dgm:t>
    </dgm:pt>
    <dgm:pt modelId="{6B50192E-E580-4BF3-8D70-990D5061C93D}" type="pres">
      <dgm:prSet presAssocID="{28F25285-83A6-47A5-BC39-22F180A5718E}" presName="Name64" presStyleLbl="parChTrans1D2" presStyleIdx="1" presStyleCnt="11"/>
      <dgm:spPr/>
      <dgm:t>
        <a:bodyPr/>
        <a:lstStyle/>
        <a:p>
          <a:endParaRPr lang="en-US"/>
        </a:p>
      </dgm:t>
    </dgm:pt>
    <dgm:pt modelId="{2DC17767-5ED1-4621-8DDD-1DF5565E6443}" type="pres">
      <dgm:prSet presAssocID="{8F1726F6-3FC0-4738-B398-89415839313B}" presName="hierRoot2" presStyleCnt="0">
        <dgm:presLayoutVars>
          <dgm:hierBranch val="init"/>
        </dgm:presLayoutVars>
      </dgm:prSet>
      <dgm:spPr/>
      <dgm:t>
        <a:bodyPr/>
        <a:lstStyle/>
        <a:p>
          <a:endParaRPr lang="en-US"/>
        </a:p>
      </dgm:t>
    </dgm:pt>
    <dgm:pt modelId="{ABDF5D79-A8FE-46C9-B3BB-66DCD28E3BDB}" type="pres">
      <dgm:prSet presAssocID="{8F1726F6-3FC0-4738-B398-89415839313B}" presName="rootComposite" presStyleCnt="0"/>
      <dgm:spPr/>
      <dgm:t>
        <a:bodyPr/>
        <a:lstStyle/>
        <a:p>
          <a:endParaRPr lang="en-US"/>
        </a:p>
      </dgm:t>
    </dgm:pt>
    <dgm:pt modelId="{A104C196-AF20-405B-963C-11E17E90FF24}" type="pres">
      <dgm:prSet presAssocID="{8F1726F6-3FC0-4738-B398-89415839313B}" presName="rootText" presStyleLbl="node2" presStyleIdx="1" presStyleCnt="10">
        <dgm:presLayoutVars>
          <dgm:chPref val="3"/>
        </dgm:presLayoutVars>
      </dgm:prSet>
      <dgm:spPr/>
      <dgm:t>
        <a:bodyPr/>
        <a:lstStyle/>
        <a:p>
          <a:endParaRPr lang="en-US"/>
        </a:p>
      </dgm:t>
    </dgm:pt>
    <dgm:pt modelId="{779689C2-4C4C-4140-8A91-EC3B169234F6}" type="pres">
      <dgm:prSet presAssocID="{8F1726F6-3FC0-4738-B398-89415839313B}" presName="rootConnector" presStyleLbl="node2" presStyleIdx="1" presStyleCnt="10"/>
      <dgm:spPr/>
      <dgm:t>
        <a:bodyPr/>
        <a:lstStyle/>
        <a:p>
          <a:endParaRPr lang="en-US"/>
        </a:p>
      </dgm:t>
    </dgm:pt>
    <dgm:pt modelId="{5C698D28-82BD-4ED1-A44B-5185A54A6411}" type="pres">
      <dgm:prSet presAssocID="{8F1726F6-3FC0-4738-B398-89415839313B}" presName="hierChild4" presStyleCnt="0"/>
      <dgm:spPr/>
      <dgm:t>
        <a:bodyPr/>
        <a:lstStyle/>
        <a:p>
          <a:endParaRPr lang="en-US"/>
        </a:p>
      </dgm:t>
    </dgm:pt>
    <dgm:pt modelId="{3BA8D2FB-AC23-4D82-8ABD-4638C32A2A8D}" type="pres">
      <dgm:prSet presAssocID="{8F1726F6-3FC0-4738-B398-89415839313B}" presName="hierChild5" presStyleCnt="0"/>
      <dgm:spPr/>
      <dgm:t>
        <a:bodyPr/>
        <a:lstStyle/>
        <a:p>
          <a:endParaRPr lang="en-US"/>
        </a:p>
      </dgm:t>
    </dgm:pt>
    <dgm:pt modelId="{139D1CAC-7CEE-426F-8C4C-8E046985C272}" type="pres">
      <dgm:prSet presAssocID="{542BED47-DCBD-412A-9F1D-38976359208E}" presName="Name64" presStyleLbl="parChTrans1D2" presStyleIdx="2" presStyleCnt="11"/>
      <dgm:spPr/>
      <dgm:t>
        <a:bodyPr/>
        <a:lstStyle/>
        <a:p>
          <a:endParaRPr lang="en-US"/>
        </a:p>
      </dgm:t>
    </dgm:pt>
    <dgm:pt modelId="{518B03AC-7449-474D-87CB-8E9A05E02059}" type="pres">
      <dgm:prSet presAssocID="{12819BCD-B091-4A37-B013-C8393647A099}" presName="hierRoot2" presStyleCnt="0">
        <dgm:presLayoutVars>
          <dgm:hierBranch val="init"/>
        </dgm:presLayoutVars>
      </dgm:prSet>
      <dgm:spPr/>
      <dgm:t>
        <a:bodyPr/>
        <a:lstStyle/>
        <a:p>
          <a:endParaRPr lang="en-US"/>
        </a:p>
      </dgm:t>
    </dgm:pt>
    <dgm:pt modelId="{B789C796-9210-4A54-B0D1-479B945CAD8F}" type="pres">
      <dgm:prSet presAssocID="{12819BCD-B091-4A37-B013-C8393647A099}" presName="rootComposite" presStyleCnt="0"/>
      <dgm:spPr/>
      <dgm:t>
        <a:bodyPr/>
        <a:lstStyle/>
        <a:p>
          <a:endParaRPr lang="en-US"/>
        </a:p>
      </dgm:t>
    </dgm:pt>
    <dgm:pt modelId="{DD5E7CF3-4CD5-4B3B-82D6-D6DCBD17A9F5}" type="pres">
      <dgm:prSet presAssocID="{12819BCD-B091-4A37-B013-C8393647A099}" presName="rootText" presStyleLbl="node2" presStyleIdx="2" presStyleCnt="10">
        <dgm:presLayoutVars>
          <dgm:chPref val="3"/>
        </dgm:presLayoutVars>
      </dgm:prSet>
      <dgm:spPr/>
      <dgm:t>
        <a:bodyPr/>
        <a:lstStyle/>
        <a:p>
          <a:endParaRPr lang="en-US"/>
        </a:p>
      </dgm:t>
    </dgm:pt>
    <dgm:pt modelId="{13232950-3449-4D6D-BE73-2F2B17B28965}" type="pres">
      <dgm:prSet presAssocID="{12819BCD-B091-4A37-B013-C8393647A099}" presName="rootConnector" presStyleLbl="node2" presStyleIdx="2" presStyleCnt="10"/>
      <dgm:spPr/>
      <dgm:t>
        <a:bodyPr/>
        <a:lstStyle/>
        <a:p>
          <a:endParaRPr lang="en-US"/>
        </a:p>
      </dgm:t>
    </dgm:pt>
    <dgm:pt modelId="{A7147CDD-E2E2-4B9F-B9BA-D6753CA4347A}" type="pres">
      <dgm:prSet presAssocID="{12819BCD-B091-4A37-B013-C8393647A099}" presName="hierChild4" presStyleCnt="0"/>
      <dgm:spPr/>
      <dgm:t>
        <a:bodyPr/>
        <a:lstStyle/>
        <a:p>
          <a:endParaRPr lang="en-US"/>
        </a:p>
      </dgm:t>
    </dgm:pt>
    <dgm:pt modelId="{CD16656D-4E76-454B-9612-6E88E99C9D4E}" type="pres">
      <dgm:prSet presAssocID="{12819BCD-B091-4A37-B013-C8393647A099}" presName="hierChild5" presStyleCnt="0"/>
      <dgm:spPr/>
      <dgm:t>
        <a:bodyPr/>
        <a:lstStyle/>
        <a:p>
          <a:endParaRPr lang="en-US"/>
        </a:p>
      </dgm:t>
    </dgm:pt>
    <dgm:pt modelId="{921E4482-EFD3-4735-9C55-3E2B0A72BF61}" type="pres">
      <dgm:prSet presAssocID="{DBF38C98-6FB5-458F-B2F1-BAA1135E6CBF}" presName="Name64" presStyleLbl="parChTrans1D2" presStyleIdx="3" presStyleCnt="11"/>
      <dgm:spPr/>
      <dgm:t>
        <a:bodyPr/>
        <a:lstStyle/>
        <a:p>
          <a:endParaRPr lang="en-US"/>
        </a:p>
      </dgm:t>
    </dgm:pt>
    <dgm:pt modelId="{480F7D57-7E83-432F-B5DC-2B7417B84A9D}" type="pres">
      <dgm:prSet presAssocID="{7CF374DA-E7FB-4D7F-9519-72A555B7EBD7}" presName="hierRoot2" presStyleCnt="0">
        <dgm:presLayoutVars>
          <dgm:hierBranch val="init"/>
        </dgm:presLayoutVars>
      </dgm:prSet>
      <dgm:spPr/>
    </dgm:pt>
    <dgm:pt modelId="{4DCA9B49-36AF-4795-A56E-7E2E79CEB67A}" type="pres">
      <dgm:prSet presAssocID="{7CF374DA-E7FB-4D7F-9519-72A555B7EBD7}" presName="rootComposite" presStyleCnt="0"/>
      <dgm:spPr/>
    </dgm:pt>
    <dgm:pt modelId="{25C2254E-88C9-4F4A-AD7C-4022DB018CC7}" type="pres">
      <dgm:prSet presAssocID="{7CF374DA-E7FB-4D7F-9519-72A555B7EBD7}" presName="rootText" presStyleLbl="node2" presStyleIdx="3" presStyleCnt="10">
        <dgm:presLayoutVars>
          <dgm:chPref val="3"/>
        </dgm:presLayoutVars>
      </dgm:prSet>
      <dgm:spPr/>
      <dgm:t>
        <a:bodyPr/>
        <a:lstStyle/>
        <a:p>
          <a:endParaRPr lang="en-US"/>
        </a:p>
      </dgm:t>
    </dgm:pt>
    <dgm:pt modelId="{B0F66AEB-3A78-4352-8C0E-76CFC70D99C9}" type="pres">
      <dgm:prSet presAssocID="{7CF374DA-E7FB-4D7F-9519-72A555B7EBD7}" presName="rootConnector" presStyleLbl="node2" presStyleIdx="3" presStyleCnt="10"/>
      <dgm:spPr/>
      <dgm:t>
        <a:bodyPr/>
        <a:lstStyle/>
        <a:p>
          <a:endParaRPr lang="en-US"/>
        </a:p>
      </dgm:t>
    </dgm:pt>
    <dgm:pt modelId="{86F6A05A-7B49-4732-925B-E6487E73BD49}" type="pres">
      <dgm:prSet presAssocID="{7CF374DA-E7FB-4D7F-9519-72A555B7EBD7}" presName="hierChild4" presStyleCnt="0"/>
      <dgm:spPr/>
    </dgm:pt>
    <dgm:pt modelId="{831E5BB1-2FBF-43C0-B92F-0B2BF5F89D65}" type="pres">
      <dgm:prSet presAssocID="{7CF374DA-E7FB-4D7F-9519-72A555B7EBD7}" presName="hierChild5" presStyleCnt="0"/>
      <dgm:spPr/>
    </dgm:pt>
    <dgm:pt modelId="{994BB073-FC99-4446-BC76-FC9C852B69C0}" type="pres">
      <dgm:prSet presAssocID="{C2BDE4C3-C26C-46BD-86E9-081024FDB83A}" presName="Name64" presStyleLbl="parChTrans1D2" presStyleIdx="4" presStyleCnt="11"/>
      <dgm:spPr/>
      <dgm:t>
        <a:bodyPr/>
        <a:lstStyle/>
        <a:p>
          <a:endParaRPr lang="en-US"/>
        </a:p>
      </dgm:t>
    </dgm:pt>
    <dgm:pt modelId="{4A8CD46B-CAFE-4354-917C-850CAC810906}" type="pres">
      <dgm:prSet presAssocID="{E051DB67-D296-4F17-908B-E86C326A5B2A}" presName="hierRoot2" presStyleCnt="0">
        <dgm:presLayoutVars>
          <dgm:hierBranch val="init"/>
        </dgm:presLayoutVars>
      </dgm:prSet>
      <dgm:spPr/>
      <dgm:t>
        <a:bodyPr/>
        <a:lstStyle/>
        <a:p>
          <a:endParaRPr lang="en-US"/>
        </a:p>
      </dgm:t>
    </dgm:pt>
    <dgm:pt modelId="{C0374268-50C2-4161-9119-ED3C5C73E405}" type="pres">
      <dgm:prSet presAssocID="{E051DB67-D296-4F17-908B-E86C326A5B2A}" presName="rootComposite" presStyleCnt="0"/>
      <dgm:spPr/>
      <dgm:t>
        <a:bodyPr/>
        <a:lstStyle/>
        <a:p>
          <a:endParaRPr lang="en-US"/>
        </a:p>
      </dgm:t>
    </dgm:pt>
    <dgm:pt modelId="{3A5F6EA6-47C6-44CB-A4A9-7199372A04EA}" type="pres">
      <dgm:prSet presAssocID="{E051DB67-D296-4F17-908B-E86C326A5B2A}" presName="rootText" presStyleLbl="node2" presStyleIdx="4" presStyleCnt="10">
        <dgm:presLayoutVars>
          <dgm:chPref val="3"/>
        </dgm:presLayoutVars>
      </dgm:prSet>
      <dgm:spPr/>
      <dgm:t>
        <a:bodyPr/>
        <a:lstStyle/>
        <a:p>
          <a:endParaRPr lang="en-US"/>
        </a:p>
      </dgm:t>
    </dgm:pt>
    <dgm:pt modelId="{0AB43DB2-746E-4C95-8497-8A8062701184}" type="pres">
      <dgm:prSet presAssocID="{E051DB67-D296-4F17-908B-E86C326A5B2A}" presName="rootConnector" presStyleLbl="node2" presStyleIdx="4" presStyleCnt="10"/>
      <dgm:spPr/>
      <dgm:t>
        <a:bodyPr/>
        <a:lstStyle/>
        <a:p>
          <a:endParaRPr lang="en-US"/>
        </a:p>
      </dgm:t>
    </dgm:pt>
    <dgm:pt modelId="{20B29AA7-6E1E-4453-BDA6-303BF9058C02}" type="pres">
      <dgm:prSet presAssocID="{E051DB67-D296-4F17-908B-E86C326A5B2A}" presName="hierChild4" presStyleCnt="0"/>
      <dgm:spPr/>
      <dgm:t>
        <a:bodyPr/>
        <a:lstStyle/>
        <a:p>
          <a:endParaRPr lang="en-US"/>
        </a:p>
      </dgm:t>
    </dgm:pt>
    <dgm:pt modelId="{27C91F86-F5FB-49E4-9B3C-F528033F1B5D}" type="pres">
      <dgm:prSet presAssocID="{E051DB67-D296-4F17-908B-E86C326A5B2A}" presName="hierChild5" presStyleCnt="0"/>
      <dgm:spPr/>
      <dgm:t>
        <a:bodyPr/>
        <a:lstStyle/>
        <a:p>
          <a:endParaRPr lang="en-US"/>
        </a:p>
      </dgm:t>
    </dgm:pt>
    <dgm:pt modelId="{4D8E7F2E-5C52-4AC3-AB8B-1D441B73F710}" type="pres">
      <dgm:prSet presAssocID="{2202B248-0864-4F78-B9FA-5B3BB397683F}" presName="Name64" presStyleLbl="parChTrans1D2" presStyleIdx="5" presStyleCnt="11"/>
      <dgm:spPr/>
      <dgm:t>
        <a:bodyPr/>
        <a:lstStyle/>
        <a:p>
          <a:endParaRPr lang="en-US"/>
        </a:p>
      </dgm:t>
    </dgm:pt>
    <dgm:pt modelId="{7A67B453-A48D-45C1-BCE4-D42CDDB28720}" type="pres">
      <dgm:prSet presAssocID="{A6D8339F-4B17-450D-B278-A6B3738A1D94}" presName="hierRoot2" presStyleCnt="0">
        <dgm:presLayoutVars>
          <dgm:hierBranch val="init"/>
        </dgm:presLayoutVars>
      </dgm:prSet>
      <dgm:spPr/>
      <dgm:t>
        <a:bodyPr/>
        <a:lstStyle/>
        <a:p>
          <a:endParaRPr lang="en-US"/>
        </a:p>
      </dgm:t>
    </dgm:pt>
    <dgm:pt modelId="{787E40B6-5E24-447E-8F6B-EDB7260E4FA2}" type="pres">
      <dgm:prSet presAssocID="{A6D8339F-4B17-450D-B278-A6B3738A1D94}" presName="rootComposite" presStyleCnt="0"/>
      <dgm:spPr/>
      <dgm:t>
        <a:bodyPr/>
        <a:lstStyle/>
        <a:p>
          <a:endParaRPr lang="en-US"/>
        </a:p>
      </dgm:t>
    </dgm:pt>
    <dgm:pt modelId="{551F6A61-A540-40B2-AD27-B632EE135738}" type="pres">
      <dgm:prSet presAssocID="{A6D8339F-4B17-450D-B278-A6B3738A1D94}" presName="rootText" presStyleLbl="node2" presStyleIdx="5" presStyleCnt="10">
        <dgm:presLayoutVars>
          <dgm:chPref val="3"/>
        </dgm:presLayoutVars>
      </dgm:prSet>
      <dgm:spPr/>
      <dgm:t>
        <a:bodyPr/>
        <a:lstStyle/>
        <a:p>
          <a:endParaRPr lang="en-US"/>
        </a:p>
      </dgm:t>
    </dgm:pt>
    <dgm:pt modelId="{308D4A09-5E61-46D9-8D71-10C98909AD9C}" type="pres">
      <dgm:prSet presAssocID="{A6D8339F-4B17-450D-B278-A6B3738A1D94}" presName="rootConnector" presStyleLbl="node2" presStyleIdx="5" presStyleCnt="10"/>
      <dgm:spPr/>
      <dgm:t>
        <a:bodyPr/>
        <a:lstStyle/>
        <a:p>
          <a:endParaRPr lang="en-US"/>
        </a:p>
      </dgm:t>
    </dgm:pt>
    <dgm:pt modelId="{E4594BC7-0937-4990-BEE5-C6B24EA40809}" type="pres">
      <dgm:prSet presAssocID="{A6D8339F-4B17-450D-B278-A6B3738A1D94}" presName="hierChild4" presStyleCnt="0"/>
      <dgm:spPr/>
      <dgm:t>
        <a:bodyPr/>
        <a:lstStyle/>
        <a:p>
          <a:endParaRPr lang="en-US"/>
        </a:p>
      </dgm:t>
    </dgm:pt>
    <dgm:pt modelId="{893A76D4-C404-4C50-ACED-582FC77EC340}" type="pres">
      <dgm:prSet presAssocID="{A6D8339F-4B17-450D-B278-A6B3738A1D94}" presName="hierChild5" presStyleCnt="0"/>
      <dgm:spPr/>
      <dgm:t>
        <a:bodyPr/>
        <a:lstStyle/>
        <a:p>
          <a:endParaRPr lang="en-US"/>
        </a:p>
      </dgm:t>
    </dgm:pt>
    <dgm:pt modelId="{A16CE350-9E28-49F3-B216-58F1CAE7E42A}" type="pres">
      <dgm:prSet presAssocID="{9671A086-6B60-481D-B16B-21CBEF36095A}" presName="Name64" presStyleLbl="parChTrans1D2" presStyleIdx="6" presStyleCnt="11"/>
      <dgm:spPr/>
      <dgm:t>
        <a:bodyPr/>
        <a:lstStyle/>
        <a:p>
          <a:endParaRPr lang="en-US"/>
        </a:p>
      </dgm:t>
    </dgm:pt>
    <dgm:pt modelId="{C801A71B-A9CA-498E-BABB-130353E259F3}" type="pres">
      <dgm:prSet presAssocID="{EB23C609-BB2F-4073-BB07-64DCBBBD4877}" presName="hierRoot2" presStyleCnt="0">
        <dgm:presLayoutVars>
          <dgm:hierBranch val="init"/>
        </dgm:presLayoutVars>
      </dgm:prSet>
      <dgm:spPr/>
      <dgm:t>
        <a:bodyPr/>
        <a:lstStyle/>
        <a:p>
          <a:endParaRPr lang="en-US"/>
        </a:p>
      </dgm:t>
    </dgm:pt>
    <dgm:pt modelId="{4A37AB67-99C8-4E08-AAF2-218CE66F9671}" type="pres">
      <dgm:prSet presAssocID="{EB23C609-BB2F-4073-BB07-64DCBBBD4877}" presName="rootComposite" presStyleCnt="0"/>
      <dgm:spPr/>
      <dgm:t>
        <a:bodyPr/>
        <a:lstStyle/>
        <a:p>
          <a:endParaRPr lang="en-US"/>
        </a:p>
      </dgm:t>
    </dgm:pt>
    <dgm:pt modelId="{4A2B8301-AC8C-48C0-A98F-617B5A206CE0}" type="pres">
      <dgm:prSet presAssocID="{EB23C609-BB2F-4073-BB07-64DCBBBD4877}" presName="rootText" presStyleLbl="node2" presStyleIdx="6" presStyleCnt="10">
        <dgm:presLayoutVars>
          <dgm:chPref val="3"/>
        </dgm:presLayoutVars>
      </dgm:prSet>
      <dgm:spPr/>
      <dgm:t>
        <a:bodyPr/>
        <a:lstStyle/>
        <a:p>
          <a:endParaRPr lang="en-US"/>
        </a:p>
      </dgm:t>
    </dgm:pt>
    <dgm:pt modelId="{42824BD8-2E31-4D47-95A6-E1F51C47D332}" type="pres">
      <dgm:prSet presAssocID="{EB23C609-BB2F-4073-BB07-64DCBBBD4877}" presName="rootConnector" presStyleLbl="node2" presStyleIdx="6" presStyleCnt="10"/>
      <dgm:spPr/>
      <dgm:t>
        <a:bodyPr/>
        <a:lstStyle/>
        <a:p>
          <a:endParaRPr lang="en-US"/>
        </a:p>
      </dgm:t>
    </dgm:pt>
    <dgm:pt modelId="{84713F91-AB45-4A19-974D-F5920DAE9A16}" type="pres">
      <dgm:prSet presAssocID="{EB23C609-BB2F-4073-BB07-64DCBBBD4877}" presName="hierChild4" presStyleCnt="0"/>
      <dgm:spPr/>
      <dgm:t>
        <a:bodyPr/>
        <a:lstStyle/>
        <a:p>
          <a:endParaRPr lang="en-US"/>
        </a:p>
      </dgm:t>
    </dgm:pt>
    <dgm:pt modelId="{8705BEBC-E60A-4355-92BE-88B8C20B6827}" type="pres">
      <dgm:prSet presAssocID="{EB23C609-BB2F-4073-BB07-64DCBBBD4877}" presName="hierChild5" presStyleCnt="0"/>
      <dgm:spPr/>
      <dgm:t>
        <a:bodyPr/>
        <a:lstStyle/>
        <a:p>
          <a:endParaRPr lang="en-US"/>
        </a:p>
      </dgm:t>
    </dgm:pt>
    <dgm:pt modelId="{F7A59AB7-2A21-4126-9DBF-536B4CF8B76A}" type="pres">
      <dgm:prSet presAssocID="{F42D6461-1F0A-4F19-BC8C-F952F41BDE0E}" presName="Name64" presStyleLbl="parChTrans1D2" presStyleIdx="7" presStyleCnt="11"/>
      <dgm:spPr/>
      <dgm:t>
        <a:bodyPr/>
        <a:lstStyle/>
        <a:p>
          <a:endParaRPr lang="en-US"/>
        </a:p>
      </dgm:t>
    </dgm:pt>
    <dgm:pt modelId="{D1A265C6-13B6-4F8D-84B7-F189218C7970}" type="pres">
      <dgm:prSet presAssocID="{5A1AE49A-CEFD-4BA7-B6E7-39FD00ECDB9F}" presName="hierRoot2" presStyleCnt="0">
        <dgm:presLayoutVars>
          <dgm:hierBranch val="init"/>
        </dgm:presLayoutVars>
      </dgm:prSet>
      <dgm:spPr/>
      <dgm:t>
        <a:bodyPr/>
        <a:lstStyle/>
        <a:p>
          <a:endParaRPr lang="en-US"/>
        </a:p>
      </dgm:t>
    </dgm:pt>
    <dgm:pt modelId="{58A1C487-92BD-41B9-A7F0-4ABF98A7F41F}" type="pres">
      <dgm:prSet presAssocID="{5A1AE49A-CEFD-4BA7-B6E7-39FD00ECDB9F}" presName="rootComposite" presStyleCnt="0"/>
      <dgm:spPr/>
      <dgm:t>
        <a:bodyPr/>
        <a:lstStyle/>
        <a:p>
          <a:endParaRPr lang="en-US"/>
        </a:p>
      </dgm:t>
    </dgm:pt>
    <dgm:pt modelId="{ECC03355-EBF3-46DD-B237-F8B262CD726D}" type="pres">
      <dgm:prSet presAssocID="{5A1AE49A-CEFD-4BA7-B6E7-39FD00ECDB9F}" presName="rootText" presStyleLbl="node2" presStyleIdx="7" presStyleCnt="10">
        <dgm:presLayoutVars>
          <dgm:chPref val="3"/>
        </dgm:presLayoutVars>
      </dgm:prSet>
      <dgm:spPr/>
      <dgm:t>
        <a:bodyPr/>
        <a:lstStyle/>
        <a:p>
          <a:endParaRPr lang="en-US"/>
        </a:p>
      </dgm:t>
    </dgm:pt>
    <dgm:pt modelId="{C4B3EADD-0D2D-4929-A3BC-99C4C5F587C8}" type="pres">
      <dgm:prSet presAssocID="{5A1AE49A-CEFD-4BA7-B6E7-39FD00ECDB9F}" presName="rootConnector" presStyleLbl="node2" presStyleIdx="7" presStyleCnt="10"/>
      <dgm:spPr/>
      <dgm:t>
        <a:bodyPr/>
        <a:lstStyle/>
        <a:p>
          <a:endParaRPr lang="en-US"/>
        </a:p>
      </dgm:t>
    </dgm:pt>
    <dgm:pt modelId="{FC8508A5-25FA-4A13-A537-789F9D0C2D7B}" type="pres">
      <dgm:prSet presAssocID="{5A1AE49A-CEFD-4BA7-B6E7-39FD00ECDB9F}" presName="hierChild4" presStyleCnt="0"/>
      <dgm:spPr/>
      <dgm:t>
        <a:bodyPr/>
        <a:lstStyle/>
        <a:p>
          <a:endParaRPr lang="en-US"/>
        </a:p>
      </dgm:t>
    </dgm:pt>
    <dgm:pt modelId="{B9A497A1-878F-430F-A2BC-B01BCF65D66E}" type="pres">
      <dgm:prSet presAssocID="{5A1AE49A-CEFD-4BA7-B6E7-39FD00ECDB9F}" presName="hierChild5" presStyleCnt="0"/>
      <dgm:spPr/>
      <dgm:t>
        <a:bodyPr/>
        <a:lstStyle/>
        <a:p>
          <a:endParaRPr lang="en-US"/>
        </a:p>
      </dgm:t>
    </dgm:pt>
    <dgm:pt modelId="{36977D34-0BFE-453A-9E89-8CE7FCA52E2E}" type="pres">
      <dgm:prSet presAssocID="{2BC5A207-2F53-4430-BFBC-AE8EDDE1087C}" presName="Name64" presStyleLbl="parChTrans1D2" presStyleIdx="8" presStyleCnt="11"/>
      <dgm:spPr/>
      <dgm:t>
        <a:bodyPr/>
        <a:lstStyle/>
        <a:p>
          <a:endParaRPr lang="en-US"/>
        </a:p>
      </dgm:t>
    </dgm:pt>
    <dgm:pt modelId="{14240A6A-361A-4F39-AC09-6B828D37253E}" type="pres">
      <dgm:prSet presAssocID="{10D28496-38D1-468F-A636-9DD28CDDA336}" presName="hierRoot2" presStyleCnt="0">
        <dgm:presLayoutVars>
          <dgm:hierBranch val="init"/>
        </dgm:presLayoutVars>
      </dgm:prSet>
      <dgm:spPr/>
      <dgm:t>
        <a:bodyPr/>
        <a:lstStyle/>
        <a:p>
          <a:endParaRPr lang="en-US"/>
        </a:p>
      </dgm:t>
    </dgm:pt>
    <dgm:pt modelId="{7A30F3C6-8920-4360-AF7F-7FD7D41DA020}" type="pres">
      <dgm:prSet presAssocID="{10D28496-38D1-468F-A636-9DD28CDDA336}" presName="rootComposite" presStyleCnt="0"/>
      <dgm:spPr/>
      <dgm:t>
        <a:bodyPr/>
        <a:lstStyle/>
        <a:p>
          <a:endParaRPr lang="en-US"/>
        </a:p>
      </dgm:t>
    </dgm:pt>
    <dgm:pt modelId="{5E1DC191-717B-4B77-9FAE-BF54D3EC3B05}" type="pres">
      <dgm:prSet presAssocID="{10D28496-38D1-468F-A636-9DD28CDDA336}" presName="rootText" presStyleLbl="node2" presStyleIdx="8" presStyleCnt="10">
        <dgm:presLayoutVars>
          <dgm:chPref val="3"/>
        </dgm:presLayoutVars>
      </dgm:prSet>
      <dgm:spPr/>
      <dgm:t>
        <a:bodyPr/>
        <a:lstStyle/>
        <a:p>
          <a:endParaRPr lang="en-US"/>
        </a:p>
      </dgm:t>
    </dgm:pt>
    <dgm:pt modelId="{D99A54E3-BCCD-43A8-89B9-48B3CBC2DB48}" type="pres">
      <dgm:prSet presAssocID="{10D28496-38D1-468F-A636-9DD28CDDA336}" presName="rootConnector" presStyleLbl="node2" presStyleIdx="8" presStyleCnt="10"/>
      <dgm:spPr/>
      <dgm:t>
        <a:bodyPr/>
        <a:lstStyle/>
        <a:p>
          <a:endParaRPr lang="en-US"/>
        </a:p>
      </dgm:t>
    </dgm:pt>
    <dgm:pt modelId="{1645410B-A5AF-40E3-A368-D3ED1E6CB4BA}" type="pres">
      <dgm:prSet presAssocID="{10D28496-38D1-468F-A636-9DD28CDDA336}" presName="hierChild4" presStyleCnt="0"/>
      <dgm:spPr/>
      <dgm:t>
        <a:bodyPr/>
        <a:lstStyle/>
        <a:p>
          <a:endParaRPr lang="en-US"/>
        </a:p>
      </dgm:t>
    </dgm:pt>
    <dgm:pt modelId="{09985539-BA37-408E-9ADB-277B45096F58}" type="pres">
      <dgm:prSet presAssocID="{10D28496-38D1-468F-A636-9DD28CDDA336}" presName="hierChild5" presStyleCnt="0"/>
      <dgm:spPr/>
      <dgm:t>
        <a:bodyPr/>
        <a:lstStyle/>
        <a:p>
          <a:endParaRPr lang="en-US"/>
        </a:p>
      </dgm:t>
    </dgm:pt>
    <dgm:pt modelId="{22ADA414-8000-4D6A-8FBD-706519807DC4}" type="pres">
      <dgm:prSet presAssocID="{C02B25BC-8CF5-4053-A2E7-88A9D39790A8}" presName="Name64" presStyleLbl="parChTrans1D2" presStyleIdx="9" presStyleCnt="11"/>
      <dgm:spPr/>
      <dgm:t>
        <a:bodyPr/>
        <a:lstStyle/>
        <a:p>
          <a:endParaRPr lang="en-US"/>
        </a:p>
      </dgm:t>
    </dgm:pt>
    <dgm:pt modelId="{618D0FFC-5E14-4D49-B1A3-1865779C9972}" type="pres">
      <dgm:prSet presAssocID="{7CD79604-A31B-4208-A05F-1F5B43DD477E}" presName="hierRoot2" presStyleCnt="0">
        <dgm:presLayoutVars>
          <dgm:hierBranch val="init"/>
        </dgm:presLayoutVars>
      </dgm:prSet>
      <dgm:spPr/>
    </dgm:pt>
    <dgm:pt modelId="{015FFA05-C042-400F-9A4E-3E84D6C93368}" type="pres">
      <dgm:prSet presAssocID="{7CD79604-A31B-4208-A05F-1F5B43DD477E}" presName="rootComposite" presStyleCnt="0"/>
      <dgm:spPr/>
    </dgm:pt>
    <dgm:pt modelId="{E20AC802-2B47-4735-88C4-C12A03449035}" type="pres">
      <dgm:prSet presAssocID="{7CD79604-A31B-4208-A05F-1F5B43DD477E}" presName="rootText" presStyleLbl="node2" presStyleIdx="9" presStyleCnt="10">
        <dgm:presLayoutVars>
          <dgm:chPref val="3"/>
        </dgm:presLayoutVars>
      </dgm:prSet>
      <dgm:spPr/>
      <dgm:t>
        <a:bodyPr/>
        <a:lstStyle/>
        <a:p>
          <a:endParaRPr lang="en-US"/>
        </a:p>
      </dgm:t>
    </dgm:pt>
    <dgm:pt modelId="{EFCB7970-49FA-4098-B8D4-BD485ABC5B75}" type="pres">
      <dgm:prSet presAssocID="{7CD79604-A31B-4208-A05F-1F5B43DD477E}" presName="rootConnector" presStyleLbl="node2" presStyleIdx="9" presStyleCnt="10"/>
      <dgm:spPr/>
      <dgm:t>
        <a:bodyPr/>
        <a:lstStyle/>
        <a:p>
          <a:endParaRPr lang="en-US"/>
        </a:p>
      </dgm:t>
    </dgm:pt>
    <dgm:pt modelId="{8DFF53ED-318F-43B9-A454-985403CC1F9D}" type="pres">
      <dgm:prSet presAssocID="{7CD79604-A31B-4208-A05F-1F5B43DD477E}" presName="hierChild4" presStyleCnt="0"/>
      <dgm:spPr/>
    </dgm:pt>
    <dgm:pt modelId="{1C8E104B-5CF1-496D-975A-DA542F8AC971}" type="pres">
      <dgm:prSet presAssocID="{7CD79604-A31B-4208-A05F-1F5B43DD477E}" presName="hierChild5" presStyleCnt="0"/>
      <dgm:spPr/>
    </dgm:pt>
    <dgm:pt modelId="{B13635A2-65E6-4066-82D6-4FE03222210F}" type="pres">
      <dgm:prSet presAssocID="{C214A088-0203-4936-BF70-767CBF9606CE}" presName="hierChild3" presStyleCnt="0"/>
      <dgm:spPr/>
      <dgm:t>
        <a:bodyPr/>
        <a:lstStyle/>
        <a:p>
          <a:endParaRPr lang="en-US"/>
        </a:p>
      </dgm:t>
    </dgm:pt>
    <dgm:pt modelId="{F82EE362-D918-4691-A9AD-4C9DDB6A1BB8}" type="pres">
      <dgm:prSet presAssocID="{D9303FC4-5DE5-4A35-A8AD-1772686257BF}" presName="Name115" presStyleLbl="parChTrans1D2" presStyleIdx="10" presStyleCnt="11"/>
      <dgm:spPr/>
      <dgm:t>
        <a:bodyPr/>
        <a:lstStyle/>
        <a:p>
          <a:endParaRPr lang="en-US"/>
        </a:p>
      </dgm:t>
    </dgm:pt>
    <dgm:pt modelId="{D3B8D3C6-A0EB-4FCB-AAC8-0CF9017B7385}" type="pres">
      <dgm:prSet presAssocID="{D8C85490-854B-44D6-AA73-FE5C317CB549}" presName="hierRoot3" presStyleCnt="0">
        <dgm:presLayoutVars>
          <dgm:hierBranch val="init"/>
        </dgm:presLayoutVars>
      </dgm:prSet>
      <dgm:spPr/>
      <dgm:t>
        <a:bodyPr/>
        <a:lstStyle/>
        <a:p>
          <a:endParaRPr lang="en-US"/>
        </a:p>
      </dgm:t>
    </dgm:pt>
    <dgm:pt modelId="{A320DE36-7299-47B7-B3C9-9AC7F6BEE61C}" type="pres">
      <dgm:prSet presAssocID="{D8C85490-854B-44D6-AA73-FE5C317CB549}" presName="rootComposite3" presStyleCnt="0"/>
      <dgm:spPr/>
      <dgm:t>
        <a:bodyPr/>
        <a:lstStyle/>
        <a:p>
          <a:endParaRPr lang="en-US"/>
        </a:p>
      </dgm:t>
    </dgm:pt>
    <dgm:pt modelId="{CAFBAB3A-1BA5-437D-9965-C2412D48528D}" type="pres">
      <dgm:prSet presAssocID="{D8C85490-854B-44D6-AA73-FE5C317CB549}" presName="rootText3" presStyleLbl="asst1" presStyleIdx="0" presStyleCnt="1">
        <dgm:presLayoutVars>
          <dgm:chPref val="3"/>
        </dgm:presLayoutVars>
      </dgm:prSet>
      <dgm:spPr/>
      <dgm:t>
        <a:bodyPr/>
        <a:lstStyle/>
        <a:p>
          <a:endParaRPr lang="en-US"/>
        </a:p>
      </dgm:t>
    </dgm:pt>
    <dgm:pt modelId="{B19F4722-A4CE-4048-8620-B43D0F896FE3}" type="pres">
      <dgm:prSet presAssocID="{D8C85490-854B-44D6-AA73-FE5C317CB549}" presName="rootConnector3" presStyleLbl="asst1" presStyleIdx="0" presStyleCnt="1"/>
      <dgm:spPr/>
      <dgm:t>
        <a:bodyPr/>
        <a:lstStyle/>
        <a:p>
          <a:endParaRPr lang="en-US"/>
        </a:p>
      </dgm:t>
    </dgm:pt>
    <dgm:pt modelId="{D45773A5-9A79-4DC5-90C5-FEDF717CE154}" type="pres">
      <dgm:prSet presAssocID="{D8C85490-854B-44D6-AA73-FE5C317CB549}" presName="hierChild6" presStyleCnt="0"/>
      <dgm:spPr/>
      <dgm:t>
        <a:bodyPr/>
        <a:lstStyle/>
        <a:p>
          <a:endParaRPr lang="en-US"/>
        </a:p>
      </dgm:t>
    </dgm:pt>
    <dgm:pt modelId="{A9185A3F-F954-446A-90C5-C950459789B1}" type="pres">
      <dgm:prSet presAssocID="{D8C85490-854B-44D6-AA73-FE5C317CB549}" presName="hierChild7" presStyleCnt="0"/>
      <dgm:spPr/>
      <dgm:t>
        <a:bodyPr/>
        <a:lstStyle/>
        <a:p>
          <a:endParaRPr lang="en-US"/>
        </a:p>
      </dgm:t>
    </dgm:pt>
  </dgm:ptLst>
  <dgm:cxnLst>
    <dgm:cxn modelId="{9560E9AD-7AAE-485C-9337-20DF7878E0DA}" type="presOf" srcId="{2202B248-0864-4F78-B9FA-5B3BB397683F}" destId="{4D8E7F2E-5C52-4AC3-AB8B-1D441B73F710}" srcOrd="0" destOrd="0" presId="urn:microsoft.com/office/officeart/2009/3/layout/HorizontalOrganizationChart"/>
    <dgm:cxn modelId="{98570567-4973-4D92-8365-5CC0F0D6074F}" type="presOf" srcId="{8F1726F6-3FC0-4738-B398-89415839313B}" destId="{A104C196-AF20-405B-963C-11E17E90FF24}" srcOrd="0" destOrd="0" presId="urn:microsoft.com/office/officeart/2009/3/layout/HorizontalOrganizationChart"/>
    <dgm:cxn modelId="{7D8A0B17-974E-4E7C-917C-6EE99745CA1A}" srcId="{4EF9DB96-E6F9-4EE3-B0BD-B0527294CFD3}" destId="{C214A088-0203-4936-BF70-767CBF9606CE}" srcOrd="0" destOrd="0" parTransId="{9C012126-E422-45E8-8132-E133399E3ABF}" sibTransId="{DA6869F3-766E-4B8D-AADF-CED04D6B7EA4}"/>
    <dgm:cxn modelId="{655A89B8-20A4-4E71-B2C3-697F21DE52CF}" srcId="{C214A088-0203-4936-BF70-767CBF9606CE}" destId="{2862CE1E-4BA4-4A27-8661-57DFB3AD310E}" srcOrd="1" destOrd="0" parTransId="{FBF57946-FA37-4334-82FF-07CC01221CA1}" sibTransId="{163BE901-7C28-4A6C-A983-C5BC5BC30679}"/>
    <dgm:cxn modelId="{667A42A4-4C2E-4578-9C5C-092247FA0944}" type="presOf" srcId="{542BED47-DCBD-412A-9F1D-38976359208E}" destId="{139D1CAC-7CEE-426F-8C4C-8E046985C272}" srcOrd="0" destOrd="0" presId="urn:microsoft.com/office/officeart/2009/3/layout/HorizontalOrganizationChart"/>
    <dgm:cxn modelId="{7DBD9AEF-91A0-43C6-BBB6-0A9E8E15EA5B}" srcId="{C214A088-0203-4936-BF70-767CBF9606CE}" destId="{D8C85490-854B-44D6-AA73-FE5C317CB549}" srcOrd="0" destOrd="0" parTransId="{D9303FC4-5DE5-4A35-A8AD-1772686257BF}" sibTransId="{97D8C012-9E7D-4CE9-B920-97EFB526D35E}"/>
    <dgm:cxn modelId="{D6896473-5F30-448F-A26C-9D7B494B09E6}" type="presOf" srcId="{EB23C609-BB2F-4073-BB07-64DCBBBD4877}" destId="{4A2B8301-AC8C-48C0-A98F-617B5A206CE0}" srcOrd="0" destOrd="0" presId="urn:microsoft.com/office/officeart/2009/3/layout/HorizontalOrganizationChart"/>
    <dgm:cxn modelId="{EEA1581B-1EBA-4AFA-8302-67BADD7FACE1}" type="presOf" srcId="{2862CE1E-4BA4-4A27-8661-57DFB3AD310E}" destId="{307874A8-1E83-45DD-BA76-2ED197C49536}" srcOrd="0" destOrd="0" presId="urn:microsoft.com/office/officeart/2009/3/layout/HorizontalOrganizationChart"/>
    <dgm:cxn modelId="{38F8BA36-791F-484C-9825-4EE0161BF110}" srcId="{C214A088-0203-4936-BF70-767CBF9606CE}" destId="{5A1AE49A-CEFD-4BA7-B6E7-39FD00ECDB9F}" srcOrd="8" destOrd="0" parTransId="{F42D6461-1F0A-4F19-BC8C-F952F41BDE0E}" sibTransId="{37A2A741-612A-414A-B2D5-94EE400CFAF5}"/>
    <dgm:cxn modelId="{B3353D8D-E526-4C33-A002-BA8B73A2B347}" type="presOf" srcId="{F42D6461-1F0A-4F19-BC8C-F952F41BDE0E}" destId="{F7A59AB7-2A21-4126-9DBF-536B4CF8B76A}" srcOrd="0" destOrd="0" presId="urn:microsoft.com/office/officeart/2009/3/layout/HorizontalOrganizationChart"/>
    <dgm:cxn modelId="{A71BA896-37BE-4E99-9A8C-B63762FB9366}" type="presOf" srcId="{5A1AE49A-CEFD-4BA7-B6E7-39FD00ECDB9F}" destId="{C4B3EADD-0D2D-4929-A3BC-99C4C5F587C8}" srcOrd="1" destOrd="0" presId="urn:microsoft.com/office/officeart/2009/3/layout/HorizontalOrganizationChart"/>
    <dgm:cxn modelId="{79383297-69D7-43F2-B559-08C4D9501800}" srcId="{C214A088-0203-4936-BF70-767CBF9606CE}" destId="{EB23C609-BB2F-4073-BB07-64DCBBBD4877}" srcOrd="7" destOrd="0" parTransId="{9671A086-6B60-481D-B16B-21CBEF36095A}" sibTransId="{3B548BF4-4FCF-45D5-877C-966453880154}"/>
    <dgm:cxn modelId="{CCD13203-CC7B-4DE1-9F45-9716BBEED73C}" type="presOf" srcId="{C214A088-0203-4936-BF70-767CBF9606CE}" destId="{99837052-947A-4A10-8B2D-337C29261571}" srcOrd="0" destOrd="0" presId="urn:microsoft.com/office/officeart/2009/3/layout/HorizontalOrganizationChart"/>
    <dgm:cxn modelId="{153194AE-88A8-4027-B920-D79A65E81815}" type="presOf" srcId="{C214A088-0203-4936-BF70-767CBF9606CE}" destId="{71B3F9A8-BEF8-46D6-9002-52875D910916}" srcOrd="1" destOrd="0" presId="urn:microsoft.com/office/officeart/2009/3/layout/HorizontalOrganizationChart"/>
    <dgm:cxn modelId="{F25EBD00-77F4-4E00-A942-2B6589A680D9}" srcId="{C214A088-0203-4936-BF70-767CBF9606CE}" destId="{7CD79604-A31B-4208-A05F-1F5B43DD477E}" srcOrd="10" destOrd="0" parTransId="{C02B25BC-8CF5-4053-A2E7-88A9D39790A8}" sibTransId="{4CDE6635-F737-4598-A94C-54FE1458AE7C}"/>
    <dgm:cxn modelId="{906C0AE7-B95B-41A7-96A8-4F1276415E3E}" srcId="{C214A088-0203-4936-BF70-767CBF9606CE}" destId="{E051DB67-D296-4F17-908B-E86C326A5B2A}" srcOrd="5" destOrd="0" parTransId="{C2BDE4C3-C26C-46BD-86E9-081024FDB83A}" sibTransId="{DDD9AE24-794E-41AD-A5CB-42618DB90099}"/>
    <dgm:cxn modelId="{9C175ECC-7DE3-4D82-ACCD-2A53852E017A}" type="presOf" srcId="{E051DB67-D296-4F17-908B-E86C326A5B2A}" destId="{3A5F6EA6-47C6-44CB-A4A9-7199372A04EA}" srcOrd="0" destOrd="0" presId="urn:microsoft.com/office/officeart/2009/3/layout/HorizontalOrganizationChart"/>
    <dgm:cxn modelId="{7EEA59D8-14E3-4DB0-A9AF-84CC45822D84}" type="presOf" srcId="{E051DB67-D296-4F17-908B-E86C326A5B2A}" destId="{0AB43DB2-746E-4C95-8497-8A8062701184}" srcOrd="1" destOrd="0" presId="urn:microsoft.com/office/officeart/2009/3/layout/HorizontalOrganizationChart"/>
    <dgm:cxn modelId="{D2BEA72D-027F-4D74-A5F2-83C3BC3835FF}" srcId="{C214A088-0203-4936-BF70-767CBF9606CE}" destId="{10D28496-38D1-468F-A636-9DD28CDDA336}" srcOrd="9" destOrd="0" parTransId="{2BC5A207-2F53-4430-BFBC-AE8EDDE1087C}" sibTransId="{C9805164-9424-4F46-BCC3-7B7D378F4F92}"/>
    <dgm:cxn modelId="{13E8C5DC-C546-4815-B449-61D445A7DB56}" type="presOf" srcId="{D8C85490-854B-44D6-AA73-FE5C317CB549}" destId="{B19F4722-A4CE-4048-8620-B43D0F896FE3}" srcOrd="1" destOrd="0" presId="urn:microsoft.com/office/officeart/2009/3/layout/HorizontalOrganizationChart"/>
    <dgm:cxn modelId="{DCE06584-0151-4B6B-A327-098EA4418CA0}" type="presOf" srcId="{D9303FC4-5DE5-4A35-A8AD-1772686257BF}" destId="{F82EE362-D918-4691-A9AD-4C9DDB6A1BB8}" srcOrd="0" destOrd="0" presId="urn:microsoft.com/office/officeart/2009/3/layout/HorizontalOrganizationChart"/>
    <dgm:cxn modelId="{05278C61-EED9-4CC9-97AD-127B388B096B}" type="presOf" srcId="{D8C85490-854B-44D6-AA73-FE5C317CB549}" destId="{CAFBAB3A-1BA5-437D-9965-C2412D48528D}" srcOrd="0" destOrd="0" presId="urn:microsoft.com/office/officeart/2009/3/layout/HorizontalOrganizationChart"/>
    <dgm:cxn modelId="{8BC32CD1-636F-4ED9-95E8-3099E0B20769}" type="presOf" srcId="{12819BCD-B091-4A37-B013-C8393647A099}" destId="{DD5E7CF3-4CD5-4B3B-82D6-D6DCBD17A9F5}" srcOrd="0" destOrd="0" presId="urn:microsoft.com/office/officeart/2009/3/layout/HorizontalOrganizationChart"/>
    <dgm:cxn modelId="{F3B6AA85-4505-49DB-9823-656CF9A7CFBA}" type="presOf" srcId="{7CD79604-A31B-4208-A05F-1F5B43DD477E}" destId="{E20AC802-2B47-4735-88C4-C12A03449035}" srcOrd="0" destOrd="0" presId="urn:microsoft.com/office/officeart/2009/3/layout/HorizontalOrganizationChart"/>
    <dgm:cxn modelId="{C10FCF2A-0DBB-41A2-A966-F0DFF1E666E8}" type="presOf" srcId="{10D28496-38D1-468F-A636-9DD28CDDA336}" destId="{D99A54E3-BCCD-43A8-89B9-48B3CBC2DB48}" srcOrd="1" destOrd="0" presId="urn:microsoft.com/office/officeart/2009/3/layout/HorizontalOrganizationChart"/>
    <dgm:cxn modelId="{6B2B3658-5065-403C-BBA2-7F60E5827063}" type="presOf" srcId="{7CF374DA-E7FB-4D7F-9519-72A555B7EBD7}" destId="{25C2254E-88C9-4F4A-AD7C-4022DB018CC7}" srcOrd="0" destOrd="0" presId="urn:microsoft.com/office/officeart/2009/3/layout/HorizontalOrganizationChart"/>
    <dgm:cxn modelId="{0E825006-491D-4D61-ADC6-A8FA5F344AED}" type="presOf" srcId="{EB23C609-BB2F-4073-BB07-64DCBBBD4877}" destId="{42824BD8-2E31-4D47-95A6-E1F51C47D332}" srcOrd="1" destOrd="0" presId="urn:microsoft.com/office/officeart/2009/3/layout/HorizontalOrganizationChart"/>
    <dgm:cxn modelId="{9F161B66-8E14-497D-A404-85EA05004CA2}" type="presOf" srcId="{C2BDE4C3-C26C-46BD-86E9-081024FDB83A}" destId="{994BB073-FC99-4446-BC76-FC9C852B69C0}" srcOrd="0" destOrd="0" presId="urn:microsoft.com/office/officeart/2009/3/layout/HorizontalOrganizationChart"/>
    <dgm:cxn modelId="{79625BCF-F385-4636-A360-04D5F9EE2A55}" type="presOf" srcId="{5A1AE49A-CEFD-4BA7-B6E7-39FD00ECDB9F}" destId="{ECC03355-EBF3-46DD-B237-F8B262CD726D}" srcOrd="0" destOrd="0" presId="urn:microsoft.com/office/officeart/2009/3/layout/HorizontalOrganizationChart"/>
    <dgm:cxn modelId="{DFF05FD8-523C-42E6-8979-B2D02409F8C7}" type="presOf" srcId="{7CF374DA-E7FB-4D7F-9519-72A555B7EBD7}" destId="{B0F66AEB-3A78-4352-8C0E-76CFC70D99C9}" srcOrd="1" destOrd="0" presId="urn:microsoft.com/office/officeart/2009/3/layout/HorizontalOrganizationChart"/>
    <dgm:cxn modelId="{803E0E53-0869-41C4-813C-091B80F4136C}" type="presOf" srcId="{4EF9DB96-E6F9-4EE3-B0BD-B0527294CFD3}" destId="{EBF568C7-69C0-46FB-9CE1-8B8BC345D953}" srcOrd="0" destOrd="0" presId="urn:microsoft.com/office/officeart/2009/3/layout/HorizontalOrganizationChart"/>
    <dgm:cxn modelId="{97DF66C4-3811-43E3-988A-BBA54D51758A}" type="presOf" srcId="{2BC5A207-2F53-4430-BFBC-AE8EDDE1087C}" destId="{36977D34-0BFE-453A-9E89-8CE7FCA52E2E}" srcOrd="0" destOrd="0" presId="urn:microsoft.com/office/officeart/2009/3/layout/HorizontalOrganizationChart"/>
    <dgm:cxn modelId="{CD4AE6CB-7A18-4C85-BF76-F01832B681C7}" type="presOf" srcId="{DBF38C98-6FB5-458F-B2F1-BAA1135E6CBF}" destId="{921E4482-EFD3-4735-9C55-3E2B0A72BF61}" srcOrd="0" destOrd="0" presId="urn:microsoft.com/office/officeart/2009/3/layout/HorizontalOrganizationChart"/>
    <dgm:cxn modelId="{6BD77FF8-36E3-4D27-B564-302506C781CC}" type="presOf" srcId="{10D28496-38D1-468F-A636-9DD28CDDA336}" destId="{5E1DC191-717B-4B77-9FAE-BF54D3EC3B05}" srcOrd="0" destOrd="0" presId="urn:microsoft.com/office/officeart/2009/3/layout/HorizontalOrganizationChart"/>
    <dgm:cxn modelId="{B5694FF1-6165-491B-9B87-8F4F9E9A262D}" type="presOf" srcId="{8F1726F6-3FC0-4738-B398-89415839313B}" destId="{779689C2-4C4C-4140-8A91-EC3B169234F6}" srcOrd="1" destOrd="0" presId="urn:microsoft.com/office/officeart/2009/3/layout/HorizontalOrganizationChart"/>
    <dgm:cxn modelId="{8622CA8A-DB48-4C2B-9BAE-CE10B5782AE5}" type="presOf" srcId="{7CD79604-A31B-4208-A05F-1F5B43DD477E}" destId="{EFCB7970-49FA-4098-B8D4-BD485ABC5B75}" srcOrd="1" destOrd="0" presId="urn:microsoft.com/office/officeart/2009/3/layout/HorizontalOrganizationChart"/>
    <dgm:cxn modelId="{8180FD56-8E9D-4DDF-9C38-096A44AAD2D0}" srcId="{C214A088-0203-4936-BF70-767CBF9606CE}" destId="{8F1726F6-3FC0-4738-B398-89415839313B}" srcOrd="2" destOrd="0" parTransId="{28F25285-83A6-47A5-BC39-22F180A5718E}" sibTransId="{AC955021-01B6-481F-A52C-FF13C36A97A6}"/>
    <dgm:cxn modelId="{620F3878-1AF8-463D-83A6-4E0670E61899}" type="presOf" srcId="{2862CE1E-4BA4-4A27-8661-57DFB3AD310E}" destId="{E3D6DDDC-9D7E-4D58-A996-80BEE1E3322C}" srcOrd="1" destOrd="0" presId="urn:microsoft.com/office/officeart/2009/3/layout/HorizontalOrganizationChart"/>
    <dgm:cxn modelId="{8A0FDFCD-E0D6-434A-B58E-9C2761487E3E}" type="presOf" srcId="{9671A086-6B60-481D-B16B-21CBEF36095A}" destId="{A16CE350-9E28-49F3-B216-58F1CAE7E42A}" srcOrd="0" destOrd="0" presId="urn:microsoft.com/office/officeart/2009/3/layout/HorizontalOrganizationChart"/>
    <dgm:cxn modelId="{FB961555-0193-4442-BA15-EB47681FC3ED}" type="presOf" srcId="{A6D8339F-4B17-450D-B278-A6B3738A1D94}" destId="{308D4A09-5E61-46D9-8D71-10C98909AD9C}" srcOrd="1" destOrd="0" presId="urn:microsoft.com/office/officeart/2009/3/layout/HorizontalOrganizationChart"/>
    <dgm:cxn modelId="{094F4AE9-0086-43D7-9EB9-3FE188080BD0}" type="presOf" srcId="{12819BCD-B091-4A37-B013-C8393647A099}" destId="{13232950-3449-4D6D-BE73-2F2B17B28965}" srcOrd="1" destOrd="0" presId="urn:microsoft.com/office/officeart/2009/3/layout/HorizontalOrganizationChart"/>
    <dgm:cxn modelId="{706D702D-BBD1-49FE-B0A8-88DFD126F683}" type="presOf" srcId="{FBF57946-FA37-4334-82FF-07CC01221CA1}" destId="{8DA25FF2-136F-4A89-824F-74D48C803987}" srcOrd="0" destOrd="0" presId="urn:microsoft.com/office/officeart/2009/3/layout/HorizontalOrganizationChart"/>
    <dgm:cxn modelId="{979F104E-0927-4E07-BEBE-91A817AD4791}" type="presOf" srcId="{C02B25BC-8CF5-4053-A2E7-88A9D39790A8}" destId="{22ADA414-8000-4D6A-8FBD-706519807DC4}" srcOrd="0" destOrd="0" presId="urn:microsoft.com/office/officeart/2009/3/layout/HorizontalOrganizationChart"/>
    <dgm:cxn modelId="{506C0DE9-286B-43B3-89EB-DDD7E3718419}" type="presOf" srcId="{28F25285-83A6-47A5-BC39-22F180A5718E}" destId="{6B50192E-E580-4BF3-8D70-990D5061C93D}" srcOrd="0" destOrd="0" presId="urn:microsoft.com/office/officeart/2009/3/layout/HorizontalOrganizationChart"/>
    <dgm:cxn modelId="{0012F6F1-EE93-4684-A947-8D7F00B2575B}" type="presOf" srcId="{A6D8339F-4B17-450D-B278-A6B3738A1D94}" destId="{551F6A61-A540-40B2-AD27-B632EE135738}" srcOrd="0" destOrd="0" presId="urn:microsoft.com/office/officeart/2009/3/layout/HorizontalOrganizationChart"/>
    <dgm:cxn modelId="{EBA16DB2-6D2F-4E46-A7C6-F89E2B278904}" srcId="{C214A088-0203-4936-BF70-767CBF9606CE}" destId="{A6D8339F-4B17-450D-B278-A6B3738A1D94}" srcOrd="6" destOrd="0" parTransId="{2202B248-0864-4F78-B9FA-5B3BB397683F}" sibTransId="{794FD49F-6AF5-48CF-AB3F-CFB6BD12C2E0}"/>
    <dgm:cxn modelId="{C33C9B2C-914A-4653-AFFA-8DC680ABB26B}" srcId="{C214A088-0203-4936-BF70-767CBF9606CE}" destId="{12819BCD-B091-4A37-B013-C8393647A099}" srcOrd="3" destOrd="0" parTransId="{542BED47-DCBD-412A-9F1D-38976359208E}" sibTransId="{F10D5E47-9C04-4264-9728-50CB0F31790E}"/>
    <dgm:cxn modelId="{6D3620F7-58C0-44DE-891E-BF8D60203C4E}" srcId="{C214A088-0203-4936-BF70-767CBF9606CE}" destId="{7CF374DA-E7FB-4D7F-9519-72A555B7EBD7}" srcOrd="4" destOrd="0" parTransId="{DBF38C98-6FB5-458F-B2F1-BAA1135E6CBF}" sibTransId="{6B5C3665-3BC1-4B71-AAFB-F4E022E88452}"/>
    <dgm:cxn modelId="{EFE4E37A-18BF-4BAB-8BE0-DE8E27256554}" type="presParOf" srcId="{EBF568C7-69C0-46FB-9CE1-8B8BC345D953}" destId="{0E00A49B-F713-4EC5-8FE0-51EB6E5F73CC}" srcOrd="0" destOrd="0" presId="urn:microsoft.com/office/officeart/2009/3/layout/HorizontalOrganizationChart"/>
    <dgm:cxn modelId="{E600B231-9C28-4A2D-8E66-60D18BE31AA2}" type="presParOf" srcId="{0E00A49B-F713-4EC5-8FE0-51EB6E5F73CC}" destId="{BC728675-3421-4B04-B38C-7057C2D8DAB8}" srcOrd="0" destOrd="0" presId="urn:microsoft.com/office/officeart/2009/3/layout/HorizontalOrganizationChart"/>
    <dgm:cxn modelId="{1A8A74F3-8AC6-46AC-8BAF-93AE40B853A4}" type="presParOf" srcId="{BC728675-3421-4B04-B38C-7057C2D8DAB8}" destId="{99837052-947A-4A10-8B2D-337C29261571}" srcOrd="0" destOrd="0" presId="urn:microsoft.com/office/officeart/2009/3/layout/HorizontalOrganizationChart"/>
    <dgm:cxn modelId="{DAA49A95-1EDA-4C20-BF2C-4D647287A925}" type="presParOf" srcId="{BC728675-3421-4B04-B38C-7057C2D8DAB8}" destId="{71B3F9A8-BEF8-46D6-9002-52875D910916}" srcOrd="1" destOrd="0" presId="urn:microsoft.com/office/officeart/2009/3/layout/HorizontalOrganizationChart"/>
    <dgm:cxn modelId="{B7453FE2-C98F-4F0E-9635-5DC2CB8FD1E6}" type="presParOf" srcId="{0E00A49B-F713-4EC5-8FE0-51EB6E5F73CC}" destId="{45BF70FC-8E66-4149-89FF-DABD8E766FE5}" srcOrd="1" destOrd="0" presId="urn:microsoft.com/office/officeart/2009/3/layout/HorizontalOrganizationChart"/>
    <dgm:cxn modelId="{15CA4B55-90EB-41AB-A75E-FA69BC8596B7}" type="presParOf" srcId="{45BF70FC-8E66-4149-89FF-DABD8E766FE5}" destId="{8DA25FF2-136F-4A89-824F-74D48C803987}" srcOrd="0" destOrd="0" presId="urn:microsoft.com/office/officeart/2009/3/layout/HorizontalOrganizationChart"/>
    <dgm:cxn modelId="{72F59551-965F-4A88-B812-65BF504B497A}" type="presParOf" srcId="{45BF70FC-8E66-4149-89FF-DABD8E766FE5}" destId="{C930157C-DD36-40D4-9BCA-BCEBBF64E6CF}" srcOrd="1" destOrd="0" presId="urn:microsoft.com/office/officeart/2009/3/layout/HorizontalOrganizationChart"/>
    <dgm:cxn modelId="{A6C30B07-D06D-4D1B-8AE8-26F4AEF9B682}" type="presParOf" srcId="{C930157C-DD36-40D4-9BCA-BCEBBF64E6CF}" destId="{F49422A7-3D68-4864-8C7E-DD8A8486CF60}" srcOrd="0" destOrd="0" presId="urn:microsoft.com/office/officeart/2009/3/layout/HorizontalOrganizationChart"/>
    <dgm:cxn modelId="{D010DAB7-3287-4379-8547-745C429011D6}" type="presParOf" srcId="{F49422A7-3D68-4864-8C7E-DD8A8486CF60}" destId="{307874A8-1E83-45DD-BA76-2ED197C49536}" srcOrd="0" destOrd="0" presId="urn:microsoft.com/office/officeart/2009/3/layout/HorizontalOrganizationChart"/>
    <dgm:cxn modelId="{5F71788E-91AF-4448-BE3B-CFBFAA210059}" type="presParOf" srcId="{F49422A7-3D68-4864-8C7E-DD8A8486CF60}" destId="{E3D6DDDC-9D7E-4D58-A996-80BEE1E3322C}" srcOrd="1" destOrd="0" presId="urn:microsoft.com/office/officeart/2009/3/layout/HorizontalOrganizationChart"/>
    <dgm:cxn modelId="{60812C23-7226-4298-BC2E-81A0D52C7A78}" type="presParOf" srcId="{C930157C-DD36-40D4-9BCA-BCEBBF64E6CF}" destId="{45DD1926-812F-4E98-8DC3-3D0D2300D0E9}" srcOrd="1" destOrd="0" presId="urn:microsoft.com/office/officeart/2009/3/layout/HorizontalOrganizationChart"/>
    <dgm:cxn modelId="{60C73D7F-8593-42BE-999E-EDDB333EEF4F}" type="presParOf" srcId="{C930157C-DD36-40D4-9BCA-BCEBBF64E6CF}" destId="{9324FC5C-9913-491F-A895-FB13503C8FF9}" srcOrd="2" destOrd="0" presId="urn:microsoft.com/office/officeart/2009/3/layout/HorizontalOrganizationChart"/>
    <dgm:cxn modelId="{CBA0747C-6F0C-4262-829F-BE3555268688}" type="presParOf" srcId="{45BF70FC-8E66-4149-89FF-DABD8E766FE5}" destId="{6B50192E-E580-4BF3-8D70-990D5061C93D}" srcOrd="2" destOrd="0" presId="urn:microsoft.com/office/officeart/2009/3/layout/HorizontalOrganizationChart"/>
    <dgm:cxn modelId="{782778C7-48EA-447D-96EE-60A41040916A}" type="presParOf" srcId="{45BF70FC-8E66-4149-89FF-DABD8E766FE5}" destId="{2DC17767-5ED1-4621-8DDD-1DF5565E6443}" srcOrd="3" destOrd="0" presId="urn:microsoft.com/office/officeart/2009/3/layout/HorizontalOrganizationChart"/>
    <dgm:cxn modelId="{C22B3E5F-C6A6-44E3-B3C5-9D44605624AC}" type="presParOf" srcId="{2DC17767-5ED1-4621-8DDD-1DF5565E6443}" destId="{ABDF5D79-A8FE-46C9-B3BB-66DCD28E3BDB}" srcOrd="0" destOrd="0" presId="urn:microsoft.com/office/officeart/2009/3/layout/HorizontalOrganizationChart"/>
    <dgm:cxn modelId="{EA8116B1-D1AD-4879-9683-443BC53A56ED}" type="presParOf" srcId="{ABDF5D79-A8FE-46C9-B3BB-66DCD28E3BDB}" destId="{A104C196-AF20-405B-963C-11E17E90FF24}" srcOrd="0" destOrd="0" presId="urn:microsoft.com/office/officeart/2009/3/layout/HorizontalOrganizationChart"/>
    <dgm:cxn modelId="{D7C3CBEB-57ED-4321-B48D-B0E9A7871E99}" type="presParOf" srcId="{ABDF5D79-A8FE-46C9-B3BB-66DCD28E3BDB}" destId="{779689C2-4C4C-4140-8A91-EC3B169234F6}" srcOrd="1" destOrd="0" presId="urn:microsoft.com/office/officeart/2009/3/layout/HorizontalOrganizationChart"/>
    <dgm:cxn modelId="{8F80918A-E735-439A-9D7D-437302A3180F}" type="presParOf" srcId="{2DC17767-5ED1-4621-8DDD-1DF5565E6443}" destId="{5C698D28-82BD-4ED1-A44B-5185A54A6411}" srcOrd="1" destOrd="0" presId="urn:microsoft.com/office/officeart/2009/3/layout/HorizontalOrganizationChart"/>
    <dgm:cxn modelId="{AEB9ADB4-E90E-48FD-AE0E-21540FB610C5}" type="presParOf" srcId="{2DC17767-5ED1-4621-8DDD-1DF5565E6443}" destId="{3BA8D2FB-AC23-4D82-8ABD-4638C32A2A8D}" srcOrd="2" destOrd="0" presId="urn:microsoft.com/office/officeart/2009/3/layout/HorizontalOrganizationChart"/>
    <dgm:cxn modelId="{832F055C-99C9-4466-9AA0-10F69CB1BC41}" type="presParOf" srcId="{45BF70FC-8E66-4149-89FF-DABD8E766FE5}" destId="{139D1CAC-7CEE-426F-8C4C-8E046985C272}" srcOrd="4" destOrd="0" presId="urn:microsoft.com/office/officeart/2009/3/layout/HorizontalOrganizationChart"/>
    <dgm:cxn modelId="{6076AF61-5A4A-4A55-8538-DE05AB8B7E6B}" type="presParOf" srcId="{45BF70FC-8E66-4149-89FF-DABD8E766FE5}" destId="{518B03AC-7449-474D-87CB-8E9A05E02059}" srcOrd="5" destOrd="0" presId="urn:microsoft.com/office/officeart/2009/3/layout/HorizontalOrganizationChart"/>
    <dgm:cxn modelId="{3651A07A-0C91-4AC9-9D41-121642EDFAE2}" type="presParOf" srcId="{518B03AC-7449-474D-87CB-8E9A05E02059}" destId="{B789C796-9210-4A54-B0D1-479B945CAD8F}" srcOrd="0" destOrd="0" presId="urn:microsoft.com/office/officeart/2009/3/layout/HorizontalOrganizationChart"/>
    <dgm:cxn modelId="{3A43A7E4-AE35-4506-9085-3CA27BC06F77}" type="presParOf" srcId="{B789C796-9210-4A54-B0D1-479B945CAD8F}" destId="{DD5E7CF3-4CD5-4B3B-82D6-D6DCBD17A9F5}" srcOrd="0" destOrd="0" presId="urn:microsoft.com/office/officeart/2009/3/layout/HorizontalOrganizationChart"/>
    <dgm:cxn modelId="{C567A85C-0B6A-4CF9-91A4-6EA04664B768}" type="presParOf" srcId="{B789C796-9210-4A54-B0D1-479B945CAD8F}" destId="{13232950-3449-4D6D-BE73-2F2B17B28965}" srcOrd="1" destOrd="0" presId="urn:microsoft.com/office/officeart/2009/3/layout/HorizontalOrganizationChart"/>
    <dgm:cxn modelId="{79409E63-41B8-4FA2-9387-836B271509AB}" type="presParOf" srcId="{518B03AC-7449-474D-87CB-8E9A05E02059}" destId="{A7147CDD-E2E2-4B9F-B9BA-D6753CA4347A}" srcOrd="1" destOrd="0" presId="urn:microsoft.com/office/officeart/2009/3/layout/HorizontalOrganizationChart"/>
    <dgm:cxn modelId="{A12E8081-757B-4AB3-A391-8922A6CCB7DA}" type="presParOf" srcId="{518B03AC-7449-474D-87CB-8E9A05E02059}" destId="{CD16656D-4E76-454B-9612-6E88E99C9D4E}" srcOrd="2" destOrd="0" presId="urn:microsoft.com/office/officeart/2009/3/layout/HorizontalOrganizationChart"/>
    <dgm:cxn modelId="{91775D47-A69C-46E1-9211-C9DD22398D4F}" type="presParOf" srcId="{45BF70FC-8E66-4149-89FF-DABD8E766FE5}" destId="{921E4482-EFD3-4735-9C55-3E2B0A72BF61}" srcOrd="6" destOrd="0" presId="urn:microsoft.com/office/officeart/2009/3/layout/HorizontalOrganizationChart"/>
    <dgm:cxn modelId="{1BDC92CD-2A1C-4747-95CD-2D663485D7C9}" type="presParOf" srcId="{45BF70FC-8E66-4149-89FF-DABD8E766FE5}" destId="{480F7D57-7E83-432F-B5DC-2B7417B84A9D}" srcOrd="7" destOrd="0" presId="urn:microsoft.com/office/officeart/2009/3/layout/HorizontalOrganizationChart"/>
    <dgm:cxn modelId="{C2E127C4-589D-4488-B3D9-EB5E90A9C918}" type="presParOf" srcId="{480F7D57-7E83-432F-B5DC-2B7417B84A9D}" destId="{4DCA9B49-36AF-4795-A56E-7E2E79CEB67A}" srcOrd="0" destOrd="0" presId="urn:microsoft.com/office/officeart/2009/3/layout/HorizontalOrganizationChart"/>
    <dgm:cxn modelId="{13C721D0-CA8F-4E45-A1FB-BF56A975AB30}" type="presParOf" srcId="{4DCA9B49-36AF-4795-A56E-7E2E79CEB67A}" destId="{25C2254E-88C9-4F4A-AD7C-4022DB018CC7}" srcOrd="0" destOrd="0" presId="urn:microsoft.com/office/officeart/2009/3/layout/HorizontalOrganizationChart"/>
    <dgm:cxn modelId="{6F9A6703-5BD9-4639-938D-4A6BD3C6E5E4}" type="presParOf" srcId="{4DCA9B49-36AF-4795-A56E-7E2E79CEB67A}" destId="{B0F66AEB-3A78-4352-8C0E-76CFC70D99C9}" srcOrd="1" destOrd="0" presId="urn:microsoft.com/office/officeart/2009/3/layout/HorizontalOrganizationChart"/>
    <dgm:cxn modelId="{C0387A3D-8F4A-47AD-960D-93D3A45A8031}" type="presParOf" srcId="{480F7D57-7E83-432F-B5DC-2B7417B84A9D}" destId="{86F6A05A-7B49-4732-925B-E6487E73BD49}" srcOrd="1" destOrd="0" presId="urn:microsoft.com/office/officeart/2009/3/layout/HorizontalOrganizationChart"/>
    <dgm:cxn modelId="{045B8377-2257-4CF1-949B-7933E32190CE}" type="presParOf" srcId="{480F7D57-7E83-432F-B5DC-2B7417B84A9D}" destId="{831E5BB1-2FBF-43C0-B92F-0B2BF5F89D65}" srcOrd="2" destOrd="0" presId="urn:microsoft.com/office/officeart/2009/3/layout/HorizontalOrganizationChart"/>
    <dgm:cxn modelId="{33C7BFB3-3A5A-4BAF-BFC6-C3965057CBDB}" type="presParOf" srcId="{45BF70FC-8E66-4149-89FF-DABD8E766FE5}" destId="{994BB073-FC99-4446-BC76-FC9C852B69C0}" srcOrd="8" destOrd="0" presId="urn:microsoft.com/office/officeart/2009/3/layout/HorizontalOrganizationChart"/>
    <dgm:cxn modelId="{50205ABB-1DA3-41DA-A8AC-59EBE095342F}" type="presParOf" srcId="{45BF70FC-8E66-4149-89FF-DABD8E766FE5}" destId="{4A8CD46B-CAFE-4354-917C-850CAC810906}" srcOrd="9" destOrd="0" presId="urn:microsoft.com/office/officeart/2009/3/layout/HorizontalOrganizationChart"/>
    <dgm:cxn modelId="{80EBD707-D396-45A6-AD19-E5C7B0CDCCF3}" type="presParOf" srcId="{4A8CD46B-CAFE-4354-917C-850CAC810906}" destId="{C0374268-50C2-4161-9119-ED3C5C73E405}" srcOrd="0" destOrd="0" presId="urn:microsoft.com/office/officeart/2009/3/layout/HorizontalOrganizationChart"/>
    <dgm:cxn modelId="{4BA8C4BC-E9F7-4948-A907-0BB772F27B52}" type="presParOf" srcId="{C0374268-50C2-4161-9119-ED3C5C73E405}" destId="{3A5F6EA6-47C6-44CB-A4A9-7199372A04EA}" srcOrd="0" destOrd="0" presId="urn:microsoft.com/office/officeart/2009/3/layout/HorizontalOrganizationChart"/>
    <dgm:cxn modelId="{57C85036-72FD-43CD-B5F8-C60BDE76884E}" type="presParOf" srcId="{C0374268-50C2-4161-9119-ED3C5C73E405}" destId="{0AB43DB2-746E-4C95-8497-8A8062701184}" srcOrd="1" destOrd="0" presId="urn:microsoft.com/office/officeart/2009/3/layout/HorizontalOrganizationChart"/>
    <dgm:cxn modelId="{135369A6-AFAD-461C-9E34-F725E64425CC}" type="presParOf" srcId="{4A8CD46B-CAFE-4354-917C-850CAC810906}" destId="{20B29AA7-6E1E-4453-BDA6-303BF9058C02}" srcOrd="1" destOrd="0" presId="urn:microsoft.com/office/officeart/2009/3/layout/HorizontalOrganizationChart"/>
    <dgm:cxn modelId="{01C23F8C-0C00-4442-B80B-4254D4D8055E}" type="presParOf" srcId="{4A8CD46B-CAFE-4354-917C-850CAC810906}" destId="{27C91F86-F5FB-49E4-9B3C-F528033F1B5D}" srcOrd="2" destOrd="0" presId="urn:microsoft.com/office/officeart/2009/3/layout/HorizontalOrganizationChart"/>
    <dgm:cxn modelId="{7CF4A5B4-86BE-4D3F-B219-27DEFAC76711}" type="presParOf" srcId="{45BF70FC-8E66-4149-89FF-DABD8E766FE5}" destId="{4D8E7F2E-5C52-4AC3-AB8B-1D441B73F710}" srcOrd="10" destOrd="0" presId="urn:microsoft.com/office/officeart/2009/3/layout/HorizontalOrganizationChart"/>
    <dgm:cxn modelId="{28A988AB-2AE1-4C3A-ABD1-CE30C45BA03E}" type="presParOf" srcId="{45BF70FC-8E66-4149-89FF-DABD8E766FE5}" destId="{7A67B453-A48D-45C1-BCE4-D42CDDB28720}" srcOrd="11" destOrd="0" presId="urn:microsoft.com/office/officeart/2009/3/layout/HorizontalOrganizationChart"/>
    <dgm:cxn modelId="{8C5A9018-044B-435E-BF01-4D8A80C122B7}" type="presParOf" srcId="{7A67B453-A48D-45C1-BCE4-D42CDDB28720}" destId="{787E40B6-5E24-447E-8F6B-EDB7260E4FA2}" srcOrd="0" destOrd="0" presId="urn:microsoft.com/office/officeart/2009/3/layout/HorizontalOrganizationChart"/>
    <dgm:cxn modelId="{9509811C-3297-43D4-BB9C-9D0692E2D610}" type="presParOf" srcId="{787E40B6-5E24-447E-8F6B-EDB7260E4FA2}" destId="{551F6A61-A540-40B2-AD27-B632EE135738}" srcOrd="0" destOrd="0" presId="urn:microsoft.com/office/officeart/2009/3/layout/HorizontalOrganizationChart"/>
    <dgm:cxn modelId="{977200C4-A3F8-4607-9BC2-99DC7A2646BC}" type="presParOf" srcId="{787E40B6-5E24-447E-8F6B-EDB7260E4FA2}" destId="{308D4A09-5E61-46D9-8D71-10C98909AD9C}" srcOrd="1" destOrd="0" presId="urn:microsoft.com/office/officeart/2009/3/layout/HorizontalOrganizationChart"/>
    <dgm:cxn modelId="{66D2D913-5A62-461B-8B77-615687340238}" type="presParOf" srcId="{7A67B453-A48D-45C1-BCE4-D42CDDB28720}" destId="{E4594BC7-0937-4990-BEE5-C6B24EA40809}" srcOrd="1" destOrd="0" presId="urn:microsoft.com/office/officeart/2009/3/layout/HorizontalOrganizationChart"/>
    <dgm:cxn modelId="{A46DBB31-3F97-4E6A-BF77-1E7A6E4AB309}" type="presParOf" srcId="{7A67B453-A48D-45C1-BCE4-D42CDDB28720}" destId="{893A76D4-C404-4C50-ACED-582FC77EC340}" srcOrd="2" destOrd="0" presId="urn:microsoft.com/office/officeart/2009/3/layout/HorizontalOrganizationChart"/>
    <dgm:cxn modelId="{CD42D6B1-5AEB-4A60-AB4C-83DED1E31DC6}" type="presParOf" srcId="{45BF70FC-8E66-4149-89FF-DABD8E766FE5}" destId="{A16CE350-9E28-49F3-B216-58F1CAE7E42A}" srcOrd="12" destOrd="0" presId="urn:microsoft.com/office/officeart/2009/3/layout/HorizontalOrganizationChart"/>
    <dgm:cxn modelId="{F4DD0038-D6F9-483E-85EB-40A6DC66FC95}" type="presParOf" srcId="{45BF70FC-8E66-4149-89FF-DABD8E766FE5}" destId="{C801A71B-A9CA-498E-BABB-130353E259F3}" srcOrd="13" destOrd="0" presId="urn:microsoft.com/office/officeart/2009/3/layout/HorizontalOrganizationChart"/>
    <dgm:cxn modelId="{BE573468-2C9B-41EA-B38A-5B3D32663F52}" type="presParOf" srcId="{C801A71B-A9CA-498E-BABB-130353E259F3}" destId="{4A37AB67-99C8-4E08-AAF2-218CE66F9671}" srcOrd="0" destOrd="0" presId="urn:microsoft.com/office/officeart/2009/3/layout/HorizontalOrganizationChart"/>
    <dgm:cxn modelId="{320C8427-B19E-49B8-8B66-7DC4863640FA}" type="presParOf" srcId="{4A37AB67-99C8-4E08-AAF2-218CE66F9671}" destId="{4A2B8301-AC8C-48C0-A98F-617B5A206CE0}" srcOrd="0" destOrd="0" presId="urn:microsoft.com/office/officeart/2009/3/layout/HorizontalOrganizationChart"/>
    <dgm:cxn modelId="{EAA19457-1CEB-49D0-877C-E2B4E50344E0}" type="presParOf" srcId="{4A37AB67-99C8-4E08-AAF2-218CE66F9671}" destId="{42824BD8-2E31-4D47-95A6-E1F51C47D332}" srcOrd="1" destOrd="0" presId="urn:microsoft.com/office/officeart/2009/3/layout/HorizontalOrganizationChart"/>
    <dgm:cxn modelId="{32CF5822-6E9D-444C-8511-270E5B35AC70}" type="presParOf" srcId="{C801A71B-A9CA-498E-BABB-130353E259F3}" destId="{84713F91-AB45-4A19-974D-F5920DAE9A16}" srcOrd="1" destOrd="0" presId="urn:microsoft.com/office/officeart/2009/3/layout/HorizontalOrganizationChart"/>
    <dgm:cxn modelId="{39B78220-D2E6-416E-96F6-D7C1CC4259A8}" type="presParOf" srcId="{C801A71B-A9CA-498E-BABB-130353E259F3}" destId="{8705BEBC-E60A-4355-92BE-88B8C20B6827}" srcOrd="2" destOrd="0" presId="urn:microsoft.com/office/officeart/2009/3/layout/HorizontalOrganizationChart"/>
    <dgm:cxn modelId="{619941C0-60AB-4210-9BB1-83955052174E}" type="presParOf" srcId="{45BF70FC-8E66-4149-89FF-DABD8E766FE5}" destId="{F7A59AB7-2A21-4126-9DBF-536B4CF8B76A}" srcOrd="14" destOrd="0" presId="urn:microsoft.com/office/officeart/2009/3/layout/HorizontalOrganizationChart"/>
    <dgm:cxn modelId="{831BF25E-62B2-48BF-B823-5500D83DDD4E}" type="presParOf" srcId="{45BF70FC-8E66-4149-89FF-DABD8E766FE5}" destId="{D1A265C6-13B6-4F8D-84B7-F189218C7970}" srcOrd="15" destOrd="0" presId="urn:microsoft.com/office/officeart/2009/3/layout/HorizontalOrganizationChart"/>
    <dgm:cxn modelId="{EAF69728-C5D7-47FF-AE90-F4C82BEE54F7}" type="presParOf" srcId="{D1A265C6-13B6-4F8D-84B7-F189218C7970}" destId="{58A1C487-92BD-41B9-A7F0-4ABF98A7F41F}" srcOrd="0" destOrd="0" presId="urn:microsoft.com/office/officeart/2009/3/layout/HorizontalOrganizationChart"/>
    <dgm:cxn modelId="{D6771440-6FBD-4BD2-AC01-93A7CFF8DC39}" type="presParOf" srcId="{58A1C487-92BD-41B9-A7F0-4ABF98A7F41F}" destId="{ECC03355-EBF3-46DD-B237-F8B262CD726D}" srcOrd="0" destOrd="0" presId="urn:microsoft.com/office/officeart/2009/3/layout/HorizontalOrganizationChart"/>
    <dgm:cxn modelId="{FBC307BA-2EBB-4E13-A952-6292D81FD9E4}" type="presParOf" srcId="{58A1C487-92BD-41B9-A7F0-4ABF98A7F41F}" destId="{C4B3EADD-0D2D-4929-A3BC-99C4C5F587C8}" srcOrd="1" destOrd="0" presId="urn:microsoft.com/office/officeart/2009/3/layout/HorizontalOrganizationChart"/>
    <dgm:cxn modelId="{6D6A32FA-CE1C-4E74-AC64-3B30F39B23E2}" type="presParOf" srcId="{D1A265C6-13B6-4F8D-84B7-F189218C7970}" destId="{FC8508A5-25FA-4A13-A537-789F9D0C2D7B}" srcOrd="1" destOrd="0" presId="urn:microsoft.com/office/officeart/2009/3/layout/HorizontalOrganizationChart"/>
    <dgm:cxn modelId="{C031EFF3-83D5-4B38-89B4-33E689E9DE95}" type="presParOf" srcId="{D1A265C6-13B6-4F8D-84B7-F189218C7970}" destId="{B9A497A1-878F-430F-A2BC-B01BCF65D66E}" srcOrd="2" destOrd="0" presId="urn:microsoft.com/office/officeart/2009/3/layout/HorizontalOrganizationChart"/>
    <dgm:cxn modelId="{D14F4AEA-2153-48D8-B5C4-E9B3352B2DAB}" type="presParOf" srcId="{45BF70FC-8E66-4149-89FF-DABD8E766FE5}" destId="{36977D34-0BFE-453A-9E89-8CE7FCA52E2E}" srcOrd="16" destOrd="0" presId="urn:microsoft.com/office/officeart/2009/3/layout/HorizontalOrganizationChart"/>
    <dgm:cxn modelId="{5B4B6FA5-EE3E-4536-84CA-11DEEF53A72B}" type="presParOf" srcId="{45BF70FC-8E66-4149-89FF-DABD8E766FE5}" destId="{14240A6A-361A-4F39-AC09-6B828D37253E}" srcOrd="17" destOrd="0" presId="urn:microsoft.com/office/officeart/2009/3/layout/HorizontalOrganizationChart"/>
    <dgm:cxn modelId="{ED0AAE83-E3E1-43D9-9DD7-2EA70B4C2419}" type="presParOf" srcId="{14240A6A-361A-4F39-AC09-6B828D37253E}" destId="{7A30F3C6-8920-4360-AF7F-7FD7D41DA020}" srcOrd="0" destOrd="0" presId="urn:microsoft.com/office/officeart/2009/3/layout/HorizontalOrganizationChart"/>
    <dgm:cxn modelId="{8A79F7A2-B87F-4CDB-9CAC-6F4418F43BAC}" type="presParOf" srcId="{7A30F3C6-8920-4360-AF7F-7FD7D41DA020}" destId="{5E1DC191-717B-4B77-9FAE-BF54D3EC3B05}" srcOrd="0" destOrd="0" presId="urn:microsoft.com/office/officeart/2009/3/layout/HorizontalOrganizationChart"/>
    <dgm:cxn modelId="{92DA1016-C3A3-4199-8B90-246CC7921189}" type="presParOf" srcId="{7A30F3C6-8920-4360-AF7F-7FD7D41DA020}" destId="{D99A54E3-BCCD-43A8-89B9-48B3CBC2DB48}" srcOrd="1" destOrd="0" presId="urn:microsoft.com/office/officeart/2009/3/layout/HorizontalOrganizationChart"/>
    <dgm:cxn modelId="{EAD595EF-51E3-48D5-B515-127AA3FC6ABC}" type="presParOf" srcId="{14240A6A-361A-4F39-AC09-6B828D37253E}" destId="{1645410B-A5AF-40E3-A368-D3ED1E6CB4BA}" srcOrd="1" destOrd="0" presId="urn:microsoft.com/office/officeart/2009/3/layout/HorizontalOrganizationChart"/>
    <dgm:cxn modelId="{4CAA7A07-2ADA-4892-8884-B86050294AC3}" type="presParOf" srcId="{14240A6A-361A-4F39-AC09-6B828D37253E}" destId="{09985539-BA37-408E-9ADB-277B45096F58}" srcOrd="2" destOrd="0" presId="urn:microsoft.com/office/officeart/2009/3/layout/HorizontalOrganizationChart"/>
    <dgm:cxn modelId="{2384ABC4-69D6-4A16-A8E8-6B571C0F135E}" type="presParOf" srcId="{45BF70FC-8E66-4149-89FF-DABD8E766FE5}" destId="{22ADA414-8000-4D6A-8FBD-706519807DC4}" srcOrd="18" destOrd="0" presId="urn:microsoft.com/office/officeart/2009/3/layout/HorizontalOrganizationChart"/>
    <dgm:cxn modelId="{BEE58C5F-27D2-4EA2-8CBD-8028998D00A8}" type="presParOf" srcId="{45BF70FC-8E66-4149-89FF-DABD8E766FE5}" destId="{618D0FFC-5E14-4D49-B1A3-1865779C9972}" srcOrd="19" destOrd="0" presId="urn:microsoft.com/office/officeart/2009/3/layout/HorizontalOrganizationChart"/>
    <dgm:cxn modelId="{2D3E49F2-843C-4A47-A9BB-A795745BA87A}" type="presParOf" srcId="{618D0FFC-5E14-4D49-B1A3-1865779C9972}" destId="{015FFA05-C042-400F-9A4E-3E84D6C93368}" srcOrd="0" destOrd="0" presId="urn:microsoft.com/office/officeart/2009/3/layout/HorizontalOrganizationChart"/>
    <dgm:cxn modelId="{48B894B5-3F79-4118-8631-CCB6ABCFDCDF}" type="presParOf" srcId="{015FFA05-C042-400F-9A4E-3E84D6C93368}" destId="{E20AC802-2B47-4735-88C4-C12A03449035}" srcOrd="0" destOrd="0" presId="urn:microsoft.com/office/officeart/2009/3/layout/HorizontalOrganizationChart"/>
    <dgm:cxn modelId="{E4A97E09-52D6-4615-99FD-42B31A5D703C}" type="presParOf" srcId="{015FFA05-C042-400F-9A4E-3E84D6C93368}" destId="{EFCB7970-49FA-4098-B8D4-BD485ABC5B75}" srcOrd="1" destOrd="0" presId="urn:microsoft.com/office/officeart/2009/3/layout/HorizontalOrganizationChart"/>
    <dgm:cxn modelId="{AD8A8057-00AE-481F-A020-728356E24F23}" type="presParOf" srcId="{618D0FFC-5E14-4D49-B1A3-1865779C9972}" destId="{8DFF53ED-318F-43B9-A454-985403CC1F9D}" srcOrd="1" destOrd="0" presId="urn:microsoft.com/office/officeart/2009/3/layout/HorizontalOrganizationChart"/>
    <dgm:cxn modelId="{82989EE3-F234-4C3F-9F57-280FE8150C7A}" type="presParOf" srcId="{618D0FFC-5E14-4D49-B1A3-1865779C9972}" destId="{1C8E104B-5CF1-496D-975A-DA542F8AC971}" srcOrd="2" destOrd="0" presId="urn:microsoft.com/office/officeart/2009/3/layout/HorizontalOrganizationChart"/>
    <dgm:cxn modelId="{71ABA259-7F9B-43A2-BE98-F9AF6831CCE2}" type="presParOf" srcId="{0E00A49B-F713-4EC5-8FE0-51EB6E5F73CC}" destId="{B13635A2-65E6-4066-82D6-4FE03222210F}" srcOrd="2" destOrd="0" presId="urn:microsoft.com/office/officeart/2009/3/layout/HorizontalOrganizationChart"/>
    <dgm:cxn modelId="{F32BD315-34A5-4218-A4B4-80B586241A86}" type="presParOf" srcId="{B13635A2-65E6-4066-82D6-4FE03222210F}" destId="{F82EE362-D918-4691-A9AD-4C9DDB6A1BB8}" srcOrd="0" destOrd="0" presId="urn:microsoft.com/office/officeart/2009/3/layout/HorizontalOrganizationChart"/>
    <dgm:cxn modelId="{9F3BAD20-349F-44D3-B012-8A73915EDE32}" type="presParOf" srcId="{B13635A2-65E6-4066-82D6-4FE03222210F}" destId="{D3B8D3C6-A0EB-4FCB-AAC8-0CF9017B7385}" srcOrd="1" destOrd="0" presId="urn:microsoft.com/office/officeart/2009/3/layout/HorizontalOrganizationChart"/>
    <dgm:cxn modelId="{CB1F0DE0-B0FB-40E1-94CB-4042EE0AE3ED}" type="presParOf" srcId="{D3B8D3C6-A0EB-4FCB-AAC8-0CF9017B7385}" destId="{A320DE36-7299-47B7-B3C9-9AC7F6BEE61C}" srcOrd="0" destOrd="0" presId="urn:microsoft.com/office/officeart/2009/3/layout/HorizontalOrganizationChart"/>
    <dgm:cxn modelId="{B1840549-056C-4E25-AC26-A34FFDDC7078}" type="presParOf" srcId="{A320DE36-7299-47B7-B3C9-9AC7F6BEE61C}" destId="{CAFBAB3A-1BA5-437D-9965-C2412D48528D}" srcOrd="0" destOrd="0" presId="urn:microsoft.com/office/officeart/2009/3/layout/HorizontalOrganizationChart"/>
    <dgm:cxn modelId="{43B4C366-CDFD-466D-90BE-4BF881055D0A}" type="presParOf" srcId="{A320DE36-7299-47B7-B3C9-9AC7F6BEE61C}" destId="{B19F4722-A4CE-4048-8620-B43D0F896FE3}" srcOrd="1" destOrd="0" presId="urn:microsoft.com/office/officeart/2009/3/layout/HorizontalOrganizationChart"/>
    <dgm:cxn modelId="{BF1120E9-C896-462F-AD85-44AF46E1EA6E}" type="presParOf" srcId="{D3B8D3C6-A0EB-4FCB-AAC8-0CF9017B7385}" destId="{D45773A5-9A79-4DC5-90C5-FEDF717CE154}" srcOrd="1" destOrd="0" presId="urn:microsoft.com/office/officeart/2009/3/layout/HorizontalOrganizationChart"/>
    <dgm:cxn modelId="{7D870E2D-724D-484B-AC0E-2745BD6C0189}" type="presParOf" srcId="{D3B8D3C6-A0EB-4FCB-AAC8-0CF9017B7385}" destId="{A9185A3F-F954-446A-90C5-C950459789B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F9DB96-E6F9-4EE3-B0BD-B0527294CFD3}" type="doc">
      <dgm:prSet loTypeId="urn:microsoft.com/office/officeart/2009/3/layout/HorizontalOrganizationChart" loCatId="hierarchy" qsTypeId="urn:microsoft.com/office/officeart/2005/8/quickstyle/3d2" qsCatId="3D" csTypeId="urn:microsoft.com/office/officeart/2005/8/colors/accent0_3" csCatId="mainScheme" phldr="1"/>
      <dgm:spPr/>
      <dgm:t>
        <a:bodyPr/>
        <a:lstStyle/>
        <a:p>
          <a:endParaRPr lang="en-US"/>
        </a:p>
      </dgm:t>
    </dgm:pt>
    <dgm:pt modelId="{C214A088-0203-4936-BF70-767CBF9606CE}">
      <dgm:prSet phldrT="[Text]"/>
      <dgm:spPr>
        <a:solidFill>
          <a:schemeClr val="tx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latin typeface="Cambria" panose="02040503050406030204" pitchFamily="18" charset="0"/>
            </a:rPr>
            <a:t>S-1000 – </a:t>
          </a:r>
        </a:p>
        <a:p>
          <a:r>
            <a:rPr lang="en-US" b="1" dirty="0" err="1" smtClean="0">
              <a:latin typeface="Cambria" panose="02040503050406030204" pitchFamily="18" charset="0"/>
            </a:rPr>
            <a:t>empregador</a:t>
          </a:r>
          <a:endParaRPr lang="en-US" b="1" dirty="0">
            <a:latin typeface="Cambria" panose="02040503050406030204" pitchFamily="18" charset="0"/>
          </a:endParaRPr>
        </a:p>
      </dgm:t>
    </dgm:pt>
    <dgm:pt modelId="{9C012126-E422-45E8-8132-E133399E3ABF}" type="parTrans" cxnId="{7D8A0B17-974E-4E7C-917C-6EE99745CA1A}">
      <dgm:prSet/>
      <dgm:spPr/>
      <dgm:t>
        <a:bodyPr/>
        <a:lstStyle/>
        <a:p>
          <a:endParaRPr lang="en-US"/>
        </a:p>
      </dgm:t>
    </dgm:pt>
    <dgm:pt modelId="{DA6869F3-766E-4B8D-AADF-CED04D6B7EA4}" type="sibTrans" cxnId="{7D8A0B17-974E-4E7C-917C-6EE99745CA1A}">
      <dgm:prSet/>
      <dgm:spPr/>
      <dgm:t>
        <a:bodyPr/>
        <a:lstStyle/>
        <a:p>
          <a:endParaRPr lang="en-US"/>
        </a:p>
      </dgm:t>
    </dgm:pt>
    <dgm:pt modelId="{2862CE1E-4BA4-4A27-8661-57DFB3AD310E}">
      <dgm:prSet phldrT="[Tex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latin typeface="Cambria" panose="02040503050406030204" pitchFamily="18" charset="0"/>
            </a:rPr>
            <a:t>S-1010 - </a:t>
          </a:r>
          <a:r>
            <a:rPr lang="en-US" b="1" dirty="0" err="1" smtClean="0">
              <a:latin typeface="Cambria" panose="02040503050406030204" pitchFamily="18" charset="0"/>
            </a:rPr>
            <a:t>rubricas</a:t>
          </a:r>
          <a:endParaRPr lang="en-US" b="1" dirty="0">
            <a:latin typeface="Cambria" panose="02040503050406030204" pitchFamily="18" charset="0"/>
          </a:endParaRPr>
        </a:p>
      </dgm:t>
    </dgm:pt>
    <dgm:pt modelId="{FBF57946-FA37-4334-82FF-07CC01221CA1}" type="parTrans" cxnId="{655A89B8-20A4-4E71-B2C3-697F21DE52CF}">
      <dgm:prSet/>
      <dgm:spPr/>
      <dgm:t>
        <a:bodyPr/>
        <a:lstStyle/>
        <a:p>
          <a:endParaRPr lang="en-US"/>
        </a:p>
      </dgm:t>
    </dgm:pt>
    <dgm:pt modelId="{163BE901-7C28-4A6C-A983-C5BC5BC30679}" type="sibTrans" cxnId="{655A89B8-20A4-4E71-B2C3-697F21DE52CF}">
      <dgm:prSet/>
      <dgm:spPr/>
      <dgm:t>
        <a:bodyPr/>
        <a:lstStyle/>
        <a:p>
          <a:endParaRPr lang="en-US"/>
        </a:p>
      </dgm:t>
    </dgm:pt>
    <dgm:pt modelId="{8F1726F6-3FC0-4738-B398-89415839313B}">
      <dgm:prSet phldrT="[Tex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latin typeface="Cambria" panose="02040503050406030204" pitchFamily="18" charset="0"/>
            </a:rPr>
            <a:t>S-1020 - </a:t>
          </a:r>
          <a:r>
            <a:rPr lang="en-US" b="1" dirty="0" err="1" smtClean="0">
              <a:latin typeface="Cambria" panose="02040503050406030204" pitchFamily="18" charset="0"/>
            </a:rPr>
            <a:t>lotações</a:t>
          </a:r>
          <a:endParaRPr lang="en-US" b="1" dirty="0">
            <a:latin typeface="Cambria" panose="02040503050406030204" pitchFamily="18" charset="0"/>
          </a:endParaRPr>
        </a:p>
      </dgm:t>
    </dgm:pt>
    <dgm:pt modelId="{28F25285-83A6-47A5-BC39-22F180A5718E}" type="parTrans" cxnId="{8180FD56-8E9D-4DDF-9C38-096A44AAD2D0}">
      <dgm:prSet/>
      <dgm:spPr/>
      <dgm:t>
        <a:bodyPr/>
        <a:lstStyle/>
        <a:p>
          <a:endParaRPr lang="en-US"/>
        </a:p>
      </dgm:t>
    </dgm:pt>
    <dgm:pt modelId="{AC955021-01B6-481F-A52C-FF13C36A97A6}" type="sibTrans" cxnId="{8180FD56-8E9D-4DDF-9C38-096A44AAD2D0}">
      <dgm:prSet/>
      <dgm:spPr/>
      <dgm:t>
        <a:bodyPr/>
        <a:lstStyle/>
        <a:p>
          <a:endParaRPr lang="en-US"/>
        </a:p>
      </dgm:t>
    </dgm:pt>
    <dgm:pt modelId="{D8C85490-854B-44D6-AA73-FE5C317CB549}" type="asst">
      <dgm:prSet/>
      <dgm:spPr>
        <a:solidFill>
          <a:schemeClr val="tx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latin typeface="Cambria" panose="02040503050406030204" pitchFamily="18" charset="0"/>
            </a:rPr>
            <a:t>S-1005 - </a:t>
          </a:r>
          <a:r>
            <a:rPr lang="en-US" b="1" dirty="0" err="1" smtClean="0">
              <a:latin typeface="Cambria" panose="02040503050406030204" pitchFamily="18" charset="0"/>
            </a:rPr>
            <a:t>estabelecimentos</a:t>
          </a:r>
          <a:endParaRPr lang="en-US" b="1" dirty="0">
            <a:latin typeface="Cambria" panose="02040503050406030204" pitchFamily="18" charset="0"/>
          </a:endParaRPr>
        </a:p>
      </dgm:t>
    </dgm:pt>
    <dgm:pt modelId="{D9303FC4-5DE5-4A35-A8AD-1772686257BF}" type="parTrans" cxnId="{7DBD9AEF-91A0-43C6-BBB6-0A9E8E15EA5B}">
      <dgm:prSet/>
      <dgm:spPr/>
      <dgm:t>
        <a:bodyPr/>
        <a:lstStyle/>
        <a:p>
          <a:endParaRPr lang="en-US"/>
        </a:p>
      </dgm:t>
    </dgm:pt>
    <dgm:pt modelId="{97D8C012-9E7D-4CE9-B920-97EFB526D35E}" type="sibTrans" cxnId="{7DBD9AEF-91A0-43C6-BBB6-0A9E8E15EA5B}">
      <dgm:prSet/>
      <dgm:spPr/>
      <dgm:t>
        <a:bodyPr/>
        <a:lstStyle/>
        <a:p>
          <a:endParaRPr lang="en-US"/>
        </a:p>
      </dgm:t>
    </dgm:pt>
    <dgm:pt modelId="{12819BCD-B091-4A37-B013-C8393647A099}">
      <dgm:prSet/>
      <dgm:spPr>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latin typeface="Cambria" panose="02040503050406030204" pitchFamily="18" charset="0"/>
            </a:rPr>
            <a:t>S-1035 </a:t>
          </a:r>
        </a:p>
        <a:p>
          <a:r>
            <a:rPr lang="en-US" b="1" dirty="0" err="1" smtClean="0">
              <a:latin typeface="Cambria" panose="02040503050406030204" pitchFamily="18" charset="0"/>
            </a:rPr>
            <a:t>carreiras</a:t>
          </a:r>
          <a:r>
            <a:rPr lang="en-US" b="1" dirty="0" smtClean="0">
              <a:latin typeface="Cambria" panose="02040503050406030204" pitchFamily="18" charset="0"/>
            </a:rPr>
            <a:t> </a:t>
          </a:r>
          <a:r>
            <a:rPr lang="en-US" b="1" dirty="0" err="1" smtClean="0">
              <a:latin typeface="Cambria" panose="02040503050406030204" pitchFamily="18" charset="0"/>
            </a:rPr>
            <a:t>Públicas</a:t>
          </a:r>
          <a:r>
            <a:rPr lang="en-US" b="1" dirty="0" smtClean="0">
              <a:latin typeface="Cambria" panose="02040503050406030204" pitchFamily="18" charset="0"/>
            </a:rPr>
            <a:t> </a:t>
          </a:r>
        </a:p>
      </dgm:t>
    </dgm:pt>
    <dgm:pt modelId="{542BED47-DCBD-412A-9F1D-38976359208E}" type="parTrans" cxnId="{C33C9B2C-914A-4653-AFFA-8DC680ABB26B}">
      <dgm:prSet/>
      <dgm:spPr/>
      <dgm:t>
        <a:bodyPr/>
        <a:lstStyle/>
        <a:p>
          <a:endParaRPr lang="en-US"/>
        </a:p>
      </dgm:t>
    </dgm:pt>
    <dgm:pt modelId="{F10D5E47-9C04-4264-9728-50CB0F31790E}" type="sibTrans" cxnId="{C33C9B2C-914A-4653-AFFA-8DC680ABB26B}">
      <dgm:prSet/>
      <dgm:spPr/>
      <dgm:t>
        <a:bodyPr/>
        <a:lstStyle/>
        <a:p>
          <a:endParaRPr lang="en-US"/>
        </a:p>
      </dgm:t>
    </dgm:pt>
    <dgm:pt modelId="{38334924-B1DD-4FB0-B12B-CFDECB35C247}">
      <dgm:prSet/>
      <dgm:spPr>
        <a:solidFill>
          <a:schemeClr val="accent5">
            <a:lumMod val="50000"/>
          </a:schemeClr>
        </a:solidFill>
      </dgm:spPr>
      <dgm:t>
        <a:bodyPr/>
        <a:lstStyle/>
        <a:p>
          <a:r>
            <a:rPr lang="en-US" b="1" dirty="0" smtClean="0"/>
            <a:t>S 1030 cargos</a:t>
          </a:r>
        </a:p>
        <a:p>
          <a:r>
            <a:rPr lang="en-US" b="1" dirty="0" err="1" smtClean="0"/>
            <a:t>empregos</a:t>
          </a:r>
          <a:r>
            <a:rPr lang="en-US" b="1" dirty="0" smtClean="0"/>
            <a:t> </a:t>
          </a:r>
          <a:r>
            <a:rPr lang="en-US" b="1" dirty="0" err="1" smtClean="0"/>
            <a:t>públicos</a:t>
          </a:r>
          <a:endParaRPr lang="en-US" b="1" dirty="0"/>
        </a:p>
      </dgm:t>
    </dgm:pt>
    <dgm:pt modelId="{4A613AFA-A48E-45FA-9BA6-A8EDD0C5215D}" type="parTrans" cxnId="{F7123039-B36F-4CD4-875F-0BB01108630D}">
      <dgm:prSet/>
      <dgm:spPr/>
      <dgm:t>
        <a:bodyPr/>
        <a:lstStyle/>
        <a:p>
          <a:endParaRPr lang="en-US"/>
        </a:p>
      </dgm:t>
    </dgm:pt>
    <dgm:pt modelId="{847E7E7D-4D4A-4464-B449-658047040A04}" type="sibTrans" cxnId="{F7123039-B36F-4CD4-875F-0BB01108630D}">
      <dgm:prSet/>
      <dgm:spPr/>
      <dgm:t>
        <a:bodyPr/>
        <a:lstStyle/>
        <a:p>
          <a:endParaRPr lang="en-US"/>
        </a:p>
      </dgm:t>
    </dgm:pt>
    <dgm:pt modelId="{252E76B7-AA23-40CC-935E-7B5A4098DAFF}">
      <dgm:prSet/>
      <dgm:spPr>
        <a:solidFill>
          <a:schemeClr val="accent5">
            <a:lumMod val="40000"/>
            <a:lumOff val="60000"/>
          </a:schemeClr>
        </a:solidFill>
      </dgm:spPr>
      <dgm:t>
        <a:bodyPr/>
        <a:lstStyle/>
        <a:p>
          <a:r>
            <a:rPr lang="en-US" b="1" dirty="0" smtClean="0">
              <a:solidFill>
                <a:schemeClr val="tx1"/>
              </a:solidFill>
            </a:rPr>
            <a:t>S-1040 </a:t>
          </a:r>
        </a:p>
        <a:p>
          <a:r>
            <a:rPr lang="en-US" b="1" dirty="0" err="1" smtClean="0">
              <a:solidFill>
                <a:schemeClr val="tx1"/>
              </a:solidFill>
            </a:rPr>
            <a:t>Funções</a:t>
          </a:r>
          <a:r>
            <a:rPr lang="en-US" b="1" dirty="0" smtClean="0">
              <a:solidFill>
                <a:schemeClr val="tx1"/>
              </a:solidFill>
            </a:rPr>
            <a:t>/cargos </a:t>
          </a:r>
          <a:r>
            <a:rPr lang="en-US" b="1" dirty="0" err="1" smtClean="0">
              <a:solidFill>
                <a:schemeClr val="tx1"/>
              </a:solidFill>
            </a:rPr>
            <a:t>comissão</a:t>
          </a:r>
          <a:endParaRPr lang="en-US" b="1" dirty="0">
            <a:solidFill>
              <a:schemeClr val="tx1"/>
            </a:solidFill>
          </a:endParaRPr>
        </a:p>
      </dgm:t>
    </dgm:pt>
    <dgm:pt modelId="{9B42C4A0-2D0C-4ED8-A3EB-ED5FF7AC1136}" type="parTrans" cxnId="{7E03F2AD-8740-49A3-AB89-8BE840599EB7}">
      <dgm:prSet/>
      <dgm:spPr/>
      <dgm:t>
        <a:bodyPr/>
        <a:lstStyle/>
        <a:p>
          <a:endParaRPr lang="en-US"/>
        </a:p>
      </dgm:t>
    </dgm:pt>
    <dgm:pt modelId="{FD4EA670-8C3A-42B5-941D-8109E6A50198}" type="sibTrans" cxnId="{7E03F2AD-8740-49A3-AB89-8BE840599EB7}">
      <dgm:prSet/>
      <dgm:spPr/>
      <dgm:t>
        <a:bodyPr/>
        <a:lstStyle/>
        <a:p>
          <a:endParaRPr lang="en-US"/>
        </a:p>
      </dgm:t>
    </dgm:pt>
    <dgm:pt modelId="{EBF568C7-69C0-46FB-9CE1-8B8BC345D953}" type="pres">
      <dgm:prSet presAssocID="{4EF9DB96-E6F9-4EE3-B0BD-B0527294CFD3}" presName="hierChild1" presStyleCnt="0">
        <dgm:presLayoutVars>
          <dgm:orgChart val="1"/>
          <dgm:chPref val="1"/>
          <dgm:dir/>
          <dgm:animOne val="branch"/>
          <dgm:animLvl val="lvl"/>
          <dgm:resizeHandles/>
        </dgm:presLayoutVars>
      </dgm:prSet>
      <dgm:spPr/>
      <dgm:t>
        <a:bodyPr/>
        <a:lstStyle/>
        <a:p>
          <a:endParaRPr lang="en-US"/>
        </a:p>
      </dgm:t>
    </dgm:pt>
    <dgm:pt modelId="{0E00A49B-F713-4EC5-8FE0-51EB6E5F73CC}" type="pres">
      <dgm:prSet presAssocID="{C214A088-0203-4936-BF70-767CBF9606CE}" presName="hierRoot1" presStyleCnt="0">
        <dgm:presLayoutVars>
          <dgm:hierBranch val="init"/>
        </dgm:presLayoutVars>
      </dgm:prSet>
      <dgm:spPr/>
      <dgm:t>
        <a:bodyPr/>
        <a:lstStyle/>
        <a:p>
          <a:endParaRPr lang="en-US"/>
        </a:p>
      </dgm:t>
    </dgm:pt>
    <dgm:pt modelId="{BC728675-3421-4B04-B38C-7057C2D8DAB8}" type="pres">
      <dgm:prSet presAssocID="{C214A088-0203-4936-BF70-767CBF9606CE}" presName="rootComposite1" presStyleCnt="0"/>
      <dgm:spPr/>
      <dgm:t>
        <a:bodyPr/>
        <a:lstStyle/>
        <a:p>
          <a:endParaRPr lang="en-US"/>
        </a:p>
      </dgm:t>
    </dgm:pt>
    <dgm:pt modelId="{99837052-947A-4A10-8B2D-337C29261571}" type="pres">
      <dgm:prSet presAssocID="{C214A088-0203-4936-BF70-767CBF9606CE}" presName="rootText1" presStyleLbl="node0" presStyleIdx="0" presStyleCnt="1" custScaleY="156844">
        <dgm:presLayoutVars>
          <dgm:chPref val="3"/>
        </dgm:presLayoutVars>
      </dgm:prSet>
      <dgm:spPr/>
      <dgm:t>
        <a:bodyPr/>
        <a:lstStyle/>
        <a:p>
          <a:endParaRPr lang="en-US"/>
        </a:p>
      </dgm:t>
    </dgm:pt>
    <dgm:pt modelId="{71B3F9A8-BEF8-46D6-9002-52875D910916}" type="pres">
      <dgm:prSet presAssocID="{C214A088-0203-4936-BF70-767CBF9606CE}" presName="rootConnector1" presStyleLbl="node1" presStyleIdx="0" presStyleCnt="0"/>
      <dgm:spPr/>
      <dgm:t>
        <a:bodyPr/>
        <a:lstStyle/>
        <a:p>
          <a:endParaRPr lang="en-US"/>
        </a:p>
      </dgm:t>
    </dgm:pt>
    <dgm:pt modelId="{45BF70FC-8E66-4149-89FF-DABD8E766FE5}" type="pres">
      <dgm:prSet presAssocID="{C214A088-0203-4936-BF70-767CBF9606CE}" presName="hierChild2" presStyleCnt="0"/>
      <dgm:spPr/>
      <dgm:t>
        <a:bodyPr/>
        <a:lstStyle/>
        <a:p>
          <a:endParaRPr lang="en-US"/>
        </a:p>
      </dgm:t>
    </dgm:pt>
    <dgm:pt modelId="{8DA25FF2-136F-4A89-824F-74D48C803987}" type="pres">
      <dgm:prSet presAssocID="{FBF57946-FA37-4334-82FF-07CC01221CA1}" presName="Name64" presStyleLbl="parChTrans1D2" presStyleIdx="0" presStyleCnt="4"/>
      <dgm:spPr/>
      <dgm:t>
        <a:bodyPr/>
        <a:lstStyle/>
        <a:p>
          <a:endParaRPr lang="en-US"/>
        </a:p>
      </dgm:t>
    </dgm:pt>
    <dgm:pt modelId="{C930157C-DD36-40D4-9BCA-BCEBBF64E6CF}" type="pres">
      <dgm:prSet presAssocID="{2862CE1E-4BA4-4A27-8661-57DFB3AD310E}" presName="hierRoot2" presStyleCnt="0">
        <dgm:presLayoutVars>
          <dgm:hierBranch val="init"/>
        </dgm:presLayoutVars>
      </dgm:prSet>
      <dgm:spPr/>
      <dgm:t>
        <a:bodyPr/>
        <a:lstStyle/>
        <a:p>
          <a:endParaRPr lang="en-US"/>
        </a:p>
      </dgm:t>
    </dgm:pt>
    <dgm:pt modelId="{F49422A7-3D68-4864-8C7E-DD8A8486CF60}" type="pres">
      <dgm:prSet presAssocID="{2862CE1E-4BA4-4A27-8661-57DFB3AD310E}" presName="rootComposite" presStyleCnt="0"/>
      <dgm:spPr/>
      <dgm:t>
        <a:bodyPr/>
        <a:lstStyle/>
        <a:p>
          <a:endParaRPr lang="en-US"/>
        </a:p>
      </dgm:t>
    </dgm:pt>
    <dgm:pt modelId="{307874A8-1E83-45DD-BA76-2ED197C49536}" type="pres">
      <dgm:prSet presAssocID="{2862CE1E-4BA4-4A27-8661-57DFB3AD310E}" presName="rootText" presStyleLbl="node2" presStyleIdx="0" presStyleCnt="3" custScaleY="157470">
        <dgm:presLayoutVars>
          <dgm:chPref val="3"/>
        </dgm:presLayoutVars>
      </dgm:prSet>
      <dgm:spPr/>
      <dgm:t>
        <a:bodyPr/>
        <a:lstStyle/>
        <a:p>
          <a:endParaRPr lang="en-US"/>
        </a:p>
      </dgm:t>
    </dgm:pt>
    <dgm:pt modelId="{E3D6DDDC-9D7E-4D58-A996-80BEE1E3322C}" type="pres">
      <dgm:prSet presAssocID="{2862CE1E-4BA4-4A27-8661-57DFB3AD310E}" presName="rootConnector" presStyleLbl="node2" presStyleIdx="0" presStyleCnt="3"/>
      <dgm:spPr/>
      <dgm:t>
        <a:bodyPr/>
        <a:lstStyle/>
        <a:p>
          <a:endParaRPr lang="en-US"/>
        </a:p>
      </dgm:t>
    </dgm:pt>
    <dgm:pt modelId="{45DD1926-812F-4E98-8DC3-3D0D2300D0E9}" type="pres">
      <dgm:prSet presAssocID="{2862CE1E-4BA4-4A27-8661-57DFB3AD310E}" presName="hierChild4" presStyleCnt="0"/>
      <dgm:spPr/>
      <dgm:t>
        <a:bodyPr/>
        <a:lstStyle/>
        <a:p>
          <a:endParaRPr lang="en-US"/>
        </a:p>
      </dgm:t>
    </dgm:pt>
    <dgm:pt modelId="{9324FC5C-9913-491F-A895-FB13503C8FF9}" type="pres">
      <dgm:prSet presAssocID="{2862CE1E-4BA4-4A27-8661-57DFB3AD310E}" presName="hierChild5" presStyleCnt="0"/>
      <dgm:spPr/>
      <dgm:t>
        <a:bodyPr/>
        <a:lstStyle/>
        <a:p>
          <a:endParaRPr lang="en-US"/>
        </a:p>
      </dgm:t>
    </dgm:pt>
    <dgm:pt modelId="{6B50192E-E580-4BF3-8D70-990D5061C93D}" type="pres">
      <dgm:prSet presAssocID="{28F25285-83A6-47A5-BC39-22F180A5718E}" presName="Name64" presStyleLbl="parChTrans1D2" presStyleIdx="1" presStyleCnt="4"/>
      <dgm:spPr/>
      <dgm:t>
        <a:bodyPr/>
        <a:lstStyle/>
        <a:p>
          <a:endParaRPr lang="en-US"/>
        </a:p>
      </dgm:t>
    </dgm:pt>
    <dgm:pt modelId="{2DC17767-5ED1-4621-8DDD-1DF5565E6443}" type="pres">
      <dgm:prSet presAssocID="{8F1726F6-3FC0-4738-B398-89415839313B}" presName="hierRoot2" presStyleCnt="0">
        <dgm:presLayoutVars>
          <dgm:hierBranch val="init"/>
        </dgm:presLayoutVars>
      </dgm:prSet>
      <dgm:spPr/>
      <dgm:t>
        <a:bodyPr/>
        <a:lstStyle/>
        <a:p>
          <a:endParaRPr lang="en-US"/>
        </a:p>
      </dgm:t>
    </dgm:pt>
    <dgm:pt modelId="{ABDF5D79-A8FE-46C9-B3BB-66DCD28E3BDB}" type="pres">
      <dgm:prSet presAssocID="{8F1726F6-3FC0-4738-B398-89415839313B}" presName="rootComposite" presStyleCnt="0"/>
      <dgm:spPr/>
      <dgm:t>
        <a:bodyPr/>
        <a:lstStyle/>
        <a:p>
          <a:endParaRPr lang="en-US"/>
        </a:p>
      </dgm:t>
    </dgm:pt>
    <dgm:pt modelId="{A104C196-AF20-405B-963C-11E17E90FF24}" type="pres">
      <dgm:prSet presAssocID="{8F1726F6-3FC0-4738-B398-89415839313B}" presName="rootText" presStyleLbl="node2" presStyleIdx="1" presStyleCnt="3" custScaleY="149016">
        <dgm:presLayoutVars>
          <dgm:chPref val="3"/>
        </dgm:presLayoutVars>
      </dgm:prSet>
      <dgm:spPr/>
      <dgm:t>
        <a:bodyPr/>
        <a:lstStyle/>
        <a:p>
          <a:endParaRPr lang="en-US"/>
        </a:p>
      </dgm:t>
    </dgm:pt>
    <dgm:pt modelId="{779689C2-4C4C-4140-8A91-EC3B169234F6}" type="pres">
      <dgm:prSet presAssocID="{8F1726F6-3FC0-4738-B398-89415839313B}" presName="rootConnector" presStyleLbl="node2" presStyleIdx="1" presStyleCnt="3"/>
      <dgm:spPr/>
      <dgm:t>
        <a:bodyPr/>
        <a:lstStyle/>
        <a:p>
          <a:endParaRPr lang="en-US"/>
        </a:p>
      </dgm:t>
    </dgm:pt>
    <dgm:pt modelId="{5C698D28-82BD-4ED1-A44B-5185A54A6411}" type="pres">
      <dgm:prSet presAssocID="{8F1726F6-3FC0-4738-B398-89415839313B}" presName="hierChild4" presStyleCnt="0"/>
      <dgm:spPr/>
      <dgm:t>
        <a:bodyPr/>
        <a:lstStyle/>
        <a:p>
          <a:endParaRPr lang="en-US"/>
        </a:p>
      </dgm:t>
    </dgm:pt>
    <dgm:pt modelId="{3BA8D2FB-AC23-4D82-8ABD-4638C32A2A8D}" type="pres">
      <dgm:prSet presAssocID="{8F1726F6-3FC0-4738-B398-89415839313B}" presName="hierChild5" presStyleCnt="0"/>
      <dgm:spPr/>
      <dgm:t>
        <a:bodyPr/>
        <a:lstStyle/>
        <a:p>
          <a:endParaRPr lang="en-US"/>
        </a:p>
      </dgm:t>
    </dgm:pt>
    <dgm:pt modelId="{582F23C9-F424-4827-B40A-E1B2C62AA1E3}" type="pres">
      <dgm:prSet presAssocID="{4A613AFA-A48E-45FA-9BA6-A8EDD0C5215D}" presName="Name64" presStyleLbl="parChTrans1D2" presStyleIdx="2" presStyleCnt="4"/>
      <dgm:spPr/>
      <dgm:t>
        <a:bodyPr/>
        <a:lstStyle/>
        <a:p>
          <a:endParaRPr lang="en-US"/>
        </a:p>
      </dgm:t>
    </dgm:pt>
    <dgm:pt modelId="{D70DD389-6166-4E4A-8D22-900A0633A49E}" type="pres">
      <dgm:prSet presAssocID="{38334924-B1DD-4FB0-B12B-CFDECB35C247}" presName="hierRoot2" presStyleCnt="0">
        <dgm:presLayoutVars>
          <dgm:hierBranch val="init"/>
        </dgm:presLayoutVars>
      </dgm:prSet>
      <dgm:spPr/>
    </dgm:pt>
    <dgm:pt modelId="{0D20821C-477A-4703-80A5-BA7D97A49D21}" type="pres">
      <dgm:prSet presAssocID="{38334924-B1DD-4FB0-B12B-CFDECB35C247}" presName="rootComposite" presStyleCnt="0"/>
      <dgm:spPr/>
    </dgm:pt>
    <dgm:pt modelId="{0A3ECCE3-4018-4154-B3C6-812FA99B9FAC}" type="pres">
      <dgm:prSet presAssocID="{38334924-B1DD-4FB0-B12B-CFDECB35C247}" presName="rootText" presStyleLbl="node2" presStyleIdx="2" presStyleCnt="3" custScaleY="151194">
        <dgm:presLayoutVars>
          <dgm:chPref val="3"/>
        </dgm:presLayoutVars>
      </dgm:prSet>
      <dgm:spPr/>
      <dgm:t>
        <a:bodyPr/>
        <a:lstStyle/>
        <a:p>
          <a:endParaRPr lang="en-US"/>
        </a:p>
      </dgm:t>
    </dgm:pt>
    <dgm:pt modelId="{D1B9F178-5902-471E-9B12-6282C8C70820}" type="pres">
      <dgm:prSet presAssocID="{38334924-B1DD-4FB0-B12B-CFDECB35C247}" presName="rootConnector" presStyleLbl="node2" presStyleIdx="2" presStyleCnt="3"/>
      <dgm:spPr/>
      <dgm:t>
        <a:bodyPr/>
        <a:lstStyle/>
        <a:p>
          <a:endParaRPr lang="en-US"/>
        </a:p>
      </dgm:t>
    </dgm:pt>
    <dgm:pt modelId="{26DB0DF7-5291-4D5E-BDCB-8B66239F1446}" type="pres">
      <dgm:prSet presAssocID="{38334924-B1DD-4FB0-B12B-CFDECB35C247}" presName="hierChild4" presStyleCnt="0"/>
      <dgm:spPr/>
    </dgm:pt>
    <dgm:pt modelId="{139D1CAC-7CEE-426F-8C4C-8E046985C272}" type="pres">
      <dgm:prSet presAssocID="{542BED47-DCBD-412A-9F1D-38976359208E}" presName="Name64" presStyleLbl="parChTrans1D3" presStyleIdx="0" presStyleCnt="1"/>
      <dgm:spPr/>
      <dgm:t>
        <a:bodyPr/>
        <a:lstStyle/>
        <a:p>
          <a:endParaRPr lang="en-US"/>
        </a:p>
      </dgm:t>
    </dgm:pt>
    <dgm:pt modelId="{518B03AC-7449-474D-87CB-8E9A05E02059}" type="pres">
      <dgm:prSet presAssocID="{12819BCD-B091-4A37-B013-C8393647A099}" presName="hierRoot2" presStyleCnt="0">
        <dgm:presLayoutVars>
          <dgm:hierBranch val="init"/>
        </dgm:presLayoutVars>
      </dgm:prSet>
      <dgm:spPr/>
      <dgm:t>
        <a:bodyPr/>
        <a:lstStyle/>
        <a:p>
          <a:endParaRPr lang="en-US"/>
        </a:p>
      </dgm:t>
    </dgm:pt>
    <dgm:pt modelId="{B789C796-9210-4A54-B0D1-479B945CAD8F}" type="pres">
      <dgm:prSet presAssocID="{12819BCD-B091-4A37-B013-C8393647A099}" presName="rootComposite" presStyleCnt="0"/>
      <dgm:spPr/>
      <dgm:t>
        <a:bodyPr/>
        <a:lstStyle/>
        <a:p>
          <a:endParaRPr lang="en-US"/>
        </a:p>
      </dgm:t>
    </dgm:pt>
    <dgm:pt modelId="{DD5E7CF3-4CD5-4B3B-82D6-D6DCBD17A9F5}" type="pres">
      <dgm:prSet presAssocID="{12819BCD-B091-4A37-B013-C8393647A099}" presName="rootText" presStyleLbl="node3" presStyleIdx="0" presStyleCnt="1" custScaleY="159795">
        <dgm:presLayoutVars>
          <dgm:chPref val="3"/>
        </dgm:presLayoutVars>
      </dgm:prSet>
      <dgm:spPr/>
      <dgm:t>
        <a:bodyPr/>
        <a:lstStyle/>
        <a:p>
          <a:endParaRPr lang="en-US"/>
        </a:p>
      </dgm:t>
    </dgm:pt>
    <dgm:pt modelId="{13232950-3449-4D6D-BE73-2F2B17B28965}" type="pres">
      <dgm:prSet presAssocID="{12819BCD-B091-4A37-B013-C8393647A099}" presName="rootConnector" presStyleLbl="node3" presStyleIdx="0" presStyleCnt="1"/>
      <dgm:spPr/>
      <dgm:t>
        <a:bodyPr/>
        <a:lstStyle/>
        <a:p>
          <a:endParaRPr lang="en-US"/>
        </a:p>
      </dgm:t>
    </dgm:pt>
    <dgm:pt modelId="{A7147CDD-E2E2-4B9F-B9BA-D6753CA4347A}" type="pres">
      <dgm:prSet presAssocID="{12819BCD-B091-4A37-B013-C8393647A099}" presName="hierChild4" presStyleCnt="0"/>
      <dgm:spPr/>
      <dgm:t>
        <a:bodyPr/>
        <a:lstStyle/>
        <a:p>
          <a:endParaRPr lang="en-US"/>
        </a:p>
      </dgm:t>
    </dgm:pt>
    <dgm:pt modelId="{6E3D2CC8-FB40-496D-9B94-5D1DFC80C295}" type="pres">
      <dgm:prSet presAssocID="{9B42C4A0-2D0C-4ED8-A3EB-ED5FF7AC1136}" presName="Name64" presStyleLbl="parChTrans1D4" presStyleIdx="0" presStyleCnt="1"/>
      <dgm:spPr/>
      <dgm:t>
        <a:bodyPr/>
        <a:lstStyle/>
        <a:p>
          <a:endParaRPr lang="en-US"/>
        </a:p>
      </dgm:t>
    </dgm:pt>
    <dgm:pt modelId="{4C08175E-941C-4F79-85CA-FD7565CD922A}" type="pres">
      <dgm:prSet presAssocID="{252E76B7-AA23-40CC-935E-7B5A4098DAFF}" presName="hierRoot2" presStyleCnt="0">
        <dgm:presLayoutVars>
          <dgm:hierBranch val="init"/>
        </dgm:presLayoutVars>
      </dgm:prSet>
      <dgm:spPr/>
    </dgm:pt>
    <dgm:pt modelId="{509D6A6F-04F4-47FF-82B9-6B2A021D765C}" type="pres">
      <dgm:prSet presAssocID="{252E76B7-AA23-40CC-935E-7B5A4098DAFF}" presName="rootComposite" presStyleCnt="0"/>
      <dgm:spPr/>
    </dgm:pt>
    <dgm:pt modelId="{5BEE4A18-1487-487F-9C61-2BABBCF50358}" type="pres">
      <dgm:prSet presAssocID="{252E76B7-AA23-40CC-935E-7B5A4098DAFF}" presName="rootText" presStyleLbl="node4" presStyleIdx="0" presStyleCnt="1" custScaleY="155895">
        <dgm:presLayoutVars>
          <dgm:chPref val="3"/>
        </dgm:presLayoutVars>
      </dgm:prSet>
      <dgm:spPr/>
      <dgm:t>
        <a:bodyPr/>
        <a:lstStyle/>
        <a:p>
          <a:endParaRPr lang="en-US"/>
        </a:p>
      </dgm:t>
    </dgm:pt>
    <dgm:pt modelId="{06FA0BC4-A9D1-46E9-B7CA-A00E39558DC3}" type="pres">
      <dgm:prSet presAssocID="{252E76B7-AA23-40CC-935E-7B5A4098DAFF}" presName="rootConnector" presStyleLbl="node4" presStyleIdx="0" presStyleCnt="1"/>
      <dgm:spPr/>
      <dgm:t>
        <a:bodyPr/>
        <a:lstStyle/>
        <a:p>
          <a:endParaRPr lang="en-US"/>
        </a:p>
      </dgm:t>
    </dgm:pt>
    <dgm:pt modelId="{BB695AC9-3FE0-465D-8DE6-EDAADC0F2985}" type="pres">
      <dgm:prSet presAssocID="{252E76B7-AA23-40CC-935E-7B5A4098DAFF}" presName="hierChild4" presStyleCnt="0"/>
      <dgm:spPr/>
    </dgm:pt>
    <dgm:pt modelId="{3007BEA2-F17B-49B8-9B7D-35DABB99D17A}" type="pres">
      <dgm:prSet presAssocID="{252E76B7-AA23-40CC-935E-7B5A4098DAFF}" presName="hierChild5" presStyleCnt="0"/>
      <dgm:spPr/>
    </dgm:pt>
    <dgm:pt modelId="{CD16656D-4E76-454B-9612-6E88E99C9D4E}" type="pres">
      <dgm:prSet presAssocID="{12819BCD-B091-4A37-B013-C8393647A099}" presName="hierChild5" presStyleCnt="0"/>
      <dgm:spPr/>
      <dgm:t>
        <a:bodyPr/>
        <a:lstStyle/>
        <a:p>
          <a:endParaRPr lang="en-US"/>
        </a:p>
      </dgm:t>
    </dgm:pt>
    <dgm:pt modelId="{B423FA32-82A4-4CC3-8F26-946CCD10E6F5}" type="pres">
      <dgm:prSet presAssocID="{38334924-B1DD-4FB0-B12B-CFDECB35C247}" presName="hierChild5" presStyleCnt="0"/>
      <dgm:spPr/>
    </dgm:pt>
    <dgm:pt modelId="{B13635A2-65E6-4066-82D6-4FE03222210F}" type="pres">
      <dgm:prSet presAssocID="{C214A088-0203-4936-BF70-767CBF9606CE}" presName="hierChild3" presStyleCnt="0"/>
      <dgm:spPr/>
      <dgm:t>
        <a:bodyPr/>
        <a:lstStyle/>
        <a:p>
          <a:endParaRPr lang="en-US"/>
        </a:p>
      </dgm:t>
    </dgm:pt>
    <dgm:pt modelId="{F82EE362-D918-4691-A9AD-4C9DDB6A1BB8}" type="pres">
      <dgm:prSet presAssocID="{D9303FC4-5DE5-4A35-A8AD-1772686257BF}" presName="Name115" presStyleLbl="parChTrans1D2" presStyleIdx="3" presStyleCnt="4"/>
      <dgm:spPr/>
      <dgm:t>
        <a:bodyPr/>
        <a:lstStyle/>
        <a:p>
          <a:endParaRPr lang="en-US"/>
        </a:p>
      </dgm:t>
    </dgm:pt>
    <dgm:pt modelId="{D3B8D3C6-A0EB-4FCB-AAC8-0CF9017B7385}" type="pres">
      <dgm:prSet presAssocID="{D8C85490-854B-44D6-AA73-FE5C317CB549}" presName="hierRoot3" presStyleCnt="0">
        <dgm:presLayoutVars>
          <dgm:hierBranch val="init"/>
        </dgm:presLayoutVars>
      </dgm:prSet>
      <dgm:spPr/>
      <dgm:t>
        <a:bodyPr/>
        <a:lstStyle/>
        <a:p>
          <a:endParaRPr lang="en-US"/>
        </a:p>
      </dgm:t>
    </dgm:pt>
    <dgm:pt modelId="{A320DE36-7299-47B7-B3C9-9AC7F6BEE61C}" type="pres">
      <dgm:prSet presAssocID="{D8C85490-854B-44D6-AA73-FE5C317CB549}" presName="rootComposite3" presStyleCnt="0"/>
      <dgm:spPr/>
      <dgm:t>
        <a:bodyPr/>
        <a:lstStyle/>
        <a:p>
          <a:endParaRPr lang="en-US"/>
        </a:p>
      </dgm:t>
    </dgm:pt>
    <dgm:pt modelId="{CAFBAB3A-1BA5-437D-9965-C2412D48528D}" type="pres">
      <dgm:prSet presAssocID="{D8C85490-854B-44D6-AA73-FE5C317CB549}" presName="rootText3" presStyleLbl="asst1" presStyleIdx="0" presStyleCnt="1" custScaleY="156897">
        <dgm:presLayoutVars>
          <dgm:chPref val="3"/>
        </dgm:presLayoutVars>
      </dgm:prSet>
      <dgm:spPr/>
      <dgm:t>
        <a:bodyPr/>
        <a:lstStyle/>
        <a:p>
          <a:endParaRPr lang="en-US"/>
        </a:p>
      </dgm:t>
    </dgm:pt>
    <dgm:pt modelId="{B19F4722-A4CE-4048-8620-B43D0F896FE3}" type="pres">
      <dgm:prSet presAssocID="{D8C85490-854B-44D6-AA73-FE5C317CB549}" presName="rootConnector3" presStyleLbl="asst1" presStyleIdx="0" presStyleCnt="1"/>
      <dgm:spPr/>
      <dgm:t>
        <a:bodyPr/>
        <a:lstStyle/>
        <a:p>
          <a:endParaRPr lang="en-US"/>
        </a:p>
      </dgm:t>
    </dgm:pt>
    <dgm:pt modelId="{D45773A5-9A79-4DC5-90C5-FEDF717CE154}" type="pres">
      <dgm:prSet presAssocID="{D8C85490-854B-44D6-AA73-FE5C317CB549}" presName="hierChild6" presStyleCnt="0"/>
      <dgm:spPr/>
      <dgm:t>
        <a:bodyPr/>
        <a:lstStyle/>
        <a:p>
          <a:endParaRPr lang="en-US"/>
        </a:p>
      </dgm:t>
    </dgm:pt>
    <dgm:pt modelId="{A9185A3F-F954-446A-90C5-C950459789B1}" type="pres">
      <dgm:prSet presAssocID="{D8C85490-854B-44D6-AA73-FE5C317CB549}" presName="hierChild7" presStyleCnt="0"/>
      <dgm:spPr/>
      <dgm:t>
        <a:bodyPr/>
        <a:lstStyle/>
        <a:p>
          <a:endParaRPr lang="en-US"/>
        </a:p>
      </dgm:t>
    </dgm:pt>
  </dgm:ptLst>
  <dgm:cxnLst>
    <dgm:cxn modelId="{7D8A0B17-974E-4E7C-917C-6EE99745CA1A}" srcId="{4EF9DB96-E6F9-4EE3-B0BD-B0527294CFD3}" destId="{C214A088-0203-4936-BF70-767CBF9606CE}" srcOrd="0" destOrd="0" parTransId="{9C012126-E422-45E8-8132-E133399E3ABF}" sibTransId="{DA6869F3-766E-4B8D-AADF-CED04D6B7EA4}"/>
    <dgm:cxn modelId="{803E0E53-0869-41C4-813C-091B80F4136C}" type="presOf" srcId="{4EF9DB96-E6F9-4EE3-B0BD-B0527294CFD3}" destId="{EBF568C7-69C0-46FB-9CE1-8B8BC345D953}" srcOrd="0" destOrd="0" presId="urn:microsoft.com/office/officeart/2009/3/layout/HorizontalOrganizationChart"/>
    <dgm:cxn modelId="{C482156E-CF2E-4A48-9E57-517F3EB01794}" type="presOf" srcId="{542BED47-DCBD-412A-9F1D-38976359208E}" destId="{139D1CAC-7CEE-426F-8C4C-8E046985C272}" srcOrd="0" destOrd="0" presId="urn:microsoft.com/office/officeart/2009/3/layout/HorizontalOrganizationChart"/>
    <dgm:cxn modelId="{85349402-84FF-4966-A1B8-A45BF122014E}" type="presOf" srcId="{252E76B7-AA23-40CC-935E-7B5A4098DAFF}" destId="{5BEE4A18-1487-487F-9C61-2BABBCF50358}" srcOrd="0" destOrd="0" presId="urn:microsoft.com/office/officeart/2009/3/layout/HorizontalOrganizationChart"/>
    <dgm:cxn modelId="{CCD13203-CC7B-4DE1-9F45-9716BBEED73C}" type="presOf" srcId="{C214A088-0203-4936-BF70-767CBF9606CE}" destId="{99837052-947A-4A10-8B2D-337C29261571}" srcOrd="0" destOrd="0" presId="urn:microsoft.com/office/officeart/2009/3/layout/HorizontalOrganizationChart"/>
    <dgm:cxn modelId="{153194AE-88A8-4027-B920-D79A65E81815}" type="presOf" srcId="{C214A088-0203-4936-BF70-767CBF9606CE}" destId="{71B3F9A8-BEF8-46D6-9002-52875D910916}" srcOrd="1" destOrd="0" presId="urn:microsoft.com/office/officeart/2009/3/layout/HorizontalOrganizationChart"/>
    <dgm:cxn modelId="{DCE06584-0151-4B6B-A327-098EA4418CA0}" type="presOf" srcId="{D9303FC4-5DE5-4A35-A8AD-1772686257BF}" destId="{F82EE362-D918-4691-A9AD-4C9DDB6A1BB8}" srcOrd="0" destOrd="0" presId="urn:microsoft.com/office/officeart/2009/3/layout/HorizontalOrganizationChart"/>
    <dgm:cxn modelId="{32BCD1F1-2A3C-41BA-A679-0EAF9870D3BB}" type="presOf" srcId="{12819BCD-B091-4A37-B013-C8393647A099}" destId="{13232950-3449-4D6D-BE73-2F2B17B28965}" srcOrd="1" destOrd="0" presId="urn:microsoft.com/office/officeart/2009/3/layout/HorizontalOrganizationChart"/>
    <dgm:cxn modelId="{233C8E68-97FA-48FD-8AB7-85DE86567525}" type="presOf" srcId="{9B42C4A0-2D0C-4ED8-A3EB-ED5FF7AC1136}" destId="{6E3D2CC8-FB40-496D-9B94-5D1DFC80C295}" srcOrd="0" destOrd="0" presId="urn:microsoft.com/office/officeart/2009/3/layout/HorizontalOrganizationChart"/>
    <dgm:cxn modelId="{F05E0BAC-20BF-4819-8407-244AF0FF10AD}" type="presOf" srcId="{38334924-B1DD-4FB0-B12B-CFDECB35C247}" destId="{D1B9F178-5902-471E-9B12-6282C8C70820}" srcOrd="1" destOrd="0" presId="urn:microsoft.com/office/officeart/2009/3/layout/HorizontalOrganizationChart"/>
    <dgm:cxn modelId="{8180FD56-8E9D-4DDF-9C38-096A44AAD2D0}" srcId="{C214A088-0203-4936-BF70-767CBF9606CE}" destId="{8F1726F6-3FC0-4738-B398-89415839313B}" srcOrd="2" destOrd="0" parTransId="{28F25285-83A6-47A5-BC39-22F180A5718E}" sibTransId="{AC955021-01B6-481F-A52C-FF13C36A97A6}"/>
    <dgm:cxn modelId="{706D702D-BBD1-49FE-B0A8-88DFD126F683}" type="presOf" srcId="{FBF57946-FA37-4334-82FF-07CC01221CA1}" destId="{8DA25FF2-136F-4A89-824F-74D48C803987}" srcOrd="0" destOrd="0" presId="urn:microsoft.com/office/officeart/2009/3/layout/HorizontalOrganizationChart"/>
    <dgm:cxn modelId="{4FF8880A-B922-4B3B-A909-C848B372131C}" type="presOf" srcId="{252E76B7-AA23-40CC-935E-7B5A4098DAFF}" destId="{06FA0BC4-A9D1-46E9-B7CA-A00E39558DC3}" srcOrd="1" destOrd="0" presId="urn:microsoft.com/office/officeart/2009/3/layout/HorizontalOrganizationChart"/>
    <dgm:cxn modelId="{69CE97D0-9621-49D6-BB9D-3EDBA6F7B3E2}" type="presOf" srcId="{12819BCD-B091-4A37-B013-C8393647A099}" destId="{DD5E7CF3-4CD5-4B3B-82D6-D6DCBD17A9F5}" srcOrd="0" destOrd="0" presId="urn:microsoft.com/office/officeart/2009/3/layout/HorizontalOrganizationChart"/>
    <dgm:cxn modelId="{C33C9B2C-914A-4653-AFFA-8DC680ABB26B}" srcId="{38334924-B1DD-4FB0-B12B-CFDECB35C247}" destId="{12819BCD-B091-4A37-B013-C8393647A099}" srcOrd="0" destOrd="0" parTransId="{542BED47-DCBD-412A-9F1D-38976359208E}" sibTransId="{F10D5E47-9C04-4264-9728-50CB0F31790E}"/>
    <dgm:cxn modelId="{02366DBF-E62F-4C12-BA65-98B4BA45855F}" type="presOf" srcId="{38334924-B1DD-4FB0-B12B-CFDECB35C247}" destId="{0A3ECCE3-4018-4154-B3C6-812FA99B9FAC}" srcOrd="0" destOrd="0" presId="urn:microsoft.com/office/officeart/2009/3/layout/HorizontalOrganizationChart"/>
    <dgm:cxn modelId="{506C0DE9-286B-43B3-89EB-DDD7E3718419}" type="presOf" srcId="{28F25285-83A6-47A5-BC39-22F180A5718E}" destId="{6B50192E-E580-4BF3-8D70-990D5061C93D}" srcOrd="0" destOrd="0" presId="urn:microsoft.com/office/officeart/2009/3/layout/HorizontalOrganizationChart"/>
    <dgm:cxn modelId="{4064D363-053C-4694-A888-37F365180AFC}" type="presOf" srcId="{4A613AFA-A48E-45FA-9BA6-A8EDD0C5215D}" destId="{582F23C9-F424-4827-B40A-E1B2C62AA1E3}" srcOrd="0" destOrd="0" presId="urn:microsoft.com/office/officeart/2009/3/layout/HorizontalOrganizationChart"/>
    <dgm:cxn modelId="{620F3878-1AF8-463D-83A6-4E0670E61899}" type="presOf" srcId="{2862CE1E-4BA4-4A27-8661-57DFB3AD310E}" destId="{E3D6DDDC-9D7E-4D58-A996-80BEE1E3322C}" srcOrd="1" destOrd="0" presId="urn:microsoft.com/office/officeart/2009/3/layout/HorizontalOrganizationChart"/>
    <dgm:cxn modelId="{F7123039-B36F-4CD4-875F-0BB01108630D}" srcId="{C214A088-0203-4936-BF70-767CBF9606CE}" destId="{38334924-B1DD-4FB0-B12B-CFDECB35C247}" srcOrd="3" destOrd="0" parTransId="{4A613AFA-A48E-45FA-9BA6-A8EDD0C5215D}" sibTransId="{847E7E7D-4D4A-4464-B449-658047040A04}"/>
    <dgm:cxn modelId="{98570567-4973-4D92-8365-5CC0F0D6074F}" type="presOf" srcId="{8F1726F6-3FC0-4738-B398-89415839313B}" destId="{A104C196-AF20-405B-963C-11E17E90FF24}" srcOrd="0" destOrd="0" presId="urn:microsoft.com/office/officeart/2009/3/layout/HorizontalOrganizationChart"/>
    <dgm:cxn modelId="{B5694FF1-6165-491B-9B87-8F4F9E9A262D}" type="presOf" srcId="{8F1726F6-3FC0-4738-B398-89415839313B}" destId="{779689C2-4C4C-4140-8A91-EC3B169234F6}" srcOrd="1" destOrd="0" presId="urn:microsoft.com/office/officeart/2009/3/layout/HorizontalOrganizationChart"/>
    <dgm:cxn modelId="{655A89B8-20A4-4E71-B2C3-697F21DE52CF}" srcId="{C214A088-0203-4936-BF70-767CBF9606CE}" destId="{2862CE1E-4BA4-4A27-8661-57DFB3AD310E}" srcOrd="1" destOrd="0" parTransId="{FBF57946-FA37-4334-82FF-07CC01221CA1}" sibTransId="{163BE901-7C28-4A6C-A983-C5BC5BC30679}"/>
    <dgm:cxn modelId="{05278C61-EED9-4CC9-97AD-127B388B096B}" type="presOf" srcId="{D8C85490-854B-44D6-AA73-FE5C317CB549}" destId="{CAFBAB3A-1BA5-437D-9965-C2412D48528D}" srcOrd="0" destOrd="0" presId="urn:microsoft.com/office/officeart/2009/3/layout/HorizontalOrganizationChart"/>
    <dgm:cxn modelId="{7E03F2AD-8740-49A3-AB89-8BE840599EB7}" srcId="{12819BCD-B091-4A37-B013-C8393647A099}" destId="{252E76B7-AA23-40CC-935E-7B5A4098DAFF}" srcOrd="0" destOrd="0" parTransId="{9B42C4A0-2D0C-4ED8-A3EB-ED5FF7AC1136}" sibTransId="{FD4EA670-8C3A-42B5-941D-8109E6A50198}"/>
    <dgm:cxn modelId="{EEA1581B-1EBA-4AFA-8302-67BADD7FACE1}" type="presOf" srcId="{2862CE1E-4BA4-4A27-8661-57DFB3AD310E}" destId="{307874A8-1E83-45DD-BA76-2ED197C49536}" srcOrd="0" destOrd="0" presId="urn:microsoft.com/office/officeart/2009/3/layout/HorizontalOrganizationChart"/>
    <dgm:cxn modelId="{7DBD9AEF-91A0-43C6-BBB6-0A9E8E15EA5B}" srcId="{C214A088-0203-4936-BF70-767CBF9606CE}" destId="{D8C85490-854B-44D6-AA73-FE5C317CB549}" srcOrd="0" destOrd="0" parTransId="{D9303FC4-5DE5-4A35-A8AD-1772686257BF}" sibTransId="{97D8C012-9E7D-4CE9-B920-97EFB526D35E}"/>
    <dgm:cxn modelId="{13E8C5DC-C546-4815-B449-61D445A7DB56}" type="presOf" srcId="{D8C85490-854B-44D6-AA73-FE5C317CB549}" destId="{B19F4722-A4CE-4048-8620-B43D0F896FE3}" srcOrd="1" destOrd="0" presId="urn:microsoft.com/office/officeart/2009/3/layout/HorizontalOrganizationChart"/>
    <dgm:cxn modelId="{EFE4E37A-18BF-4BAB-8BE0-DE8E27256554}" type="presParOf" srcId="{EBF568C7-69C0-46FB-9CE1-8B8BC345D953}" destId="{0E00A49B-F713-4EC5-8FE0-51EB6E5F73CC}" srcOrd="0" destOrd="0" presId="urn:microsoft.com/office/officeart/2009/3/layout/HorizontalOrganizationChart"/>
    <dgm:cxn modelId="{E600B231-9C28-4A2D-8E66-60D18BE31AA2}" type="presParOf" srcId="{0E00A49B-F713-4EC5-8FE0-51EB6E5F73CC}" destId="{BC728675-3421-4B04-B38C-7057C2D8DAB8}" srcOrd="0" destOrd="0" presId="urn:microsoft.com/office/officeart/2009/3/layout/HorizontalOrganizationChart"/>
    <dgm:cxn modelId="{1A8A74F3-8AC6-46AC-8BAF-93AE40B853A4}" type="presParOf" srcId="{BC728675-3421-4B04-B38C-7057C2D8DAB8}" destId="{99837052-947A-4A10-8B2D-337C29261571}" srcOrd="0" destOrd="0" presId="urn:microsoft.com/office/officeart/2009/3/layout/HorizontalOrganizationChart"/>
    <dgm:cxn modelId="{DAA49A95-1EDA-4C20-BF2C-4D647287A925}" type="presParOf" srcId="{BC728675-3421-4B04-B38C-7057C2D8DAB8}" destId="{71B3F9A8-BEF8-46D6-9002-52875D910916}" srcOrd="1" destOrd="0" presId="urn:microsoft.com/office/officeart/2009/3/layout/HorizontalOrganizationChart"/>
    <dgm:cxn modelId="{B7453FE2-C98F-4F0E-9635-5DC2CB8FD1E6}" type="presParOf" srcId="{0E00A49B-F713-4EC5-8FE0-51EB6E5F73CC}" destId="{45BF70FC-8E66-4149-89FF-DABD8E766FE5}" srcOrd="1" destOrd="0" presId="urn:microsoft.com/office/officeart/2009/3/layout/HorizontalOrganizationChart"/>
    <dgm:cxn modelId="{15CA4B55-90EB-41AB-A75E-FA69BC8596B7}" type="presParOf" srcId="{45BF70FC-8E66-4149-89FF-DABD8E766FE5}" destId="{8DA25FF2-136F-4A89-824F-74D48C803987}" srcOrd="0" destOrd="0" presId="urn:microsoft.com/office/officeart/2009/3/layout/HorizontalOrganizationChart"/>
    <dgm:cxn modelId="{72F59551-965F-4A88-B812-65BF504B497A}" type="presParOf" srcId="{45BF70FC-8E66-4149-89FF-DABD8E766FE5}" destId="{C930157C-DD36-40D4-9BCA-BCEBBF64E6CF}" srcOrd="1" destOrd="0" presId="urn:microsoft.com/office/officeart/2009/3/layout/HorizontalOrganizationChart"/>
    <dgm:cxn modelId="{A6C30B07-D06D-4D1B-8AE8-26F4AEF9B682}" type="presParOf" srcId="{C930157C-DD36-40D4-9BCA-BCEBBF64E6CF}" destId="{F49422A7-3D68-4864-8C7E-DD8A8486CF60}" srcOrd="0" destOrd="0" presId="urn:microsoft.com/office/officeart/2009/3/layout/HorizontalOrganizationChart"/>
    <dgm:cxn modelId="{D010DAB7-3287-4379-8547-745C429011D6}" type="presParOf" srcId="{F49422A7-3D68-4864-8C7E-DD8A8486CF60}" destId="{307874A8-1E83-45DD-BA76-2ED197C49536}" srcOrd="0" destOrd="0" presId="urn:microsoft.com/office/officeart/2009/3/layout/HorizontalOrganizationChart"/>
    <dgm:cxn modelId="{5F71788E-91AF-4448-BE3B-CFBFAA210059}" type="presParOf" srcId="{F49422A7-3D68-4864-8C7E-DD8A8486CF60}" destId="{E3D6DDDC-9D7E-4D58-A996-80BEE1E3322C}" srcOrd="1" destOrd="0" presId="urn:microsoft.com/office/officeart/2009/3/layout/HorizontalOrganizationChart"/>
    <dgm:cxn modelId="{60812C23-7226-4298-BC2E-81A0D52C7A78}" type="presParOf" srcId="{C930157C-DD36-40D4-9BCA-BCEBBF64E6CF}" destId="{45DD1926-812F-4E98-8DC3-3D0D2300D0E9}" srcOrd="1" destOrd="0" presId="urn:microsoft.com/office/officeart/2009/3/layout/HorizontalOrganizationChart"/>
    <dgm:cxn modelId="{60C73D7F-8593-42BE-999E-EDDB333EEF4F}" type="presParOf" srcId="{C930157C-DD36-40D4-9BCA-BCEBBF64E6CF}" destId="{9324FC5C-9913-491F-A895-FB13503C8FF9}" srcOrd="2" destOrd="0" presId="urn:microsoft.com/office/officeart/2009/3/layout/HorizontalOrganizationChart"/>
    <dgm:cxn modelId="{CBA0747C-6F0C-4262-829F-BE3555268688}" type="presParOf" srcId="{45BF70FC-8E66-4149-89FF-DABD8E766FE5}" destId="{6B50192E-E580-4BF3-8D70-990D5061C93D}" srcOrd="2" destOrd="0" presId="urn:microsoft.com/office/officeart/2009/3/layout/HorizontalOrganizationChart"/>
    <dgm:cxn modelId="{782778C7-48EA-447D-96EE-60A41040916A}" type="presParOf" srcId="{45BF70FC-8E66-4149-89FF-DABD8E766FE5}" destId="{2DC17767-5ED1-4621-8DDD-1DF5565E6443}" srcOrd="3" destOrd="0" presId="urn:microsoft.com/office/officeart/2009/3/layout/HorizontalOrganizationChart"/>
    <dgm:cxn modelId="{C22B3E5F-C6A6-44E3-B3C5-9D44605624AC}" type="presParOf" srcId="{2DC17767-5ED1-4621-8DDD-1DF5565E6443}" destId="{ABDF5D79-A8FE-46C9-B3BB-66DCD28E3BDB}" srcOrd="0" destOrd="0" presId="urn:microsoft.com/office/officeart/2009/3/layout/HorizontalOrganizationChart"/>
    <dgm:cxn modelId="{EA8116B1-D1AD-4879-9683-443BC53A56ED}" type="presParOf" srcId="{ABDF5D79-A8FE-46C9-B3BB-66DCD28E3BDB}" destId="{A104C196-AF20-405B-963C-11E17E90FF24}" srcOrd="0" destOrd="0" presId="urn:microsoft.com/office/officeart/2009/3/layout/HorizontalOrganizationChart"/>
    <dgm:cxn modelId="{D7C3CBEB-57ED-4321-B48D-B0E9A7871E99}" type="presParOf" srcId="{ABDF5D79-A8FE-46C9-B3BB-66DCD28E3BDB}" destId="{779689C2-4C4C-4140-8A91-EC3B169234F6}" srcOrd="1" destOrd="0" presId="urn:microsoft.com/office/officeart/2009/3/layout/HorizontalOrganizationChart"/>
    <dgm:cxn modelId="{8F80918A-E735-439A-9D7D-437302A3180F}" type="presParOf" srcId="{2DC17767-5ED1-4621-8DDD-1DF5565E6443}" destId="{5C698D28-82BD-4ED1-A44B-5185A54A6411}" srcOrd="1" destOrd="0" presId="urn:microsoft.com/office/officeart/2009/3/layout/HorizontalOrganizationChart"/>
    <dgm:cxn modelId="{AEB9ADB4-E90E-48FD-AE0E-21540FB610C5}" type="presParOf" srcId="{2DC17767-5ED1-4621-8DDD-1DF5565E6443}" destId="{3BA8D2FB-AC23-4D82-8ABD-4638C32A2A8D}" srcOrd="2" destOrd="0" presId="urn:microsoft.com/office/officeart/2009/3/layout/HorizontalOrganizationChart"/>
    <dgm:cxn modelId="{2DCD2662-5353-49A3-A315-7D98229A3229}" type="presParOf" srcId="{45BF70FC-8E66-4149-89FF-DABD8E766FE5}" destId="{582F23C9-F424-4827-B40A-E1B2C62AA1E3}" srcOrd="4" destOrd="0" presId="urn:microsoft.com/office/officeart/2009/3/layout/HorizontalOrganizationChart"/>
    <dgm:cxn modelId="{60271ABB-5D6E-48CD-A123-DA8F594DDC0E}" type="presParOf" srcId="{45BF70FC-8E66-4149-89FF-DABD8E766FE5}" destId="{D70DD389-6166-4E4A-8D22-900A0633A49E}" srcOrd="5" destOrd="0" presId="urn:microsoft.com/office/officeart/2009/3/layout/HorizontalOrganizationChart"/>
    <dgm:cxn modelId="{7DF5C714-EDB6-4D9B-A35D-8DE002BE79F3}" type="presParOf" srcId="{D70DD389-6166-4E4A-8D22-900A0633A49E}" destId="{0D20821C-477A-4703-80A5-BA7D97A49D21}" srcOrd="0" destOrd="0" presId="urn:microsoft.com/office/officeart/2009/3/layout/HorizontalOrganizationChart"/>
    <dgm:cxn modelId="{38ED8092-9547-46E2-9B22-50B64D37899D}" type="presParOf" srcId="{0D20821C-477A-4703-80A5-BA7D97A49D21}" destId="{0A3ECCE3-4018-4154-B3C6-812FA99B9FAC}" srcOrd="0" destOrd="0" presId="urn:microsoft.com/office/officeart/2009/3/layout/HorizontalOrganizationChart"/>
    <dgm:cxn modelId="{25004A97-295E-49D1-A008-741AD80A57CA}" type="presParOf" srcId="{0D20821C-477A-4703-80A5-BA7D97A49D21}" destId="{D1B9F178-5902-471E-9B12-6282C8C70820}" srcOrd="1" destOrd="0" presId="urn:microsoft.com/office/officeart/2009/3/layout/HorizontalOrganizationChart"/>
    <dgm:cxn modelId="{A8F7AB13-24BE-41A0-ACA0-BAA2D38E682E}" type="presParOf" srcId="{D70DD389-6166-4E4A-8D22-900A0633A49E}" destId="{26DB0DF7-5291-4D5E-BDCB-8B66239F1446}" srcOrd="1" destOrd="0" presId="urn:microsoft.com/office/officeart/2009/3/layout/HorizontalOrganizationChart"/>
    <dgm:cxn modelId="{99440BD2-C13A-4E37-BE01-90769D807F0D}" type="presParOf" srcId="{26DB0DF7-5291-4D5E-BDCB-8B66239F1446}" destId="{139D1CAC-7CEE-426F-8C4C-8E046985C272}" srcOrd="0" destOrd="0" presId="urn:microsoft.com/office/officeart/2009/3/layout/HorizontalOrganizationChart"/>
    <dgm:cxn modelId="{4336F1B0-35E2-4CB2-B382-CB335F9D689E}" type="presParOf" srcId="{26DB0DF7-5291-4D5E-BDCB-8B66239F1446}" destId="{518B03AC-7449-474D-87CB-8E9A05E02059}" srcOrd="1" destOrd="0" presId="urn:microsoft.com/office/officeart/2009/3/layout/HorizontalOrganizationChart"/>
    <dgm:cxn modelId="{B8ABD23D-DD31-429E-93D0-AC8A15FDBA4D}" type="presParOf" srcId="{518B03AC-7449-474D-87CB-8E9A05E02059}" destId="{B789C796-9210-4A54-B0D1-479B945CAD8F}" srcOrd="0" destOrd="0" presId="urn:microsoft.com/office/officeart/2009/3/layout/HorizontalOrganizationChart"/>
    <dgm:cxn modelId="{177249ED-C585-45B9-8BB4-55974DD94D58}" type="presParOf" srcId="{B789C796-9210-4A54-B0D1-479B945CAD8F}" destId="{DD5E7CF3-4CD5-4B3B-82D6-D6DCBD17A9F5}" srcOrd="0" destOrd="0" presId="urn:microsoft.com/office/officeart/2009/3/layout/HorizontalOrganizationChart"/>
    <dgm:cxn modelId="{C6F07229-4134-4F15-B2A9-A3090A7AEC85}" type="presParOf" srcId="{B789C796-9210-4A54-B0D1-479B945CAD8F}" destId="{13232950-3449-4D6D-BE73-2F2B17B28965}" srcOrd="1" destOrd="0" presId="urn:microsoft.com/office/officeart/2009/3/layout/HorizontalOrganizationChart"/>
    <dgm:cxn modelId="{FD186C5A-074F-46A4-A1FE-ED33ACB150BE}" type="presParOf" srcId="{518B03AC-7449-474D-87CB-8E9A05E02059}" destId="{A7147CDD-E2E2-4B9F-B9BA-D6753CA4347A}" srcOrd="1" destOrd="0" presId="urn:microsoft.com/office/officeart/2009/3/layout/HorizontalOrganizationChart"/>
    <dgm:cxn modelId="{0604EF80-65BC-4ECE-9AE5-140666C338D9}" type="presParOf" srcId="{A7147CDD-E2E2-4B9F-B9BA-D6753CA4347A}" destId="{6E3D2CC8-FB40-496D-9B94-5D1DFC80C295}" srcOrd="0" destOrd="0" presId="urn:microsoft.com/office/officeart/2009/3/layout/HorizontalOrganizationChart"/>
    <dgm:cxn modelId="{773F8711-7C77-446A-A7FC-336EE717A2B9}" type="presParOf" srcId="{A7147CDD-E2E2-4B9F-B9BA-D6753CA4347A}" destId="{4C08175E-941C-4F79-85CA-FD7565CD922A}" srcOrd="1" destOrd="0" presId="urn:microsoft.com/office/officeart/2009/3/layout/HorizontalOrganizationChart"/>
    <dgm:cxn modelId="{70F053A8-9B8B-4D09-ADFE-0E77A5E84347}" type="presParOf" srcId="{4C08175E-941C-4F79-85CA-FD7565CD922A}" destId="{509D6A6F-04F4-47FF-82B9-6B2A021D765C}" srcOrd="0" destOrd="0" presId="urn:microsoft.com/office/officeart/2009/3/layout/HorizontalOrganizationChart"/>
    <dgm:cxn modelId="{D1E0279A-68D7-4F19-BCB3-0FAAAF77E141}" type="presParOf" srcId="{509D6A6F-04F4-47FF-82B9-6B2A021D765C}" destId="{5BEE4A18-1487-487F-9C61-2BABBCF50358}" srcOrd="0" destOrd="0" presId="urn:microsoft.com/office/officeart/2009/3/layout/HorizontalOrganizationChart"/>
    <dgm:cxn modelId="{162937A5-2041-447A-B056-ECE24AB54241}" type="presParOf" srcId="{509D6A6F-04F4-47FF-82B9-6B2A021D765C}" destId="{06FA0BC4-A9D1-46E9-B7CA-A00E39558DC3}" srcOrd="1" destOrd="0" presId="urn:microsoft.com/office/officeart/2009/3/layout/HorizontalOrganizationChart"/>
    <dgm:cxn modelId="{B3C271EF-5B15-4C69-BF3B-6A2AE362A92C}" type="presParOf" srcId="{4C08175E-941C-4F79-85CA-FD7565CD922A}" destId="{BB695AC9-3FE0-465D-8DE6-EDAADC0F2985}" srcOrd="1" destOrd="0" presId="urn:microsoft.com/office/officeart/2009/3/layout/HorizontalOrganizationChart"/>
    <dgm:cxn modelId="{B527B532-4911-461E-B9FA-194ACD38A3A3}" type="presParOf" srcId="{4C08175E-941C-4F79-85CA-FD7565CD922A}" destId="{3007BEA2-F17B-49B8-9B7D-35DABB99D17A}" srcOrd="2" destOrd="0" presId="urn:microsoft.com/office/officeart/2009/3/layout/HorizontalOrganizationChart"/>
    <dgm:cxn modelId="{B38AE802-2F4F-4805-89FC-93D5B519159E}" type="presParOf" srcId="{518B03AC-7449-474D-87CB-8E9A05E02059}" destId="{CD16656D-4E76-454B-9612-6E88E99C9D4E}" srcOrd="2" destOrd="0" presId="urn:microsoft.com/office/officeart/2009/3/layout/HorizontalOrganizationChart"/>
    <dgm:cxn modelId="{ED3BBE3E-54CE-4ACE-B989-F98671B183EA}" type="presParOf" srcId="{D70DD389-6166-4E4A-8D22-900A0633A49E}" destId="{B423FA32-82A4-4CC3-8F26-946CCD10E6F5}" srcOrd="2" destOrd="0" presId="urn:microsoft.com/office/officeart/2009/3/layout/HorizontalOrganizationChart"/>
    <dgm:cxn modelId="{71ABA259-7F9B-43A2-BE98-F9AF6831CCE2}" type="presParOf" srcId="{0E00A49B-F713-4EC5-8FE0-51EB6E5F73CC}" destId="{B13635A2-65E6-4066-82D6-4FE03222210F}" srcOrd="2" destOrd="0" presId="urn:microsoft.com/office/officeart/2009/3/layout/HorizontalOrganizationChart"/>
    <dgm:cxn modelId="{F32BD315-34A5-4218-A4B4-80B586241A86}" type="presParOf" srcId="{B13635A2-65E6-4066-82D6-4FE03222210F}" destId="{F82EE362-D918-4691-A9AD-4C9DDB6A1BB8}" srcOrd="0" destOrd="0" presId="urn:microsoft.com/office/officeart/2009/3/layout/HorizontalOrganizationChart"/>
    <dgm:cxn modelId="{9F3BAD20-349F-44D3-B012-8A73915EDE32}" type="presParOf" srcId="{B13635A2-65E6-4066-82D6-4FE03222210F}" destId="{D3B8D3C6-A0EB-4FCB-AAC8-0CF9017B7385}" srcOrd="1" destOrd="0" presId="urn:microsoft.com/office/officeart/2009/3/layout/HorizontalOrganizationChart"/>
    <dgm:cxn modelId="{CB1F0DE0-B0FB-40E1-94CB-4042EE0AE3ED}" type="presParOf" srcId="{D3B8D3C6-A0EB-4FCB-AAC8-0CF9017B7385}" destId="{A320DE36-7299-47B7-B3C9-9AC7F6BEE61C}" srcOrd="0" destOrd="0" presId="urn:microsoft.com/office/officeart/2009/3/layout/HorizontalOrganizationChart"/>
    <dgm:cxn modelId="{B1840549-056C-4E25-AC26-A34FFDDC7078}" type="presParOf" srcId="{A320DE36-7299-47B7-B3C9-9AC7F6BEE61C}" destId="{CAFBAB3A-1BA5-437D-9965-C2412D48528D}" srcOrd="0" destOrd="0" presId="urn:microsoft.com/office/officeart/2009/3/layout/HorizontalOrganizationChart"/>
    <dgm:cxn modelId="{43B4C366-CDFD-466D-90BE-4BF881055D0A}" type="presParOf" srcId="{A320DE36-7299-47B7-B3C9-9AC7F6BEE61C}" destId="{B19F4722-A4CE-4048-8620-B43D0F896FE3}" srcOrd="1" destOrd="0" presId="urn:microsoft.com/office/officeart/2009/3/layout/HorizontalOrganizationChart"/>
    <dgm:cxn modelId="{BF1120E9-C896-462F-AD85-44AF46E1EA6E}" type="presParOf" srcId="{D3B8D3C6-A0EB-4FCB-AAC8-0CF9017B7385}" destId="{D45773A5-9A79-4DC5-90C5-FEDF717CE154}" srcOrd="1" destOrd="0" presId="urn:microsoft.com/office/officeart/2009/3/layout/HorizontalOrganizationChart"/>
    <dgm:cxn modelId="{7D870E2D-724D-484B-AC0E-2745BD6C0189}" type="presParOf" srcId="{D3B8D3C6-A0EB-4FCB-AAC8-0CF9017B7385}" destId="{A9185A3F-F954-446A-90C5-C950459789B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F9DB96-E6F9-4EE3-B0BD-B0527294CFD3}" type="doc">
      <dgm:prSet loTypeId="urn:microsoft.com/office/officeart/2009/3/layout/HorizontalOrganizationChart" loCatId="hierarchy" qsTypeId="urn:microsoft.com/office/officeart/2005/8/quickstyle/3d2" qsCatId="3D" csTypeId="urn:microsoft.com/office/officeart/2005/8/colors/accent0_3" csCatId="mainScheme" phldr="1"/>
      <dgm:spPr/>
      <dgm:t>
        <a:bodyPr/>
        <a:lstStyle/>
        <a:p>
          <a:endParaRPr lang="en-US"/>
        </a:p>
      </dgm:t>
    </dgm:pt>
    <dgm:pt modelId="{C214A088-0203-4936-BF70-767CBF9606CE}">
      <dgm:prSet phldrT="[Text]"/>
      <dgm:spPr>
        <a:solidFill>
          <a:schemeClr val="tx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latin typeface="Cambria" panose="02040503050406030204" pitchFamily="18" charset="0"/>
            </a:rPr>
            <a:t>S-1000 – </a:t>
          </a:r>
        </a:p>
        <a:p>
          <a:r>
            <a:rPr lang="en-US" b="1" dirty="0" err="1" smtClean="0">
              <a:latin typeface="Cambria" panose="02040503050406030204" pitchFamily="18" charset="0"/>
            </a:rPr>
            <a:t>empregador</a:t>
          </a:r>
          <a:endParaRPr lang="en-US" b="1" dirty="0">
            <a:latin typeface="Cambria" panose="02040503050406030204" pitchFamily="18" charset="0"/>
          </a:endParaRPr>
        </a:p>
      </dgm:t>
    </dgm:pt>
    <dgm:pt modelId="{9C012126-E422-45E8-8132-E133399E3ABF}" type="parTrans" cxnId="{7D8A0B17-974E-4E7C-917C-6EE99745CA1A}">
      <dgm:prSet/>
      <dgm:spPr/>
      <dgm:t>
        <a:bodyPr/>
        <a:lstStyle/>
        <a:p>
          <a:endParaRPr lang="en-US"/>
        </a:p>
      </dgm:t>
    </dgm:pt>
    <dgm:pt modelId="{DA6869F3-766E-4B8D-AADF-CED04D6B7EA4}" type="sibTrans" cxnId="{7D8A0B17-974E-4E7C-917C-6EE99745CA1A}">
      <dgm:prSet/>
      <dgm:spPr/>
      <dgm:t>
        <a:bodyPr/>
        <a:lstStyle/>
        <a:p>
          <a:endParaRPr lang="en-US"/>
        </a:p>
      </dgm:t>
    </dgm:pt>
    <dgm:pt modelId="{10D28496-38D1-468F-A636-9DD28CDDA336}">
      <dgm:prSet phldrT="[Text]"/>
      <dgm:spPr>
        <a:solidFill>
          <a:schemeClr val="bg1"/>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solidFill>
                <a:srgbClr val="002060"/>
              </a:solidFill>
              <a:latin typeface="Cambria" panose="02040503050406030204" pitchFamily="18" charset="0"/>
            </a:rPr>
            <a:t>S-1080 - </a:t>
          </a:r>
          <a:r>
            <a:rPr lang="en-US" b="1" dirty="0" err="1" smtClean="0">
              <a:solidFill>
                <a:srgbClr val="002060"/>
              </a:solidFill>
              <a:latin typeface="Cambria" panose="02040503050406030204" pitchFamily="18" charset="0"/>
            </a:rPr>
            <a:t>avulso</a:t>
          </a:r>
          <a:endParaRPr lang="en-US" b="1" dirty="0">
            <a:solidFill>
              <a:srgbClr val="002060"/>
            </a:solidFill>
            <a:latin typeface="Cambria" panose="02040503050406030204" pitchFamily="18" charset="0"/>
          </a:endParaRPr>
        </a:p>
      </dgm:t>
    </dgm:pt>
    <dgm:pt modelId="{2BC5A207-2F53-4430-BFBC-AE8EDDE1087C}" type="parTrans" cxnId="{D2BEA72D-027F-4D74-A5F2-83C3BC3835FF}">
      <dgm:prSet/>
      <dgm:spPr/>
      <dgm:t>
        <a:bodyPr/>
        <a:lstStyle/>
        <a:p>
          <a:endParaRPr lang="en-US"/>
        </a:p>
      </dgm:t>
    </dgm:pt>
    <dgm:pt modelId="{C9805164-9424-4F46-BCC3-7B7D378F4F92}" type="sibTrans" cxnId="{D2BEA72D-027F-4D74-A5F2-83C3BC3835FF}">
      <dgm:prSet/>
      <dgm:spPr/>
      <dgm:t>
        <a:bodyPr/>
        <a:lstStyle/>
        <a:p>
          <a:endParaRPr lang="en-US"/>
        </a:p>
      </dgm:t>
    </dgm:pt>
    <dgm:pt modelId="{D8C85490-854B-44D6-AA73-FE5C317CB549}" type="asst">
      <dgm:prSet/>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latin typeface="Cambria" panose="02040503050406030204" pitchFamily="18" charset="0"/>
            </a:rPr>
            <a:t>S-1005 - </a:t>
          </a:r>
          <a:r>
            <a:rPr lang="en-US" b="1" dirty="0" err="1" smtClean="0">
              <a:latin typeface="Cambria" panose="02040503050406030204" pitchFamily="18" charset="0"/>
            </a:rPr>
            <a:t>estabelecimentos</a:t>
          </a:r>
          <a:endParaRPr lang="en-US" b="1" dirty="0">
            <a:latin typeface="Cambria" panose="02040503050406030204" pitchFamily="18" charset="0"/>
          </a:endParaRPr>
        </a:p>
      </dgm:t>
    </dgm:pt>
    <dgm:pt modelId="{D9303FC4-5DE5-4A35-A8AD-1772686257BF}" type="parTrans" cxnId="{7DBD9AEF-91A0-43C6-BBB6-0A9E8E15EA5B}">
      <dgm:prSet/>
      <dgm:spPr/>
      <dgm:t>
        <a:bodyPr/>
        <a:lstStyle/>
        <a:p>
          <a:endParaRPr lang="en-US"/>
        </a:p>
      </dgm:t>
    </dgm:pt>
    <dgm:pt modelId="{97D8C012-9E7D-4CE9-B920-97EFB526D35E}" type="sibTrans" cxnId="{7DBD9AEF-91A0-43C6-BBB6-0A9E8E15EA5B}">
      <dgm:prSet/>
      <dgm:spPr/>
      <dgm:t>
        <a:bodyPr/>
        <a:lstStyle/>
        <a:p>
          <a:endParaRPr lang="en-US"/>
        </a:p>
      </dgm:t>
    </dgm:pt>
    <dgm:pt modelId="{EB23C609-BB2F-4073-BB07-64DCBBBD4877}">
      <dgm:prSe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latin typeface="Cambria" panose="02040503050406030204" pitchFamily="18" charset="0"/>
            </a:rPr>
            <a:t>S-1060 - </a:t>
          </a:r>
          <a:r>
            <a:rPr lang="en-US" b="1" dirty="0" err="1" smtClean="0">
              <a:latin typeface="Cambria" panose="02040503050406030204" pitchFamily="18" charset="0"/>
            </a:rPr>
            <a:t>ambiente</a:t>
          </a:r>
          <a:endParaRPr lang="en-US" b="1" dirty="0">
            <a:latin typeface="Cambria" panose="02040503050406030204" pitchFamily="18" charset="0"/>
          </a:endParaRPr>
        </a:p>
      </dgm:t>
    </dgm:pt>
    <dgm:pt modelId="{9671A086-6B60-481D-B16B-21CBEF36095A}" type="parTrans" cxnId="{79383297-69D7-43F2-B559-08C4D9501800}">
      <dgm:prSet/>
      <dgm:spPr/>
      <dgm:t>
        <a:bodyPr/>
        <a:lstStyle/>
        <a:p>
          <a:endParaRPr lang="en-US"/>
        </a:p>
      </dgm:t>
    </dgm:pt>
    <dgm:pt modelId="{3B548BF4-4FCF-45D5-877C-966453880154}" type="sibTrans" cxnId="{79383297-69D7-43F2-B559-08C4D9501800}">
      <dgm:prSet/>
      <dgm:spPr/>
      <dgm:t>
        <a:bodyPr/>
        <a:lstStyle/>
        <a:p>
          <a:endParaRPr lang="en-US"/>
        </a:p>
      </dgm:t>
    </dgm:pt>
    <dgm:pt modelId="{A6D8339F-4B17-450D-B278-A6B3738A1D94}">
      <dgm:prSe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latin typeface="Cambria" panose="02040503050406030204" pitchFamily="18" charset="0"/>
            </a:rPr>
            <a:t>S-1050 - </a:t>
          </a:r>
          <a:r>
            <a:rPr lang="en-US" b="1" dirty="0" err="1" smtClean="0">
              <a:latin typeface="Cambria" panose="02040503050406030204" pitchFamily="18" charset="0"/>
            </a:rPr>
            <a:t>horários</a:t>
          </a:r>
          <a:endParaRPr lang="en-US" b="1" dirty="0">
            <a:latin typeface="Cambria" panose="02040503050406030204" pitchFamily="18" charset="0"/>
          </a:endParaRPr>
        </a:p>
      </dgm:t>
    </dgm:pt>
    <dgm:pt modelId="{2202B248-0864-4F78-B9FA-5B3BB397683F}" type="parTrans" cxnId="{EBA16DB2-6D2F-4E46-A7C6-F89E2B278904}">
      <dgm:prSet/>
      <dgm:spPr/>
      <dgm:t>
        <a:bodyPr/>
        <a:lstStyle/>
        <a:p>
          <a:endParaRPr lang="en-US"/>
        </a:p>
      </dgm:t>
    </dgm:pt>
    <dgm:pt modelId="{794FD49F-6AF5-48CF-AB3F-CFB6BD12C2E0}" type="sibTrans" cxnId="{EBA16DB2-6D2F-4E46-A7C6-F89E2B278904}">
      <dgm:prSet/>
      <dgm:spPr/>
      <dgm:t>
        <a:bodyPr/>
        <a:lstStyle/>
        <a:p>
          <a:endParaRPr lang="en-US"/>
        </a:p>
      </dgm:t>
    </dgm:pt>
    <dgm:pt modelId="{5A1AE49A-CEFD-4BA7-B6E7-39FD00ECDB9F}">
      <dgm:prSe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latin typeface="Cambria" panose="02040503050406030204" pitchFamily="18" charset="0"/>
            </a:rPr>
            <a:t>S-1070 – </a:t>
          </a:r>
          <a:r>
            <a:rPr lang="en-US" b="1" dirty="0" err="1" smtClean="0">
              <a:latin typeface="Cambria" panose="02040503050406030204" pitchFamily="18" charset="0"/>
            </a:rPr>
            <a:t>processo</a:t>
          </a:r>
          <a:r>
            <a:rPr lang="en-US" b="1" dirty="0" smtClean="0">
              <a:latin typeface="Cambria" panose="02040503050406030204" pitchFamily="18" charset="0"/>
            </a:rPr>
            <a:t> </a:t>
          </a:r>
          <a:r>
            <a:rPr lang="en-US" b="1" dirty="0" err="1" smtClean="0">
              <a:latin typeface="Cambria" panose="02040503050406030204" pitchFamily="18" charset="0"/>
            </a:rPr>
            <a:t>adm</a:t>
          </a:r>
          <a:r>
            <a:rPr lang="en-US" b="1" dirty="0" smtClean="0">
              <a:latin typeface="Cambria" panose="02040503050406030204" pitchFamily="18" charset="0"/>
            </a:rPr>
            <a:t>/</a:t>
          </a:r>
          <a:r>
            <a:rPr lang="en-US" b="1" dirty="0" err="1" smtClean="0">
              <a:latin typeface="Cambria" panose="02040503050406030204" pitchFamily="18" charset="0"/>
            </a:rPr>
            <a:t>jud</a:t>
          </a:r>
          <a:endParaRPr lang="en-US" b="1" dirty="0">
            <a:latin typeface="Cambria" panose="02040503050406030204" pitchFamily="18" charset="0"/>
          </a:endParaRPr>
        </a:p>
      </dgm:t>
    </dgm:pt>
    <dgm:pt modelId="{F42D6461-1F0A-4F19-BC8C-F952F41BDE0E}" type="parTrans" cxnId="{38F8BA36-791F-484C-9825-4EE0161BF110}">
      <dgm:prSet/>
      <dgm:spPr/>
      <dgm:t>
        <a:bodyPr/>
        <a:lstStyle/>
        <a:p>
          <a:endParaRPr lang="en-US"/>
        </a:p>
      </dgm:t>
    </dgm:pt>
    <dgm:pt modelId="{37A2A741-612A-414A-B2D5-94EE400CFAF5}" type="sibTrans" cxnId="{38F8BA36-791F-484C-9825-4EE0161BF110}">
      <dgm:prSet/>
      <dgm:spPr/>
      <dgm:t>
        <a:bodyPr/>
        <a:lstStyle/>
        <a:p>
          <a:endParaRPr lang="en-US"/>
        </a:p>
      </dgm:t>
    </dgm:pt>
    <dgm:pt modelId="{994188EB-1985-457B-90D8-72AC2FD009B4}">
      <dgm:prSet/>
      <dgm:spPr>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solidFill>
                <a:schemeClr val="tx1"/>
              </a:solidFill>
              <a:latin typeface="Cambria" panose="02040503050406030204" pitchFamily="18" charset="0"/>
            </a:rPr>
            <a:t>S-1065 – Equip </a:t>
          </a:r>
          <a:r>
            <a:rPr lang="en-US" b="1" dirty="0" err="1" smtClean="0">
              <a:solidFill>
                <a:schemeClr val="tx1"/>
              </a:solidFill>
              <a:latin typeface="Cambria" panose="02040503050406030204" pitchFamily="18" charset="0"/>
            </a:rPr>
            <a:t>Proteção</a:t>
          </a:r>
          <a:endParaRPr lang="en-US" b="1" dirty="0">
            <a:solidFill>
              <a:schemeClr val="tx1"/>
            </a:solidFill>
            <a:latin typeface="Cambria" panose="02040503050406030204" pitchFamily="18" charset="0"/>
          </a:endParaRPr>
        </a:p>
      </dgm:t>
    </dgm:pt>
    <dgm:pt modelId="{725B842D-CC25-419F-ABB0-5A02A6F565B5}" type="parTrans" cxnId="{651B077E-8B06-4941-B1F3-DD15CAF33F2D}">
      <dgm:prSet/>
      <dgm:spPr/>
      <dgm:t>
        <a:bodyPr/>
        <a:lstStyle/>
        <a:p>
          <a:endParaRPr lang="en-US"/>
        </a:p>
      </dgm:t>
    </dgm:pt>
    <dgm:pt modelId="{AB91D325-A88D-4E59-974C-9E81FFAA6801}" type="sibTrans" cxnId="{651B077E-8B06-4941-B1F3-DD15CAF33F2D}">
      <dgm:prSet/>
      <dgm:spPr/>
      <dgm:t>
        <a:bodyPr/>
        <a:lstStyle/>
        <a:p>
          <a:endParaRPr lang="en-US"/>
        </a:p>
      </dgm:t>
    </dgm:pt>
    <dgm:pt modelId="{EBF568C7-69C0-46FB-9CE1-8B8BC345D953}" type="pres">
      <dgm:prSet presAssocID="{4EF9DB96-E6F9-4EE3-B0BD-B0527294CFD3}" presName="hierChild1" presStyleCnt="0">
        <dgm:presLayoutVars>
          <dgm:orgChart val="1"/>
          <dgm:chPref val="1"/>
          <dgm:dir/>
          <dgm:animOne val="branch"/>
          <dgm:animLvl val="lvl"/>
          <dgm:resizeHandles/>
        </dgm:presLayoutVars>
      </dgm:prSet>
      <dgm:spPr/>
      <dgm:t>
        <a:bodyPr/>
        <a:lstStyle/>
        <a:p>
          <a:endParaRPr lang="en-US"/>
        </a:p>
      </dgm:t>
    </dgm:pt>
    <dgm:pt modelId="{0E00A49B-F713-4EC5-8FE0-51EB6E5F73CC}" type="pres">
      <dgm:prSet presAssocID="{C214A088-0203-4936-BF70-767CBF9606CE}" presName="hierRoot1" presStyleCnt="0">
        <dgm:presLayoutVars>
          <dgm:hierBranch val="init"/>
        </dgm:presLayoutVars>
      </dgm:prSet>
      <dgm:spPr/>
      <dgm:t>
        <a:bodyPr/>
        <a:lstStyle/>
        <a:p>
          <a:endParaRPr lang="en-US"/>
        </a:p>
      </dgm:t>
    </dgm:pt>
    <dgm:pt modelId="{BC728675-3421-4B04-B38C-7057C2D8DAB8}" type="pres">
      <dgm:prSet presAssocID="{C214A088-0203-4936-BF70-767CBF9606CE}" presName="rootComposite1" presStyleCnt="0"/>
      <dgm:spPr/>
      <dgm:t>
        <a:bodyPr/>
        <a:lstStyle/>
        <a:p>
          <a:endParaRPr lang="en-US"/>
        </a:p>
      </dgm:t>
    </dgm:pt>
    <dgm:pt modelId="{99837052-947A-4A10-8B2D-337C29261571}" type="pres">
      <dgm:prSet presAssocID="{C214A088-0203-4936-BF70-767CBF9606CE}" presName="rootText1" presStyleLbl="node0" presStyleIdx="0" presStyleCnt="1">
        <dgm:presLayoutVars>
          <dgm:chPref val="3"/>
        </dgm:presLayoutVars>
      </dgm:prSet>
      <dgm:spPr/>
      <dgm:t>
        <a:bodyPr/>
        <a:lstStyle/>
        <a:p>
          <a:endParaRPr lang="en-US"/>
        </a:p>
      </dgm:t>
    </dgm:pt>
    <dgm:pt modelId="{71B3F9A8-BEF8-46D6-9002-52875D910916}" type="pres">
      <dgm:prSet presAssocID="{C214A088-0203-4936-BF70-767CBF9606CE}" presName="rootConnector1" presStyleLbl="node1" presStyleIdx="0" presStyleCnt="0"/>
      <dgm:spPr/>
      <dgm:t>
        <a:bodyPr/>
        <a:lstStyle/>
        <a:p>
          <a:endParaRPr lang="en-US"/>
        </a:p>
      </dgm:t>
    </dgm:pt>
    <dgm:pt modelId="{45BF70FC-8E66-4149-89FF-DABD8E766FE5}" type="pres">
      <dgm:prSet presAssocID="{C214A088-0203-4936-BF70-767CBF9606CE}" presName="hierChild2" presStyleCnt="0"/>
      <dgm:spPr/>
      <dgm:t>
        <a:bodyPr/>
        <a:lstStyle/>
        <a:p>
          <a:endParaRPr lang="en-US"/>
        </a:p>
      </dgm:t>
    </dgm:pt>
    <dgm:pt modelId="{4D8E7F2E-5C52-4AC3-AB8B-1D441B73F710}" type="pres">
      <dgm:prSet presAssocID="{2202B248-0864-4F78-B9FA-5B3BB397683F}" presName="Name64" presStyleLbl="parChTrans1D2" presStyleIdx="0" presStyleCnt="6"/>
      <dgm:spPr/>
      <dgm:t>
        <a:bodyPr/>
        <a:lstStyle/>
        <a:p>
          <a:endParaRPr lang="en-US"/>
        </a:p>
      </dgm:t>
    </dgm:pt>
    <dgm:pt modelId="{7A67B453-A48D-45C1-BCE4-D42CDDB28720}" type="pres">
      <dgm:prSet presAssocID="{A6D8339F-4B17-450D-B278-A6B3738A1D94}" presName="hierRoot2" presStyleCnt="0">
        <dgm:presLayoutVars>
          <dgm:hierBranch val="init"/>
        </dgm:presLayoutVars>
      </dgm:prSet>
      <dgm:spPr/>
      <dgm:t>
        <a:bodyPr/>
        <a:lstStyle/>
        <a:p>
          <a:endParaRPr lang="en-US"/>
        </a:p>
      </dgm:t>
    </dgm:pt>
    <dgm:pt modelId="{787E40B6-5E24-447E-8F6B-EDB7260E4FA2}" type="pres">
      <dgm:prSet presAssocID="{A6D8339F-4B17-450D-B278-A6B3738A1D94}" presName="rootComposite" presStyleCnt="0"/>
      <dgm:spPr/>
      <dgm:t>
        <a:bodyPr/>
        <a:lstStyle/>
        <a:p>
          <a:endParaRPr lang="en-US"/>
        </a:p>
      </dgm:t>
    </dgm:pt>
    <dgm:pt modelId="{551F6A61-A540-40B2-AD27-B632EE135738}" type="pres">
      <dgm:prSet presAssocID="{A6D8339F-4B17-450D-B278-A6B3738A1D94}" presName="rootText" presStyleLbl="node2" presStyleIdx="0" presStyleCnt="5">
        <dgm:presLayoutVars>
          <dgm:chPref val="3"/>
        </dgm:presLayoutVars>
      </dgm:prSet>
      <dgm:spPr/>
      <dgm:t>
        <a:bodyPr/>
        <a:lstStyle/>
        <a:p>
          <a:endParaRPr lang="en-US"/>
        </a:p>
      </dgm:t>
    </dgm:pt>
    <dgm:pt modelId="{308D4A09-5E61-46D9-8D71-10C98909AD9C}" type="pres">
      <dgm:prSet presAssocID="{A6D8339F-4B17-450D-B278-A6B3738A1D94}" presName="rootConnector" presStyleLbl="node2" presStyleIdx="0" presStyleCnt="5"/>
      <dgm:spPr/>
      <dgm:t>
        <a:bodyPr/>
        <a:lstStyle/>
        <a:p>
          <a:endParaRPr lang="en-US"/>
        </a:p>
      </dgm:t>
    </dgm:pt>
    <dgm:pt modelId="{E4594BC7-0937-4990-BEE5-C6B24EA40809}" type="pres">
      <dgm:prSet presAssocID="{A6D8339F-4B17-450D-B278-A6B3738A1D94}" presName="hierChild4" presStyleCnt="0"/>
      <dgm:spPr/>
      <dgm:t>
        <a:bodyPr/>
        <a:lstStyle/>
        <a:p>
          <a:endParaRPr lang="en-US"/>
        </a:p>
      </dgm:t>
    </dgm:pt>
    <dgm:pt modelId="{893A76D4-C404-4C50-ACED-582FC77EC340}" type="pres">
      <dgm:prSet presAssocID="{A6D8339F-4B17-450D-B278-A6B3738A1D94}" presName="hierChild5" presStyleCnt="0"/>
      <dgm:spPr/>
      <dgm:t>
        <a:bodyPr/>
        <a:lstStyle/>
        <a:p>
          <a:endParaRPr lang="en-US"/>
        </a:p>
      </dgm:t>
    </dgm:pt>
    <dgm:pt modelId="{A16CE350-9E28-49F3-B216-58F1CAE7E42A}" type="pres">
      <dgm:prSet presAssocID="{9671A086-6B60-481D-B16B-21CBEF36095A}" presName="Name64" presStyleLbl="parChTrans1D2" presStyleIdx="1" presStyleCnt="6"/>
      <dgm:spPr/>
      <dgm:t>
        <a:bodyPr/>
        <a:lstStyle/>
        <a:p>
          <a:endParaRPr lang="en-US"/>
        </a:p>
      </dgm:t>
    </dgm:pt>
    <dgm:pt modelId="{C801A71B-A9CA-498E-BABB-130353E259F3}" type="pres">
      <dgm:prSet presAssocID="{EB23C609-BB2F-4073-BB07-64DCBBBD4877}" presName="hierRoot2" presStyleCnt="0">
        <dgm:presLayoutVars>
          <dgm:hierBranch val="init"/>
        </dgm:presLayoutVars>
      </dgm:prSet>
      <dgm:spPr/>
      <dgm:t>
        <a:bodyPr/>
        <a:lstStyle/>
        <a:p>
          <a:endParaRPr lang="en-US"/>
        </a:p>
      </dgm:t>
    </dgm:pt>
    <dgm:pt modelId="{4A37AB67-99C8-4E08-AAF2-218CE66F9671}" type="pres">
      <dgm:prSet presAssocID="{EB23C609-BB2F-4073-BB07-64DCBBBD4877}" presName="rootComposite" presStyleCnt="0"/>
      <dgm:spPr/>
      <dgm:t>
        <a:bodyPr/>
        <a:lstStyle/>
        <a:p>
          <a:endParaRPr lang="en-US"/>
        </a:p>
      </dgm:t>
    </dgm:pt>
    <dgm:pt modelId="{4A2B8301-AC8C-48C0-A98F-617B5A206CE0}" type="pres">
      <dgm:prSet presAssocID="{EB23C609-BB2F-4073-BB07-64DCBBBD4877}" presName="rootText" presStyleLbl="node2" presStyleIdx="1" presStyleCnt="5">
        <dgm:presLayoutVars>
          <dgm:chPref val="3"/>
        </dgm:presLayoutVars>
      </dgm:prSet>
      <dgm:spPr/>
      <dgm:t>
        <a:bodyPr/>
        <a:lstStyle/>
        <a:p>
          <a:endParaRPr lang="en-US"/>
        </a:p>
      </dgm:t>
    </dgm:pt>
    <dgm:pt modelId="{42824BD8-2E31-4D47-95A6-E1F51C47D332}" type="pres">
      <dgm:prSet presAssocID="{EB23C609-BB2F-4073-BB07-64DCBBBD4877}" presName="rootConnector" presStyleLbl="node2" presStyleIdx="1" presStyleCnt="5"/>
      <dgm:spPr/>
      <dgm:t>
        <a:bodyPr/>
        <a:lstStyle/>
        <a:p>
          <a:endParaRPr lang="en-US"/>
        </a:p>
      </dgm:t>
    </dgm:pt>
    <dgm:pt modelId="{84713F91-AB45-4A19-974D-F5920DAE9A16}" type="pres">
      <dgm:prSet presAssocID="{EB23C609-BB2F-4073-BB07-64DCBBBD4877}" presName="hierChild4" presStyleCnt="0"/>
      <dgm:spPr/>
      <dgm:t>
        <a:bodyPr/>
        <a:lstStyle/>
        <a:p>
          <a:endParaRPr lang="en-US"/>
        </a:p>
      </dgm:t>
    </dgm:pt>
    <dgm:pt modelId="{8705BEBC-E60A-4355-92BE-88B8C20B6827}" type="pres">
      <dgm:prSet presAssocID="{EB23C609-BB2F-4073-BB07-64DCBBBD4877}" presName="hierChild5" presStyleCnt="0"/>
      <dgm:spPr/>
      <dgm:t>
        <a:bodyPr/>
        <a:lstStyle/>
        <a:p>
          <a:endParaRPr lang="en-US"/>
        </a:p>
      </dgm:t>
    </dgm:pt>
    <dgm:pt modelId="{F6E54BDA-08E7-4230-97A9-45D904CC5E83}" type="pres">
      <dgm:prSet presAssocID="{725B842D-CC25-419F-ABB0-5A02A6F565B5}" presName="Name64" presStyleLbl="parChTrans1D2" presStyleIdx="2" presStyleCnt="6"/>
      <dgm:spPr/>
      <dgm:t>
        <a:bodyPr/>
        <a:lstStyle/>
        <a:p>
          <a:endParaRPr lang="en-US"/>
        </a:p>
      </dgm:t>
    </dgm:pt>
    <dgm:pt modelId="{B4899791-AE1D-476D-9C31-6C5154B189AC}" type="pres">
      <dgm:prSet presAssocID="{994188EB-1985-457B-90D8-72AC2FD009B4}" presName="hierRoot2" presStyleCnt="0">
        <dgm:presLayoutVars>
          <dgm:hierBranch val="init"/>
        </dgm:presLayoutVars>
      </dgm:prSet>
      <dgm:spPr/>
    </dgm:pt>
    <dgm:pt modelId="{F7D28FA9-71FE-40ED-8F45-4301737A162F}" type="pres">
      <dgm:prSet presAssocID="{994188EB-1985-457B-90D8-72AC2FD009B4}" presName="rootComposite" presStyleCnt="0"/>
      <dgm:spPr/>
    </dgm:pt>
    <dgm:pt modelId="{620D3E40-44A0-4CF3-BAF4-F579E7D99F21}" type="pres">
      <dgm:prSet presAssocID="{994188EB-1985-457B-90D8-72AC2FD009B4}" presName="rootText" presStyleLbl="node2" presStyleIdx="2" presStyleCnt="5">
        <dgm:presLayoutVars>
          <dgm:chPref val="3"/>
        </dgm:presLayoutVars>
      </dgm:prSet>
      <dgm:spPr/>
      <dgm:t>
        <a:bodyPr/>
        <a:lstStyle/>
        <a:p>
          <a:endParaRPr lang="en-US"/>
        </a:p>
      </dgm:t>
    </dgm:pt>
    <dgm:pt modelId="{80E960B0-EE09-42C9-83D8-99CC0F411DD5}" type="pres">
      <dgm:prSet presAssocID="{994188EB-1985-457B-90D8-72AC2FD009B4}" presName="rootConnector" presStyleLbl="node2" presStyleIdx="2" presStyleCnt="5"/>
      <dgm:spPr/>
      <dgm:t>
        <a:bodyPr/>
        <a:lstStyle/>
        <a:p>
          <a:endParaRPr lang="en-US"/>
        </a:p>
      </dgm:t>
    </dgm:pt>
    <dgm:pt modelId="{A3617AF4-6187-4CA7-BFCB-46911643FA83}" type="pres">
      <dgm:prSet presAssocID="{994188EB-1985-457B-90D8-72AC2FD009B4}" presName="hierChild4" presStyleCnt="0"/>
      <dgm:spPr/>
    </dgm:pt>
    <dgm:pt modelId="{4C10BF5F-73B7-4B90-9402-E3F7C20F647E}" type="pres">
      <dgm:prSet presAssocID="{994188EB-1985-457B-90D8-72AC2FD009B4}" presName="hierChild5" presStyleCnt="0"/>
      <dgm:spPr/>
    </dgm:pt>
    <dgm:pt modelId="{F7A59AB7-2A21-4126-9DBF-536B4CF8B76A}" type="pres">
      <dgm:prSet presAssocID="{F42D6461-1F0A-4F19-BC8C-F952F41BDE0E}" presName="Name64" presStyleLbl="parChTrans1D2" presStyleIdx="3" presStyleCnt="6"/>
      <dgm:spPr/>
      <dgm:t>
        <a:bodyPr/>
        <a:lstStyle/>
        <a:p>
          <a:endParaRPr lang="en-US"/>
        </a:p>
      </dgm:t>
    </dgm:pt>
    <dgm:pt modelId="{D1A265C6-13B6-4F8D-84B7-F189218C7970}" type="pres">
      <dgm:prSet presAssocID="{5A1AE49A-CEFD-4BA7-B6E7-39FD00ECDB9F}" presName="hierRoot2" presStyleCnt="0">
        <dgm:presLayoutVars>
          <dgm:hierBranch val="init"/>
        </dgm:presLayoutVars>
      </dgm:prSet>
      <dgm:spPr/>
      <dgm:t>
        <a:bodyPr/>
        <a:lstStyle/>
        <a:p>
          <a:endParaRPr lang="en-US"/>
        </a:p>
      </dgm:t>
    </dgm:pt>
    <dgm:pt modelId="{58A1C487-92BD-41B9-A7F0-4ABF98A7F41F}" type="pres">
      <dgm:prSet presAssocID="{5A1AE49A-CEFD-4BA7-B6E7-39FD00ECDB9F}" presName="rootComposite" presStyleCnt="0"/>
      <dgm:spPr/>
      <dgm:t>
        <a:bodyPr/>
        <a:lstStyle/>
        <a:p>
          <a:endParaRPr lang="en-US"/>
        </a:p>
      </dgm:t>
    </dgm:pt>
    <dgm:pt modelId="{ECC03355-EBF3-46DD-B237-F8B262CD726D}" type="pres">
      <dgm:prSet presAssocID="{5A1AE49A-CEFD-4BA7-B6E7-39FD00ECDB9F}" presName="rootText" presStyleLbl="node2" presStyleIdx="3" presStyleCnt="5">
        <dgm:presLayoutVars>
          <dgm:chPref val="3"/>
        </dgm:presLayoutVars>
      </dgm:prSet>
      <dgm:spPr/>
      <dgm:t>
        <a:bodyPr/>
        <a:lstStyle/>
        <a:p>
          <a:endParaRPr lang="en-US"/>
        </a:p>
      </dgm:t>
    </dgm:pt>
    <dgm:pt modelId="{C4B3EADD-0D2D-4929-A3BC-99C4C5F587C8}" type="pres">
      <dgm:prSet presAssocID="{5A1AE49A-CEFD-4BA7-B6E7-39FD00ECDB9F}" presName="rootConnector" presStyleLbl="node2" presStyleIdx="3" presStyleCnt="5"/>
      <dgm:spPr/>
      <dgm:t>
        <a:bodyPr/>
        <a:lstStyle/>
        <a:p>
          <a:endParaRPr lang="en-US"/>
        </a:p>
      </dgm:t>
    </dgm:pt>
    <dgm:pt modelId="{FC8508A5-25FA-4A13-A537-789F9D0C2D7B}" type="pres">
      <dgm:prSet presAssocID="{5A1AE49A-CEFD-4BA7-B6E7-39FD00ECDB9F}" presName="hierChild4" presStyleCnt="0"/>
      <dgm:spPr/>
      <dgm:t>
        <a:bodyPr/>
        <a:lstStyle/>
        <a:p>
          <a:endParaRPr lang="en-US"/>
        </a:p>
      </dgm:t>
    </dgm:pt>
    <dgm:pt modelId="{B9A497A1-878F-430F-A2BC-B01BCF65D66E}" type="pres">
      <dgm:prSet presAssocID="{5A1AE49A-CEFD-4BA7-B6E7-39FD00ECDB9F}" presName="hierChild5" presStyleCnt="0"/>
      <dgm:spPr/>
      <dgm:t>
        <a:bodyPr/>
        <a:lstStyle/>
        <a:p>
          <a:endParaRPr lang="en-US"/>
        </a:p>
      </dgm:t>
    </dgm:pt>
    <dgm:pt modelId="{36977D34-0BFE-453A-9E89-8CE7FCA52E2E}" type="pres">
      <dgm:prSet presAssocID="{2BC5A207-2F53-4430-BFBC-AE8EDDE1087C}" presName="Name64" presStyleLbl="parChTrans1D2" presStyleIdx="4" presStyleCnt="6"/>
      <dgm:spPr/>
      <dgm:t>
        <a:bodyPr/>
        <a:lstStyle/>
        <a:p>
          <a:endParaRPr lang="en-US"/>
        </a:p>
      </dgm:t>
    </dgm:pt>
    <dgm:pt modelId="{14240A6A-361A-4F39-AC09-6B828D37253E}" type="pres">
      <dgm:prSet presAssocID="{10D28496-38D1-468F-A636-9DD28CDDA336}" presName="hierRoot2" presStyleCnt="0">
        <dgm:presLayoutVars>
          <dgm:hierBranch val="init"/>
        </dgm:presLayoutVars>
      </dgm:prSet>
      <dgm:spPr/>
      <dgm:t>
        <a:bodyPr/>
        <a:lstStyle/>
        <a:p>
          <a:endParaRPr lang="en-US"/>
        </a:p>
      </dgm:t>
    </dgm:pt>
    <dgm:pt modelId="{7A30F3C6-8920-4360-AF7F-7FD7D41DA020}" type="pres">
      <dgm:prSet presAssocID="{10D28496-38D1-468F-A636-9DD28CDDA336}" presName="rootComposite" presStyleCnt="0"/>
      <dgm:spPr/>
      <dgm:t>
        <a:bodyPr/>
        <a:lstStyle/>
        <a:p>
          <a:endParaRPr lang="en-US"/>
        </a:p>
      </dgm:t>
    </dgm:pt>
    <dgm:pt modelId="{5E1DC191-717B-4B77-9FAE-BF54D3EC3B05}" type="pres">
      <dgm:prSet presAssocID="{10D28496-38D1-468F-A636-9DD28CDDA336}" presName="rootText" presStyleLbl="node2" presStyleIdx="4" presStyleCnt="5">
        <dgm:presLayoutVars>
          <dgm:chPref val="3"/>
        </dgm:presLayoutVars>
      </dgm:prSet>
      <dgm:spPr/>
      <dgm:t>
        <a:bodyPr/>
        <a:lstStyle/>
        <a:p>
          <a:endParaRPr lang="en-US"/>
        </a:p>
      </dgm:t>
    </dgm:pt>
    <dgm:pt modelId="{D99A54E3-BCCD-43A8-89B9-48B3CBC2DB48}" type="pres">
      <dgm:prSet presAssocID="{10D28496-38D1-468F-A636-9DD28CDDA336}" presName="rootConnector" presStyleLbl="node2" presStyleIdx="4" presStyleCnt="5"/>
      <dgm:spPr/>
      <dgm:t>
        <a:bodyPr/>
        <a:lstStyle/>
        <a:p>
          <a:endParaRPr lang="en-US"/>
        </a:p>
      </dgm:t>
    </dgm:pt>
    <dgm:pt modelId="{1645410B-A5AF-40E3-A368-D3ED1E6CB4BA}" type="pres">
      <dgm:prSet presAssocID="{10D28496-38D1-468F-A636-9DD28CDDA336}" presName="hierChild4" presStyleCnt="0"/>
      <dgm:spPr/>
      <dgm:t>
        <a:bodyPr/>
        <a:lstStyle/>
        <a:p>
          <a:endParaRPr lang="en-US"/>
        </a:p>
      </dgm:t>
    </dgm:pt>
    <dgm:pt modelId="{09985539-BA37-408E-9ADB-277B45096F58}" type="pres">
      <dgm:prSet presAssocID="{10D28496-38D1-468F-A636-9DD28CDDA336}" presName="hierChild5" presStyleCnt="0"/>
      <dgm:spPr/>
      <dgm:t>
        <a:bodyPr/>
        <a:lstStyle/>
        <a:p>
          <a:endParaRPr lang="en-US"/>
        </a:p>
      </dgm:t>
    </dgm:pt>
    <dgm:pt modelId="{B13635A2-65E6-4066-82D6-4FE03222210F}" type="pres">
      <dgm:prSet presAssocID="{C214A088-0203-4936-BF70-767CBF9606CE}" presName="hierChild3" presStyleCnt="0"/>
      <dgm:spPr/>
      <dgm:t>
        <a:bodyPr/>
        <a:lstStyle/>
        <a:p>
          <a:endParaRPr lang="en-US"/>
        </a:p>
      </dgm:t>
    </dgm:pt>
    <dgm:pt modelId="{F82EE362-D918-4691-A9AD-4C9DDB6A1BB8}" type="pres">
      <dgm:prSet presAssocID="{D9303FC4-5DE5-4A35-A8AD-1772686257BF}" presName="Name115" presStyleLbl="parChTrans1D2" presStyleIdx="5" presStyleCnt="6"/>
      <dgm:spPr/>
      <dgm:t>
        <a:bodyPr/>
        <a:lstStyle/>
        <a:p>
          <a:endParaRPr lang="en-US"/>
        </a:p>
      </dgm:t>
    </dgm:pt>
    <dgm:pt modelId="{D3B8D3C6-A0EB-4FCB-AAC8-0CF9017B7385}" type="pres">
      <dgm:prSet presAssocID="{D8C85490-854B-44D6-AA73-FE5C317CB549}" presName="hierRoot3" presStyleCnt="0">
        <dgm:presLayoutVars>
          <dgm:hierBranch val="init"/>
        </dgm:presLayoutVars>
      </dgm:prSet>
      <dgm:spPr/>
      <dgm:t>
        <a:bodyPr/>
        <a:lstStyle/>
        <a:p>
          <a:endParaRPr lang="en-US"/>
        </a:p>
      </dgm:t>
    </dgm:pt>
    <dgm:pt modelId="{A320DE36-7299-47B7-B3C9-9AC7F6BEE61C}" type="pres">
      <dgm:prSet presAssocID="{D8C85490-854B-44D6-AA73-FE5C317CB549}" presName="rootComposite3" presStyleCnt="0"/>
      <dgm:spPr/>
      <dgm:t>
        <a:bodyPr/>
        <a:lstStyle/>
        <a:p>
          <a:endParaRPr lang="en-US"/>
        </a:p>
      </dgm:t>
    </dgm:pt>
    <dgm:pt modelId="{CAFBAB3A-1BA5-437D-9965-C2412D48528D}" type="pres">
      <dgm:prSet presAssocID="{D8C85490-854B-44D6-AA73-FE5C317CB549}" presName="rootText3" presStyleLbl="asst1" presStyleIdx="0" presStyleCnt="1">
        <dgm:presLayoutVars>
          <dgm:chPref val="3"/>
        </dgm:presLayoutVars>
      </dgm:prSet>
      <dgm:spPr/>
      <dgm:t>
        <a:bodyPr/>
        <a:lstStyle/>
        <a:p>
          <a:endParaRPr lang="en-US"/>
        </a:p>
      </dgm:t>
    </dgm:pt>
    <dgm:pt modelId="{B19F4722-A4CE-4048-8620-B43D0F896FE3}" type="pres">
      <dgm:prSet presAssocID="{D8C85490-854B-44D6-AA73-FE5C317CB549}" presName="rootConnector3" presStyleLbl="asst1" presStyleIdx="0" presStyleCnt="1"/>
      <dgm:spPr/>
      <dgm:t>
        <a:bodyPr/>
        <a:lstStyle/>
        <a:p>
          <a:endParaRPr lang="en-US"/>
        </a:p>
      </dgm:t>
    </dgm:pt>
    <dgm:pt modelId="{D45773A5-9A79-4DC5-90C5-FEDF717CE154}" type="pres">
      <dgm:prSet presAssocID="{D8C85490-854B-44D6-AA73-FE5C317CB549}" presName="hierChild6" presStyleCnt="0"/>
      <dgm:spPr/>
      <dgm:t>
        <a:bodyPr/>
        <a:lstStyle/>
        <a:p>
          <a:endParaRPr lang="en-US"/>
        </a:p>
      </dgm:t>
    </dgm:pt>
    <dgm:pt modelId="{A9185A3F-F954-446A-90C5-C950459789B1}" type="pres">
      <dgm:prSet presAssocID="{D8C85490-854B-44D6-AA73-FE5C317CB549}" presName="hierChild7" presStyleCnt="0"/>
      <dgm:spPr/>
      <dgm:t>
        <a:bodyPr/>
        <a:lstStyle/>
        <a:p>
          <a:endParaRPr lang="en-US"/>
        </a:p>
      </dgm:t>
    </dgm:pt>
  </dgm:ptLst>
  <dgm:cxnLst>
    <dgm:cxn modelId="{9560E9AD-7AAE-485C-9337-20DF7878E0DA}" type="presOf" srcId="{2202B248-0864-4F78-B9FA-5B3BB397683F}" destId="{4D8E7F2E-5C52-4AC3-AB8B-1D441B73F710}" srcOrd="0" destOrd="0" presId="urn:microsoft.com/office/officeart/2009/3/layout/HorizontalOrganizationChart"/>
    <dgm:cxn modelId="{7D8A0B17-974E-4E7C-917C-6EE99745CA1A}" srcId="{4EF9DB96-E6F9-4EE3-B0BD-B0527294CFD3}" destId="{C214A088-0203-4936-BF70-767CBF9606CE}" srcOrd="0" destOrd="0" parTransId="{9C012126-E422-45E8-8132-E133399E3ABF}" sibTransId="{DA6869F3-766E-4B8D-AADF-CED04D6B7EA4}"/>
    <dgm:cxn modelId="{79383297-69D7-43F2-B559-08C4D9501800}" srcId="{C214A088-0203-4936-BF70-767CBF9606CE}" destId="{EB23C609-BB2F-4073-BB07-64DCBBBD4877}" srcOrd="2" destOrd="0" parTransId="{9671A086-6B60-481D-B16B-21CBEF36095A}" sibTransId="{3B548BF4-4FCF-45D5-877C-966453880154}"/>
    <dgm:cxn modelId="{79625BCF-F385-4636-A360-04D5F9EE2A55}" type="presOf" srcId="{5A1AE49A-CEFD-4BA7-B6E7-39FD00ECDB9F}" destId="{ECC03355-EBF3-46DD-B237-F8B262CD726D}" srcOrd="0" destOrd="0" presId="urn:microsoft.com/office/officeart/2009/3/layout/HorizontalOrganizationChart"/>
    <dgm:cxn modelId="{803E0E53-0869-41C4-813C-091B80F4136C}" type="presOf" srcId="{4EF9DB96-E6F9-4EE3-B0BD-B0527294CFD3}" destId="{EBF568C7-69C0-46FB-9CE1-8B8BC345D953}" srcOrd="0" destOrd="0" presId="urn:microsoft.com/office/officeart/2009/3/layout/HorizontalOrganizationChart"/>
    <dgm:cxn modelId="{38F8BA36-791F-484C-9825-4EE0161BF110}" srcId="{C214A088-0203-4936-BF70-767CBF9606CE}" destId="{5A1AE49A-CEFD-4BA7-B6E7-39FD00ECDB9F}" srcOrd="4" destOrd="0" parTransId="{F42D6461-1F0A-4F19-BC8C-F952F41BDE0E}" sibTransId="{37A2A741-612A-414A-B2D5-94EE400CFAF5}"/>
    <dgm:cxn modelId="{CCD13203-CC7B-4DE1-9F45-9716BBEED73C}" type="presOf" srcId="{C214A088-0203-4936-BF70-767CBF9606CE}" destId="{99837052-947A-4A10-8B2D-337C29261571}" srcOrd="0" destOrd="0" presId="urn:microsoft.com/office/officeart/2009/3/layout/HorizontalOrganizationChart"/>
    <dgm:cxn modelId="{A71BA896-37BE-4E99-9A8C-B63762FB9366}" type="presOf" srcId="{5A1AE49A-CEFD-4BA7-B6E7-39FD00ECDB9F}" destId="{C4B3EADD-0D2D-4929-A3BC-99C4C5F587C8}" srcOrd="1" destOrd="0" presId="urn:microsoft.com/office/officeart/2009/3/layout/HorizontalOrganizationChart"/>
    <dgm:cxn modelId="{FB961555-0193-4442-BA15-EB47681FC3ED}" type="presOf" srcId="{A6D8339F-4B17-450D-B278-A6B3738A1D94}" destId="{308D4A09-5E61-46D9-8D71-10C98909AD9C}" srcOrd="1" destOrd="0" presId="urn:microsoft.com/office/officeart/2009/3/layout/HorizontalOrganizationChart"/>
    <dgm:cxn modelId="{153194AE-88A8-4027-B920-D79A65E81815}" type="presOf" srcId="{C214A088-0203-4936-BF70-767CBF9606CE}" destId="{71B3F9A8-BEF8-46D6-9002-52875D910916}" srcOrd="1" destOrd="0" presId="urn:microsoft.com/office/officeart/2009/3/layout/HorizontalOrganizationChart"/>
    <dgm:cxn modelId="{DF158C8E-4B33-4041-8F99-99A104877BAA}" type="presOf" srcId="{994188EB-1985-457B-90D8-72AC2FD009B4}" destId="{80E960B0-EE09-42C9-83D8-99CC0F411DD5}" srcOrd="1" destOrd="0" presId="urn:microsoft.com/office/officeart/2009/3/layout/HorizontalOrganizationChart"/>
    <dgm:cxn modelId="{DCE06584-0151-4B6B-A327-098EA4418CA0}" type="presOf" srcId="{D9303FC4-5DE5-4A35-A8AD-1772686257BF}" destId="{F82EE362-D918-4691-A9AD-4C9DDB6A1BB8}" srcOrd="0" destOrd="0" presId="urn:microsoft.com/office/officeart/2009/3/layout/HorizontalOrganizationChart"/>
    <dgm:cxn modelId="{C10FCF2A-0DBB-41A2-A966-F0DFF1E666E8}" type="presOf" srcId="{10D28496-38D1-468F-A636-9DD28CDDA336}" destId="{D99A54E3-BCCD-43A8-89B9-48B3CBC2DB48}" srcOrd="1" destOrd="0" presId="urn:microsoft.com/office/officeart/2009/3/layout/HorizontalOrganizationChart"/>
    <dgm:cxn modelId="{EBA16DB2-6D2F-4E46-A7C6-F89E2B278904}" srcId="{C214A088-0203-4936-BF70-767CBF9606CE}" destId="{A6D8339F-4B17-450D-B278-A6B3738A1D94}" srcOrd="1" destOrd="0" parTransId="{2202B248-0864-4F78-B9FA-5B3BB397683F}" sibTransId="{794FD49F-6AF5-48CF-AB3F-CFB6BD12C2E0}"/>
    <dgm:cxn modelId="{97DF66C4-3811-43E3-988A-BBA54D51758A}" type="presOf" srcId="{2BC5A207-2F53-4430-BFBC-AE8EDDE1087C}" destId="{36977D34-0BFE-453A-9E89-8CE7FCA52E2E}" srcOrd="0" destOrd="0" presId="urn:microsoft.com/office/officeart/2009/3/layout/HorizontalOrganizationChart"/>
    <dgm:cxn modelId="{EC5115B8-0FD2-4246-AC68-E413B951104A}" type="presOf" srcId="{994188EB-1985-457B-90D8-72AC2FD009B4}" destId="{620D3E40-44A0-4CF3-BAF4-F579E7D99F21}" srcOrd="0" destOrd="0" presId="urn:microsoft.com/office/officeart/2009/3/layout/HorizontalOrganizationChart"/>
    <dgm:cxn modelId="{0E825006-491D-4D61-ADC6-A8FA5F344AED}" type="presOf" srcId="{EB23C609-BB2F-4073-BB07-64DCBBBD4877}" destId="{42824BD8-2E31-4D47-95A6-E1F51C47D332}" srcOrd="1" destOrd="0" presId="urn:microsoft.com/office/officeart/2009/3/layout/HorizontalOrganizationChart"/>
    <dgm:cxn modelId="{8A0FDFCD-E0D6-434A-B58E-9C2761487E3E}" type="presOf" srcId="{9671A086-6B60-481D-B16B-21CBEF36095A}" destId="{A16CE350-9E28-49F3-B216-58F1CAE7E42A}" srcOrd="0" destOrd="0" presId="urn:microsoft.com/office/officeart/2009/3/layout/HorizontalOrganizationChart"/>
    <dgm:cxn modelId="{476383BF-1146-4DD6-AC59-ACAC4A7D39F3}" type="presOf" srcId="{725B842D-CC25-419F-ABB0-5A02A6F565B5}" destId="{F6E54BDA-08E7-4230-97A9-45D904CC5E83}" srcOrd="0" destOrd="0" presId="urn:microsoft.com/office/officeart/2009/3/layout/HorizontalOrganizationChart"/>
    <dgm:cxn modelId="{0012F6F1-EE93-4684-A947-8D7F00B2575B}" type="presOf" srcId="{A6D8339F-4B17-450D-B278-A6B3738A1D94}" destId="{551F6A61-A540-40B2-AD27-B632EE135738}" srcOrd="0" destOrd="0" presId="urn:microsoft.com/office/officeart/2009/3/layout/HorizontalOrganizationChart"/>
    <dgm:cxn modelId="{651B077E-8B06-4941-B1F3-DD15CAF33F2D}" srcId="{C214A088-0203-4936-BF70-767CBF9606CE}" destId="{994188EB-1985-457B-90D8-72AC2FD009B4}" srcOrd="3" destOrd="0" parTransId="{725B842D-CC25-419F-ABB0-5A02A6F565B5}" sibTransId="{AB91D325-A88D-4E59-974C-9E81FFAA6801}"/>
    <dgm:cxn modelId="{B3353D8D-E526-4C33-A002-BA8B73A2B347}" type="presOf" srcId="{F42D6461-1F0A-4F19-BC8C-F952F41BDE0E}" destId="{F7A59AB7-2A21-4126-9DBF-536B4CF8B76A}" srcOrd="0" destOrd="0" presId="urn:microsoft.com/office/officeart/2009/3/layout/HorizontalOrganizationChart"/>
    <dgm:cxn modelId="{6BD77FF8-36E3-4D27-B564-302506C781CC}" type="presOf" srcId="{10D28496-38D1-468F-A636-9DD28CDDA336}" destId="{5E1DC191-717B-4B77-9FAE-BF54D3EC3B05}" srcOrd="0" destOrd="0" presId="urn:microsoft.com/office/officeart/2009/3/layout/HorizontalOrganizationChart"/>
    <dgm:cxn modelId="{D2BEA72D-027F-4D74-A5F2-83C3BC3835FF}" srcId="{C214A088-0203-4936-BF70-767CBF9606CE}" destId="{10D28496-38D1-468F-A636-9DD28CDDA336}" srcOrd="5" destOrd="0" parTransId="{2BC5A207-2F53-4430-BFBC-AE8EDDE1087C}" sibTransId="{C9805164-9424-4F46-BCC3-7B7D378F4F92}"/>
    <dgm:cxn modelId="{05278C61-EED9-4CC9-97AD-127B388B096B}" type="presOf" srcId="{D8C85490-854B-44D6-AA73-FE5C317CB549}" destId="{CAFBAB3A-1BA5-437D-9965-C2412D48528D}" srcOrd="0" destOrd="0" presId="urn:microsoft.com/office/officeart/2009/3/layout/HorizontalOrganizationChart"/>
    <dgm:cxn modelId="{D6896473-5F30-448F-A26C-9D7B494B09E6}" type="presOf" srcId="{EB23C609-BB2F-4073-BB07-64DCBBBD4877}" destId="{4A2B8301-AC8C-48C0-A98F-617B5A206CE0}" srcOrd="0" destOrd="0" presId="urn:microsoft.com/office/officeart/2009/3/layout/HorizontalOrganizationChart"/>
    <dgm:cxn modelId="{7DBD9AEF-91A0-43C6-BBB6-0A9E8E15EA5B}" srcId="{C214A088-0203-4936-BF70-767CBF9606CE}" destId="{D8C85490-854B-44D6-AA73-FE5C317CB549}" srcOrd="0" destOrd="0" parTransId="{D9303FC4-5DE5-4A35-A8AD-1772686257BF}" sibTransId="{97D8C012-9E7D-4CE9-B920-97EFB526D35E}"/>
    <dgm:cxn modelId="{13E8C5DC-C546-4815-B449-61D445A7DB56}" type="presOf" srcId="{D8C85490-854B-44D6-AA73-FE5C317CB549}" destId="{B19F4722-A4CE-4048-8620-B43D0F896FE3}" srcOrd="1" destOrd="0" presId="urn:microsoft.com/office/officeart/2009/3/layout/HorizontalOrganizationChart"/>
    <dgm:cxn modelId="{EFE4E37A-18BF-4BAB-8BE0-DE8E27256554}" type="presParOf" srcId="{EBF568C7-69C0-46FB-9CE1-8B8BC345D953}" destId="{0E00A49B-F713-4EC5-8FE0-51EB6E5F73CC}" srcOrd="0" destOrd="0" presId="urn:microsoft.com/office/officeart/2009/3/layout/HorizontalOrganizationChart"/>
    <dgm:cxn modelId="{E600B231-9C28-4A2D-8E66-60D18BE31AA2}" type="presParOf" srcId="{0E00A49B-F713-4EC5-8FE0-51EB6E5F73CC}" destId="{BC728675-3421-4B04-B38C-7057C2D8DAB8}" srcOrd="0" destOrd="0" presId="urn:microsoft.com/office/officeart/2009/3/layout/HorizontalOrganizationChart"/>
    <dgm:cxn modelId="{1A8A74F3-8AC6-46AC-8BAF-93AE40B853A4}" type="presParOf" srcId="{BC728675-3421-4B04-B38C-7057C2D8DAB8}" destId="{99837052-947A-4A10-8B2D-337C29261571}" srcOrd="0" destOrd="0" presId="urn:microsoft.com/office/officeart/2009/3/layout/HorizontalOrganizationChart"/>
    <dgm:cxn modelId="{DAA49A95-1EDA-4C20-BF2C-4D647287A925}" type="presParOf" srcId="{BC728675-3421-4B04-B38C-7057C2D8DAB8}" destId="{71B3F9A8-BEF8-46D6-9002-52875D910916}" srcOrd="1" destOrd="0" presId="urn:microsoft.com/office/officeart/2009/3/layout/HorizontalOrganizationChart"/>
    <dgm:cxn modelId="{B7453FE2-C98F-4F0E-9635-5DC2CB8FD1E6}" type="presParOf" srcId="{0E00A49B-F713-4EC5-8FE0-51EB6E5F73CC}" destId="{45BF70FC-8E66-4149-89FF-DABD8E766FE5}" srcOrd="1" destOrd="0" presId="urn:microsoft.com/office/officeart/2009/3/layout/HorizontalOrganizationChart"/>
    <dgm:cxn modelId="{7CF4A5B4-86BE-4D3F-B219-27DEFAC76711}" type="presParOf" srcId="{45BF70FC-8E66-4149-89FF-DABD8E766FE5}" destId="{4D8E7F2E-5C52-4AC3-AB8B-1D441B73F710}" srcOrd="0" destOrd="0" presId="urn:microsoft.com/office/officeart/2009/3/layout/HorizontalOrganizationChart"/>
    <dgm:cxn modelId="{28A988AB-2AE1-4C3A-ABD1-CE30C45BA03E}" type="presParOf" srcId="{45BF70FC-8E66-4149-89FF-DABD8E766FE5}" destId="{7A67B453-A48D-45C1-BCE4-D42CDDB28720}" srcOrd="1" destOrd="0" presId="urn:microsoft.com/office/officeart/2009/3/layout/HorizontalOrganizationChart"/>
    <dgm:cxn modelId="{8C5A9018-044B-435E-BF01-4D8A80C122B7}" type="presParOf" srcId="{7A67B453-A48D-45C1-BCE4-D42CDDB28720}" destId="{787E40B6-5E24-447E-8F6B-EDB7260E4FA2}" srcOrd="0" destOrd="0" presId="urn:microsoft.com/office/officeart/2009/3/layout/HorizontalOrganizationChart"/>
    <dgm:cxn modelId="{9509811C-3297-43D4-BB9C-9D0692E2D610}" type="presParOf" srcId="{787E40B6-5E24-447E-8F6B-EDB7260E4FA2}" destId="{551F6A61-A540-40B2-AD27-B632EE135738}" srcOrd="0" destOrd="0" presId="urn:microsoft.com/office/officeart/2009/3/layout/HorizontalOrganizationChart"/>
    <dgm:cxn modelId="{977200C4-A3F8-4607-9BC2-99DC7A2646BC}" type="presParOf" srcId="{787E40B6-5E24-447E-8F6B-EDB7260E4FA2}" destId="{308D4A09-5E61-46D9-8D71-10C98909AD9C}" srcOrd="1" destOrd="0" presId="urn:microsoft.com/office/officeart/2009/3/layout/HorizontalOrganizationChart"/>
    <dgm:cxn modelId="{66D2D913-5A62-461B-8B77-615687340238}" type="presParOf" srcId="{7A67B453-A48D-45C1-BCE4-D42CDDB28720}" destId="{E4594BC7-0937-4990-BEE5-C6B24EA40809}" srcOrd="1" destOrd="0" presId="urn:microsoft.com/office/officeart/2009/3/layout/HorizontalOrganizationChart"/>
    <dgm:cxn modelId="{A46DBB31-3F97-4E6A-BF77-1E7A6E4AB309}" type="presParOf" srcId="{7A67B453-A48D-45C1-BCE4-D42CDDB28720}" destId="{893A76D4-C404-4C50-ACED-582FC77EC340}" srcOrd="2" destOrd="0" presId="urn:microsoft.com/office/officeart/2009/3/layout/HorizontalOrganizationChart"/>
    <dgm:cxn modelId="{CD42D6B1-5AEB-4A60-AB4C-83DED1E31DC6}" type="presParOf" srcId="{45BF70FC-8E66-4149-89FF-DABD8E766FE5}" destId="{A16CE350-9E28-49F3-B216-58F1CAE7E42A}" srcOrd="2" destOrd="0" presId="urn:microsoft.com/office/officeart/2009/3/layout/HorizontalOrganizationChart"/>
    <dgm:cxn modelId="{F4DD0038-D6F9-483E-85EB-40A6DC66FC95}" type="presParOf" srcId="{45BF70FC-8E66-4149-89FF-DABD8E766FE5}" destId="{C801A71B-A9CA-498E-BABB-130353E259F3}" srcOrd="3" destOrd="0" presId="urn:microsoft.com/office/officeart/2009/3/layout/HorizontalOrganizationChart"/>
    <dgm:cxn modelId="{BE573468-2C9B-41EA-B38A-5B3D32663F52}" type="presParOf" srcId="{C801A71B-A9CA-498E-BABB-130353E259F3}" destId="{4A37AB67-99C8-4E08-AAF2-218CE66F9671}" srcOrd="0" destOrd="0" presId="urn:microsoft.com/office/officeart/2009/3/layout/HorizontalOrganizationChart"/>
    <dgm:cxn modelId="{320C8427-B19E-49B8-8B66-7DC4863640FA}" type="presParOf" srcId="{4A37AB67-99C8-4E08-AAF2-218CE66F9671}" destId="{4A2B8301-AC8C-48C0-A98F-617B5A206CE0}" srcOrd="0" destOrd="0" presId="urn:microsoft.com/office/officeart/2009/3/layout/HorizontalOrganizationChart"/>
    <dgm:cxn modelId="{EAA19457-1CEB-49D0-877C-E2B4E50344E0}" type="presParOf" srcId="{4A37AB67-99C8-4E08-AAF2-218CE66F9671}" destId="{42824BD8-2E31-4D47-95A6-E1F51C47D332}" srcOrd="1" destOrd="0" presId="urn:microsoft.com/office/officeart/2009/3/layout/HorizontalOrganizationChart"/>
    <dgm:cxn modelId="{32CF5822-6E9D-444C-8511-270E5B35AC70}" type="presParOf" srcId="{C801A71B-A9CA-498E-BABB-130353E259F3}" destId="{84713F91-AB45-4A19-974D-F5920DAE9A16}" srcOrd="1" destOrd="0" presId="urn:microsoft.com/office/officeart/2009/3/layout/HorizontalOrganizationChart"/>
    <dgm:cxn modelId="{39B78220-D2E6-416E-96F6-D7C1CC4259A8}" type="presParOf" srcId="{C801A71B-A9CA-498E-BABB-130353E259F3}" destId="{8705BEBC-E60A-4355-92BE-88B8C20B6827}" srcOrd="2" destOrd="0" presId="urn:microsoft.com/office/officeart/2009/3/layout/HorizontalOrganizationChart"/>
    <dgm:cxn modelId="{245D7533-419D-4C9C-82DB-FDB0FB0A81B6}" type="presParOf" srcId="{45BF70FC-8E66-4149-89FF-DABD8E766FE5}" destId="{F6E54BDA-08E7-4230-97A9-45D904CC5E83}" srcOrd="4" destOrd="0" presId="urn:microsoft.com/office/officeart/2009/3/layout/HorizontalOrganizationChart"/>
    <dgm:cxn modelId="{33BB81B1-1F9A-46C9-9611-BDF7154AC522}" type="presParOf" srcId="{45BF70FC-8E66-4149-89FF-DABD8E766FE5}" destId="{B4899791-AE1D-476D-9C31-6C5154B189AC}" srcOrd="5" destOrd="0" presId="urn:microsoft.com/office/officeart/2009/3/layout/HorizontalOrganizationChart"/>
    <dgm:cxn modelId="{BD9E0708-3320-4E0E-B0DC-1293F904F7FE}" type="presParOf" srcId="{B4899791-AE1D-476D-9C31-6C5154B189AC}" destId="{F7D28FA9-71FE-40ED-8F45-4301737A162F}" srcOrd="0" destOrd="0" presId="urn:microsoft.com/office/officeart/2009/3/layout/HorizontalOrganizationChart"/>
    <dgm:cxn modelId="{51560F51-B882-422A-9A6F-1BBED444D193}" type="presParOf" srcId="{F7D28FA9-71FE-40ED-8F45-4301737A162F}" destId="{620D3E40-44A0-4CF3-BAF4-F579E7D99F21}" srcOrd="0" destOrd="0" presId="urn:microsoft.com/office/officeart/2009/3/layout/HorizontalOrganizationChart"/>
    <dgm:cxn modelId="{31967E83-EE48-437D-91AD-2959F0174CA4}" type="presParOf" srcId="{F7D28FA9-71FE-40ED-8F45-4301737A162F}" destId="{80E960B0-EE09-42C9-83D8-99CC0F411DD5}" srcOrd="1" destOrd="0" presId="urn:microsoft.com/office/officeart/2009/3/layout/HorizontalOrganizationChart"/>
    <dgm:cxn modelId="{FB96197D-2FFF-42D1-A271-50C3E505D5C1}" type="presParOf" srcId="{B4899791-AE1D-476D-9C31-6C5154B189AC}" destId="{A3617AF4-6187-4CA7-BFCB-46911643FA83}" srcOrd="1" destOrd="0" presId="urn:microsoft.com/office/officeart/2009/3/layout/HorizontalOrganizationChart"/>
    <dgm:cxn modelId="{1021C0FF-6A3B-4F3F-98D6-1CE382CA3A6F}" type="presParOf" srcId="{B4899791-AE1D-476D-9C31-6C5154B189AC}" destId="{4C10BF5F-73B7-4B90-9402-E3F7C20F647E}" srcOrd="2" destOrd="0" presId="urn:microsoft.com/office/officeart/2009/3/layout/HorizontalOrganizationChart"/>
    <dgm:cxn modelId="{619941C0-60AB-4210-9BB1-83955052174E}" type="presParOf" srcId="{45BF70FC-8E66-4149-89FF-DABD8E766FE5}" destId="{F7A59AB7-2A21-4126-9DBF-536B4CF8B76A}" srcOrd="6" destOrd="0" presId="urn:microsoft.com/office/officeart/2009/3/layout/HorizontalOrganizationChart"/>
    <dgm:cxn modelId="{831BF25E-62B2-48BF-B823-5500D83DDD4E}" type="presParOf" srcId="{45BF70FC-8E66-4149-89FF-DABD8E766FE5}" destId="{D1A265C6-13B6-4F8D-84B7-F189218C7970}" srcOrd="7" destOrd="0" presId="urn:microsoft.com/office/officeart/2009/3/layout/HorizontalOrganizationChart"/>
    <dgm:cxn modelId="{EAF69728-C5D7-47FF-AE90-F4C82BEE54F7}" type="presParOf" srcId="{D1A265C6-13B6-4F8D-84B7-F189218C7970}" destId="{58A1C487-92BD-41B9-A7F0-4ABF98A7F41F}" srcOrd="0" destOrd="0" presId="urn:microsoft.com/office/officeart/2009/3/layout/HorizontalOrganizationChart"/>
    <dgm:cxn modelId="{D6771440-6FBD-4BD2-AC01-93A7CFF8DC39}" type="presParOf" srcId="{58A1C487-92BD-41B9-A7F0-4ABF98A7F41F}" destId="{ECC03355-EBF3-46DD-B237-F8B262CD726D}" srcOrd="0" destOrd="0" presId="urn:microsoft.com/office/officeart/2009/3/layout/HorizontalOrganizationChart"/>
    <dgm:cxn modelId="{FBC307BA-2EBB-4E13-A952-6292D81FD9E4}" type="presParOf" srcId="{58A1C487-92BD-41B9-A7F0-4ABF98A7F41F}" destId="{C4B3EADD-0D2D-4929-A3BC-99C4C5F587C8}" srcOrd="1" destOrd="0" presId="urn:microsoft.com/office/officeart/2009/3/layout/HorizontalOrganizationChart"/>
    <dgm:cxn modelId="{6D6A32FA-CE1C-4E74-AC64-3B30F39B23E2}" type="presParOf" srcId="{D1A265C6-13B6-4F8D-84B7-F189218C7970}" destId="{FC8508A5-25FA-4A13-A537-789F9D0C2D7B}" srcOrd="1" destOrd="0" presId="urn:microsoft.com/office/officeart/2009/3/layout/HorizontalOrganizationChart"/>
    <dgm:cxn modelId="{C031EFF3-83D5-4B38-89B4-33E689E9DE95}" type="presParOf" srcId="{D1A265C6-13B6-4F8D-84B7-F189218C7970}" destId="{B9A497A1-878F-430F-A2BC-B01BCF65D66E}" srcOrd="2" destOrd="0" presId="urn:microsoft.com/office/officeart/2009/3/layout/HorizontalOrganizationChart"/>
    <dgm:cxn modelId="{D14F4AEA-2153-48D8-B5C4-E9B3352B2DAB}" type="presParOf" srcId="{45BF70FC-8E66-4149-89FF-DABD8E766FE5}" destId="{36977D34-0BFE-453A-9E89-8CE7FCA52E2E}" srcOrd="8" destOrd="0" presId="urn:microsoft.com/office/officeart/2009/3/layout/HorizontalOrganizationChart"/>
    <dgm:cxn modelId="{5B4B6FA5-EE3E-4536-84CA-11DEEF53A72B}" type="presParOf" srcId="{45BF70FC-8E66-4149-89FF-DABD8E766FE5}" destId="{14240A6A-361A-4F39-AC09-6B828D37253E}" srcOrd="9" destOrd="0" presId="urn:microsoft.com/office/officeart/2009/3/layout/HorizontalOrganizationChart"/>
    <dgm:cxn modelId="{ED0AAE83-E3E1-43D9-9DD7-2EA70B4C2419}" type="presParOf" srcId="{14240A6A-361A-4F39-AC09-6B828D37253E}" destId="{7A30F3C6-8920-4360-AF7F-7FD7D41DA020}" srcOrd="0" destOrd="0" presId="urn:microsoft.com/office/officeart/2009/3/layout/HorizontalOrganizationChart"/>
    <dgm:cxn modelId="{8A79F7A2-B87F-4CDB-9CAC-6F4418F43BAC}" type="presParOf" srcId="{7A30F3C6-8920-4360-AF7F-7FD7D41DA020}" destId="{5E1DC191-717B-4B77-9FAE-BF54D3EC3B05}" srcOrd="0" destOrd="0" presId="urn:microsoft.com/office/officeart/2009/3/layout/HorizontalOrganizationChart"/>
    <dgm:cxn modelId="{92DA1016-C3A3-4199-8B90-246CC7921189}" type="presParOf" srcId="{7A30F3C6-8920-4360-AF7F-7FD7D41DA020}" destId="{D99A54E3-BCCD-43A8-89B9-48B3CBC2DB48}" srcOrd="1" destOrd="0" presId="urn:microsoft.com/office/officeart/2009/3/layout/HorizontalOrganizationChart"/>
    <dgm:cxn modelId="{EAD595EF-51E3-48D5-B515-127AA3FC6ABC}" type="presParOf" srcId="{14240A6A-361A-4F39-AC09-6B828D37253E}" destId="{1645410B-A5AF-40E3-A368-D3ED1E6CB4BA}" srcOrd="1" destOrd="0" presId="urn:microsoft.com/office/officeart/2009/3/layout/HorizontalOrganizationChart"/>
    <dgm:cxn modelId="{4CAA7A07-2ADA-4892-8884-B86050294AC3}" type="presParOf" srcId="{14240A6A-361A-4F39-AC09-6B828D37253E}" destId="{09985539-BA37-408E-9ADB-277B45096F58}" srcOrd="2" destOrd="0" presId="urn:microsoft.com/office/officeart/2009/3/layout/HorizontalOrganizationChart"/>
    <dgm:cxn modelId="{71ABA259-7F9B-43A2-BE98-F9AF6831CCE2}" type="presParOf" srcId="{0E00A49B-F713-4EC5-8FE0-51EB6E5F73CC}" destId="{B13635A2-65E6-4066-82D6-4FE03222210F}" srcOrd="2" destOrd="0" presId="urn:microsoft.com/office/officeart/2009/3/layout/HorizontalOrganizationChart"/>
    <dgm:cxn modelId="{F32BD315-34A5-4218-A4B4-80B586241A86}" type="presParOf" srcId="{B13635A2-65E6-4066-82D6-4FE03222210F}" destId="{F82EE362-D918-4691-A9AD-4C9DDB6A1BB8}" srcOrd="0" destOrd="0" presId="urn:microsoft.com/office/officeart/2009/3/layout/HorizontalOrganizationChart"/>
    <dgm:cxn modelId="{9F3BAD20-349F-44D3-B012-8A73915EDE32}" type="presParOf" srcId="{B13635A2-65E6-4066-82D6-4FE03222210F}" destId="{D3B8D3C6-A0EB-4FCB-AAC8-0CF9017B7385}" srcOrd="1" destOrd="0" presId="urn:microsoft.com/office/officeart/2009/3/layout/HorizontalOrganizationChart"/>
    <dgm:cxn modelId="{CB1F0DE0-B0FB-40E1-94CB-4042EE0AE3ED}" type="presParOf" srcId="{D3B8D3C6-A0EB-4FCB-AAC8-0CF9017B7385}" destId="{A320DE36-7299-47B7-B3C9-9AC7F6BEE61C}" srcOrd="0" destOrd="0" presId="urn:microsoft.com/office/officeart/2009/3/layout/HorizontalOrganizationChart"/>
    <dgm:cxn modelId="{B1840549-056C-4E25-AC26-A34FFDDC7078}" type="presParOf" srcId="{A320DE36-7299-47B7-B3C9-9AC7F6BEE61C}" destId="{CAFBAB3A-1BA5-437D-9965-C2412D48528D}" srcOrd="0" destOrd="0" presId="urn:microsoft.com/office/officeart/2009/3/layout/HorizontalOrganizationChart"/>
    <dgm:cxn modelId="{43B4C366-CDFD-466D-90BE-4BF881055D0A}" type="presParOf" srcId="{A320DE36-7299-47B7-B3C9-9AC7F6BEE61C}" destId="{B19F4722-A4CE-4048-8620-B43D0F896FE3}" srcOrd="1" destOrd="0" presId="urn:microsoft.com/office/officeart/2009/3/layout/HorizontalOrganizationChart"/>
    <dgm:cxn modelId="{BF1120E9-C896-462F-AD85-44AF46E1EA6E}" type="presParOf" srcId="{D3B8D3C6-A0EB-4FCB-AAC8-0CF9017B7385}" destId="{D45773A5-9A79-4DC5-90C5-FEDF717CE154}" srcOrd="1" destOrd="0" presId="urn:microsoft.com/office/officeart/2009/3/layout/HorizontalOrganizationChart"/>
    <dgm:cxn modelId="{7D870E2D-724D-484B-AC0E-2745BD6C0189}" type="presParOf" srcId="{D3B8D3C6-A0EB-4FCB-AAC8-0CF9017B7385}" destId="{A9185A3F-F954-446A-90C5-C950459789B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1C7028-0EC9-43B3-9746-1E49D7E3FF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B062015-C147-482B-A223-4A07AD1D3F8E}">
      <dgm:prSet phldrT="[Text]" custT="1"/>
      <dgm:spPr>
        <a:solidFill>
          <a:schemeClr val="bg1">
            <a:lumMod val="95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600" b="1" i="0" dirty="0" smtClean="0">
              <a:solidFill>
                <a:srgbClr val="002060"/>
              </a:solidFill>
              <a:latin typeface="Cambria" panose="02040503050406030204" pitchFamily="18" charset="0"/>
            </a:rPr>
            <a:t>S-2200 </a:t>
          </a:r>
          <a:r>
            <a:rPr lang="en-US" sz="1600" b="1" i="0" dirty="0" err="1" smtClean="0">
              <a:solidFill>
                <a:srgbClr val="002060"/>
              </a:solidFill>
              <a:latin typeface="Cambria" panose="02040503050406030204" pitchFamily="18" charset="0"/>
            </a:rPr>
            <a:t>admissão</a:t>
          </a:r>
          <a:endParaRPr lang="en-US" sz="1600" b="1" i="0" dirty="0">
            <a:solidFill>
              <a:srgbClr val="002060"/>
            </a:solidFill>
            <a:latin typeface="Cambria" panose="02040503050406030204" pitchFamily="18" charset="0"/>
          </a:endParaRPr>
        </a:p>
      </dgm:t>
    </dgm:pt>
    <dgm:pt modelId="{09152830-9BA6-4D41-8E9A-AE831B51AA96}" type="parTrans" cxnId="{7D48F16A-42CC-4536-A5BD-976C1B4ABEEF}">
      <dgm:prSet/>
      <dgm:spPr/>
      <dgm:t>
        <a:bodyPr/>
        <a:lstStyle/>
        <a:p>
          <a:endParaRPr lang="en-US"/>
        </a:p>
      </dgm:t>
    </dgm:pt>
    <dgm:pt modelId="{62A7339A-6C0A-420C-880E-16CBA1F12370}" type="sibTrans" cxnId="{7D48F16A-42CC-4536-A5BD-976C1B4ABEEF}">
      <dgm:prSet/>
      <dgm:spPr/>
      <dgm:t>
        <a:bodyPr/>
        <a:lstStyle/>
        <a:p>
          <a:endParaRPr lang="en-US"/>
        </a:p>
      </dgm:t>
    </dgm:pt>
    <dgm:pt modelId="{D5D625CC-46F4-4944-84A7-CFF2A2691301}" type="asst">
      <dgm:prSet phldrT="[Text]" custT="1"/>
      <dgm:spPr>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600" i="0" dirty="0" smtClean="0">
              <a:latin typeface="Cambria" panose="02040503050406030204" pitchFamily="18" charset="0"/>
            </a:rPr>
            <a:t>S-2205 </a:t>
          </a:r>
        </a:p>
        <a:p>
          <a:pPr algn="ctr"/>
          <a:r>
            <a:rPr lang="en-US" sz="1600" i="0" dirty="0" smtClean="0">
              <a:latin typeface="Cambria" panose="02040503050406030204" pitchFamily="18" charset="0"/>
            </a:rPr>
            <a:t>alt dados</a:t>
          </a:r>
          <a:endParaRPr lang="en-US" sz="1600" i="0" dirty="0">
            <a:latin typeface="Cambria" panose="02040503050406030204" pitchFamily="18" charset="0"/>
          </a:endParaRPr>
        </a:p>
      </dgm:t>
    </dgm:pt>
    <dgm:pt modelId="{666A342F-D3DF-4AA0-9214-5B0233ECE9AF}" type="parTrans" cxnId="{93668FDE-6125-4D4E-BAE9-D8F0277DD4A3}">
      <dgm:prSet/>
      <dgm:spPr/>
      <dgm:t>
        <a:bodyPr/>
        <a:lstStyle/>
        <a:p>
          <a:endParaRPr lang="en-US"/>
        </a:p>
      </dgm:t>
    </dgm:pt>
    <dgm:pt modelId="{1CAB80B9-EE8F-49E0-974A-785C492EEDAA}" type="sibTrans" cxnId="{93668FDE-6125-4D4E-BAE9-D8F0277DD4A3}">
      <dgm:prSet/>
      <dgm:spPr/>
      <dgm:t>
        <a:bodyPr/>
        <a:lstStyle/>
        <a:p>
          <a:endParaRPr lang="en-US"/>
        </a:p>
      </dgm:t>
    </dgm:pt>
    <dgm:pt modelId="{655B1CE4-56D7-4FEC-948A-39F36FE90022}">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600" b="1" i="0" dirty="0" smtClean="0">
              <a:solidFill>
                <a:schemeClr val="bg1"/>
              </a:solidFill>
              <a:latin typeface="Cambria" panose="02040503050406030204" pitchFamily="18" charset="0"/>
            </a:rPr>
            <a:t>S-2210 </a:t>
          </a:r>
        </a:p>
        <a:p>
          <a:pPr algn="ctr"/>
          <a:r>
            <a:rPr lang="en-US" sz="1600" b="1" i="0" dirty="0" smtClean="0">
              <a:solidFill>
                <a:schemeClr val="bg1"/>
              </a:solidFill>
              <a:latin typeface="Cambria" panose="02040503050406030204" pitchFamily="18" charset="0"/>
            </a:rPr>
            <a:t>cat</a:t>
          </a:r>
          <a:endParaRPr lang="en-US" sz="1600" b="1" i="0" dirty="0">
            <a:solidFill>
              <a:schemeClr val="bg1"/>
            </a:solidFill>
            <a:latin typeface="Cambria" panose="02040503050406030204" pitchFamily="18" charset="0"/>
          </a:endParaRPr>
        </a:p>
      </dgm:t>
    </dgm:pt>
    <dgm:pt modelId="{7E432E2F-9B08-4257-95B8-BFE102088194}" type="parTrans" cxnId="{EB9C4B1E-0BB4-4A4F-B6C8-4EE9DAB1C512}">
      <dgm:prSet/>
      <dgm:spPr/>
      <dgm:t>
        <a:bodyPr/>
        <a:lstStyle/>
        <a:p>
          <a:endParaRPr lang="en-US"/>
        </a:p>
      </dgm:t>
    </dgm:pt>
    <dgm:pt modelId="{F2323D08-7E3A-4ACF-B73B-D36046C516AF}" type="sibTrans" cxnId="{EB9C4B1E-0BB4-4A4F-B6C8-4EE9DAB1C512}">
      <dgm:prSet/>
      <dgm:spPr/>
      <dgm:t>
        <a:bodyPr/>
        <a:lstStyle/>
        <a:p>
          <a:endParaRPr lang="en-US"/>
        </a:p>
      </dgm:t>
    </dgm:pt>
    <dgm:pt modelId="{3D5CE053-87F9-495B-B5ED-3E1BA001EB1D}">
      <dgm:prSe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600" b="1" i="0" dirty="0" smtClean="0">
              <a:solidFill>
                <a:schemeClr val="bg1"/>
              </a:solidFill>
              <a:latin typeface="Cambria" panose="02040503050406030204" pitchFamily="18" charset="0"/>
            </a:rPr>
            <a:t>S-2240 </a:t>
          </a:r>
        </a:p>
        <a:p>
          <a:pPr algn="ctr"/>
          <a:r>
            <a:rPr lang="en-US" sz="1600" b="1" i="0" dirty="0" smtClean="0">
              <a:solidFill>
                <a:schemeClr val="bg1"/>
              </a:solidFill>
              <a:latin typeface="Cambria" panose="02040503050406030204" pitchFamily="18" charset="0"/>
            </a:rPr>
            <a:t>fat </a:t>
          </a:r>
          <a:r>
            <a:rPr lang="en-US" sz="1600" b="1" i="0" dirty="0" err="1" smtClean="0">
              <a:solidFill>
                <a:schemeClr val="bg1"/>
              </a:solidFill>
              <a:latin typeface="Cambria" panose="02040503050406030204" pitchFamily="18" charset="0"/>
            </a:rPr>
            <a:t>risco</a:t>
          </a:r>
          <a:endParaRPr lang="en-US" sz="1600" b="1" i="0" dirty="0">
            <a:solidFill>
              <a:schemeClr val="bg1"/>
            </a:solidFill>
            <a:latin typeface="Cambria" panose="02040503050406030204" pitchFamily="18" charset="0"/>
          </a:endParaRPr>
        </a:p>
      </dgm:t>
    </dgm:pt>
    <dgm:pt modelId="{F95828DE-7AFA-4EB4-A057-9EF118FD849C}" type="parTrans" cxnId="{708ADE3A-90A2-4562-8B65-E434603339AA}">
      <dgm:prSet/>
      <dgm:spPr/>
      <dgm:t>
        <a:bodyPr/>
        <a:lstStyle/>
        <a:p>
          <a:endParaRPr lang="en-US"/>
        </a:p>
      </dgm:t>
    </dgm:pt>
    <dgm:pt modelId="{A3FABDB7-2110-4D19-BB53-B668FE50EC27}" type="sibTrans" cxnId="{708ADE3A-90A2-4562-8B65-E434603339AA}">
      <dgm:prSet/>
      <dgm:spPr/>
      <dgm:t>
        <a:bodyPr/>
        <a:lstStyle/>
        <a:p>
          <a:endParaRPr lang="en-US"/>
        </a:p>
      </dgm:t>
    </dgm:pt>
    <dgm:pt modelId="{80A1D732-AD74-475A-902E-EE85A47A511D}">
      <dgm:prSet custT="1"/>
      <dgm:spPr>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600" b="1" i="0" dirty="0" smtClean="0">
              <a:latin typeface="Cambria" panose="02040503050406030204" pitchFamily="18" charset="0"/>
            </a:rPr>
            <a:t>S-2300</a:t>
          </a:r>
        </a:p>
        <a:p>
          <a:pPr algn="ctr"/>
          <a:r>
            <a:rPr lang="en-US" sz="1600" b="1" i="0" dirty="0" smtClean="0">
              <a:latin typeface="Cambria" panose="02040503050406030204" pitchFamily="18" charset="0"/>
            </a:rPr>
            <a:t> cad </a:t>
          </a:r>
          <a:r>
            <a:rPr lang="en-US" sz="1600" b="1" i="0" dirty="0" err="1" smtClean="0">
              <a:latin typeface="Cambria" panose="02040503050406030204" pitchFamily="18" charset="0"/>
            </a:rPr>
            <a:t>tsv</a:t>
          </a:r>
          <a:endParaRPr lang="en-US" sz="1600" b="1" i="0" dirty="0">
            <a:latin typeface="Cambria" panose="02040503050406030204" pitchFamily="18" charset="0"/>
          </a:endParaRPr>
        </a:p>
      </dgm:t>
    </dgm:pt>
    <dgm:pt modelId="{312BB08C-06FF-445D-A218-1BD66C47876F}" type="parTrans" cxnId="{D97F5741-94B1-45FC-A4C1-D2956AE29903}">
      <dgm:prSet/>
      <dgm:spPr/>
      <dgm:t>
        <a:bodyPr/>
        <a:lstStyle/>
        <a:p>
          <a:endParaRPr lang="en-US"/>
        </a:p>
      </dgm:t>
    </dgm:pt>
    <dgm:pt modelId="{637A2DA8-B814-4E58-B03B-9604D1BBA5A8}" type="sibTrans" cxnId="{D97F5741-94B1-45FC-A4C1-D2956AE29903}">
      <dgm:prSet/>
      <dgm:spPr/>
      <dgm:t>
        <a:bodyPr/>
        <a:lstStyle/>
        <a:p>
          <a:endParaRPr lang="en-US"/>
        </a:p>
      </dgm:t>
    </dgm:pt>
    <dgm:pt modelId="{A6871705-0B22-489F-A86D-E7DA568CB047}" type="asst">
      <dgm:prSet custT="1"/>
      <dgm:spPr>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600" b="1" i="0" dirty="0" smtClean="0">
              <a:latin typeface="Cambria" panose="02040503050406030204" pitchFamily="18" charset="0"/>
            </a:rPr>
            <a:t>S-2306 </a:t>
          </a:r>
        </a:p>
        <a:p>
          <a:pPr algn="ctr"/>
          <a:r>
            <a:rPr lang="en-US" sz="1600" b="1" i="0" dirty="0" smtClean="0">
              <a:latin typeface="Cambria" panose="02040503050406030204" pitchFamily="18" charset="0"/>
            </a:rPr>
            <a:t>alt dados </a:t>
          </a:r>
          <a:r>
            <a:rPr lang="en-US" sz="1600" b="1" i="0" dirty="0" err="1" smtClean="0">
              <a:latin typeface="Cambria" panose="02040503050406030204" pitchFamily="18" charset="0"/>
            </a:rPr>
            <a:t>tsv</a:t>
          </a:r>
          <a:endParaRPr lang="en-US" sz="1600" b="1" i="0" dirty="0">
            <a:latin typeface="Cambria" panose="02040503050406030204" pitchFamily="18" charset="0"/>
          </a:endParaRPr>
        </a:p>
      </dgm:t>
    </dgm:pt>
    <dgm:pt modelId="{369EAD07-351A-4BFE-AA10-C8BA9DA461B5}" type="parTrans" cxnId="{08E968A8-C6E2-411D-8111-AAAC3E18743C}">
      <dgm:prSet/>
      <dgm:spPr/>
      <dgm:t>
        <a:bodyPr/>
        <a:lstStyle/>
        <a:p>
          <a:endParaRPr lang="en-US"/>
        </a:p>
      </dgm:t>
    </dgm:pt>
    <dgm:pt modelId="{CC3D3F97-B450-4B42-A2D6-A1A16E943200}" type="sibTrans" cxnId="{08E968A8-C6E2-411D-8111-AAAC3E18743C}">
      <dgm:prSet/>
      <dgm:spPr/>
      <dgm:t>
        <a:bodyPr/>
        <a:lstStyle/>
        <a:p>
          <a:endParaRPr lang="en-US"/>
        </a:p>
      </dgm:t>
    </dgm:pt>
    <dgm:pt modelId="{2ECC8EC7-D2E4-4CA8-8B3B-15ADBFF53201}" type="asst">
      <dgm:prSet custT="1"/>
      <dgm:spPr>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600" b="1" i="0" dirty="0" smtClean="0">
              <a:latin typeface="Cambria" panose="02040503050406030204" pitchFamily="18" charset="0"/>
            </a:rPr>
            <a:t>S-2399 </a:t>
          </a:r>
        </a:p>
        <a:p>
          <a:pPr algn="ctr"/>
          <a:r>
            <a:rPr lang="en-US" sz="1600" b="1" i="0" dirty="0" err="1" smtClean="0">
              <a:latin typeface="Cambria" panose="02040503050406030204" pitchFamily="18" charset="0"/>
            </a:rPr>
            <a:t>tsv</a:t>
          </a:r>
          <a:r>
            <a:rPr lang="en-US" sz="1600" b="1" i="0" dirty="0" smtClean="0">
              <a:latin typeface="Cambria" panose="02040503050406030204" pitchFamily="18" charset="0"/>
            </a:rPr>
            <a:t> </a:t>
          </a:r>
          <a:r>
            <a:rPr lang="en-US" sz="1600" b="1" i="0" dirty="0" err="1" smtClean="0">
              <a:latin typeface="Cambria" panose="02040503050406030204" pitchFamily="18" charset="0"/>
            </a:rPr>
            <a:t>término</a:t>
          </a:r>
          <a:endParaRPr lang="en-US" sz="1600" b="1" i="0" dirty="0">
            <a:latin typeface="Cambria" panose="02040503050406030204" pitchFamily="18" charset="0"/>
          </a:endParaRPr>
        </a:p>
      </dgm:t>
    </dgm:pt>
    <dgm:pt modelId="{CA650A7E-569B-4D4E-B666-81E4A76E0254}" type="parTrans" cxnId="{4AC0D0D3-8F53-4D86-A4BB-BEE8B3E19003}">
      <dgm:prSet/>
      <dgm:spPr/>
      <dgm:t>
        <a:bodyPr/>
        <a:lstStyle/>
        <a:p>
          <a:endParaRPr lang="en-US"/>
        </a:p>
      </dgm:t>
    </dgm:pt>
    <dgm:pt modelId="{88DB0082-7AC2-41B0-8148-AB809EF19338}" type="sibTrans" cxnId="{4AC0D0D3-8F53-4D86-A4BB-BEE8B3E19003}">
      <dgm:prSet/>
      <dgm:spPr/>
      <dgm:t>
        <a:bodyPr/>
        <a:lstStyle/>
        <a:p>
          <a:endParaRPr lang="en-US"/>
        </a:p>
      </dgm:t>
    </dgm:pt>
    <dgm:pt modelId="{E3A1A5C4-0374-4C49-BA72-06220D08E53B}">
      <dgm:prSe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600" b="1" i="0" dirty="0" smtClean="0">
              <a:solidFill>
                <a:schemeClr val="bg1"/>
              </a:solidFill>
              <a:latin typeface="Cambria" panose="02040503050406030204" pitchFamily="18" charset="0"/>
            </a:rPr>
            <a:t>S-2241 </a:t>
          </a:r>
          <a:r>
            <a:rPr lang="en-US" sz="1600" b="1" i="0" dirty="0" err="1" smtClean="0">
              <a:solidFill>
                <a:schemeClr val="bg1"/>
              </a:solidFill>
              <a:latin typeface="Cambria" panose="02040503050406030204" pitchFamily="18" charset="0"/>
            </a:rPr>
            <a:t>insal</a:t>
          </a:r>
          <a:r>
            <a:rPr lang="en-US" sz="1600" b="1" i="0" dirty="0" smtClean="0">
              <a:solidFill>
                <a:schemeClr val="bg1"/>
              </a:solidFill>
              <a:latin typeface="Cambria" panose="02040503050406030204" pitchFamily="18" charset="0"/>
            </a:rPr>
            <a:t>/</a:t>
          </a:r>
          <a:r>
            <a:rPr lang="en-US" sz="1600" b="1" i="0" dirty="0" err="1" smtClean="0">
              <a:solidFill>
                <a:schemeClr val="bg1"/>
              </a:solidFill>
              <a:latin typeface="Cambria" panose="02040503050406030204" pitchFamily="18" charset="0"/>
            </a:rPr>
            <a:t>perig</a:t>
          </a:r>
          <a:endParaRPr lang="en-US" sz="1600" b="1" i="0" dirty="0">
            <a:solidFill>
              <a:schemeClr val="bg1"/>
            </a:solidFill>
            <a:latin typeface="Cambria" panose="02040503050406030204" pitchFamily="18" charset="0"/>
          </a:endParaRPr>
        </a:p>
      </dgm:t>
    </dgm:pt>
    <dgm:pt modelId="{B45E70DA-BF75-4DF6-88F1-A4E2D7944487}" type="parTrans" cxnId="{7E84C8B0-4F71-4678-AC79-07C280304428}">
      <dgm:prSet/>
      <dgm:spPr/>
      <dgm:t>
        <a:bodyPr/>
        <a:lstStyle/>
        <a:p>
          <a:endParaRPr lang="en-US"/>
        </a:p>
      </dgm:t>
    </dgm:pt>
    <dgm:pt modelId="{0100903A-6DDB-4191-85C9-DA08995A5188}" type="sibTrans" cxnId="{7E84C8B0-4F71-4678-AC79-07C280304428}">
      <dgm:prSet/>
      <dgm:spPr/>
      <dgm:t>
        <a:bodyPr/>
        <a:lstStyle/>
        <a:p>
          <a:endParaRPr lang="en-US"/>
        </a:p>
      </dgm:t>
    </dgm:pt>
    <dgm:pt modelId="{A77D5E2E-148F-4AA9-8B72-6527218CBA8E}">
      <dgm:prSet custT="1"/>
      <dgm:spPr>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600" b="1" i="0" dirty="0" smtClean="0">
              <a:latin typeface="Cambria" panose="02040503050406030204" pitchFamily="18" charset="0"/>
            </a:rPr>
            <a:t>S-2250 </a:t>
          </a:r>
        </a:p>
        <a:p>
          <a:pPr algn="ctr"/>
          <a:r>
            <a:rPr lang="en-US" sz="1600" b="1" i="0" dirty="0" smtClean="0">
              <a:latin typeface="Cambria" panose="02040503050406030204" pitchFamily="18" charset="0"/>
            </a:rPr>
            <a:t>Aviso </a:t>
          </a:r>
          <a:r>
            <a:rPr lang="en-US" sz="1600" b="1" i="0" dirty="0" err="1" smtClean="0">
              <a:latin typeface="Cambria" panose="02040503050406030204" pitchFamily="18" charset="0"/>
            </a:rPr>
            <a:t>prévio</a:t>
          </a:r>
          <a:endParaRPr lang="en-US" sz="1600" b="1" i="0" dirty="0">
            <a:latin typeface="Cambria" panose="02040503050406030204" pitchFamily="18" charset="0"/>
          </a:endParaRPr>
        </a:p>
      </dgm:t>
    </dgm:pt>
    <dgm:pt modelId="{DE55635C-F7AB-4624-B2E1-8B89DC5CA531}" type="parTrans" cxnId="{4153E4EF-0A57-4616-BE05-C0013491859E}">
      <dgm:prSet/>
      <dgm:spPr/>
      <dgm:t>
        <a:bodyPr/>
        <a:lstStyle/>
        <a:p>
          <a:endParaRPr lang="en-US"/>
        </a:p>
      </dgm:t>
    </dgm:pt>
    <dgm:pt modelId="{0A6E626E-B668-46A5-8FA6-13CC25725F61}" type="sibTrans" cxnId="{4153E4EF-0A57-4616-BE05-C0013491859E}">
      <dgm:prSet/>
      <dgm:spPr/>
      <dgm:t>
        <a:bodyPr/>
        <a:lstStyle/>
        <a:p>
          <a:endParaRPr lang="en-US"/>
        </a:p>
      </dgm:t>
    </dgm:pt>
    <dgm:pt modelId="{7ED42C45-9BD5-4880-86B6-07DFE43B9339}" type="asst">
      <dgm:prSet custT="1"/>
      <dgm:spPr>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600" i="0" dirty="0" smtClean="0">
              <a:latin typeface="Cambria" panose="02040503050406030204" pitchFamily="18" charset="0"/>
            </a:rPr>
            <a:t>S-2199 </a:t>
          </a:r>
        </a:p>
        <a:p>
          <a:pPr algn="ctr"/>
          <a:r>
            <a:rPr lang="en-US" sz="1600" i="0" dirty="0" err="1" smtClean="0">
              <a:latin typeface="Cambria" panose="02040503050406030204" pitchFamily="18" charset="0"/>
            </a:rPr>
            <a:t>pré</a:t>
          </a:r>
          <a:r>
            <a:rPr lang="en-US" sz="1600" i="0" dirty="0" smtClean="0">
              <a:latin typeface="Cambria" panose="02040503050406030204" pitchFamily="18" charset="0"/>
            </a:rPr>
            <a:t> </a:t>
          </a:r>
          <a:r>
            <a:rPr lang="en-US" sz="1600" i="0" dirty="0" err="1" smtClean="0">
              <a:latin typeface="Cambria" panose="02040503050406030204" pitchFamily="18" charset="0"/>
            </a:rPr>
            <a:t>admissão</a:t>
          </a:r>
          <a:endParaRPr lang="en-US" sz="1600" i="0" dirty="0">
            <a:latin typeface="Cambria" panose="02040503050406030204" pitchFamily="18" charset="0"/>
          </a:endParaRPr>
        </a:p>
      </dgm:t>
    </dgm:pt>
    <dgm:pt modelId="{4A22D103-06F4-44A8-810D-A985EEA26E33}" type="parTrans" cxnId="{6CB60935-2220-4EB9-9741-FECA6033277E}">
      <dgm:prSet/>
      <dgm:spPr/>
      <dgm:t>
        <a:bodyPr/>
        <a:lstStyle/>
        <a:p>
          <a:endParaRPr lang="en-US"/>
        </a:p>
      </dgm:t>
    </dgm:pt>
    <dgm:pt modelId="{887CBAED-3535-452B-B8B3-B4AFB6776B25}" type="sibTrans" cxnId="{6CB60935-2220-4EB9-9741-FECA6033277E}">
      <dgm:prSet/>
      <dgm:spPr/>
      <dgm:t>
        <a:bodyPr/>
        <a:lstStyle/>
        <a:p>
          <a:endParaRPr lang="en-US"/>
        </a:p>
      </dgm:t>
    </dgm:pt>
    <dgm:pt modelId="{15D5C024-5DFA-40E6-B563-CE7627F019BF}" type="asst">
      <dgm:prSet custT="1"/>
      <dgm:spPr>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600" i="0" dirty="0" smtClean="0">
              <a:latin typeface="Cambria" panose="02040503050406030204" pitchFamily="18" charset="0"/>
            </a:rPr>
            <a:t>S-2206 </a:t>
          </a:r>
        </a:p>
        <a:p>
          <a:pPr algn="ctr"/>
          <a:r>
            <a:rPr lang="en-US" sz="1600" i="0" dirty="0" smtClean="0">
              <a:latin typeface="Cambria" panose="02040503050406030204" pitchFamily="18" charset="0"/>
            </a:rPr>
            <a:t>alt </a:t>
          </a:r>
          <a:r>
            <a:rPr lang="en-US" sz="1600" i="0" dirty="0" err="1" smtClean="0">
              <a:latin typeface="Cambria" panose="02040503050406030204" pitchFamily="18" charset="0"/>
            </a:rPr>
            <a:t>contr</a:t>
          </a:r>
          <a:endParaRPr lang="en-US" sz="1600" i="0" dirty="0">
            <a:latin typeface="Cambria" panose="02040503050406030204" pitchFamily="18" charset="0"/>
          </a:endParaRPr>
        </a:p>
      </dgm:t>
    </dgm:pt>
    <dgm:pt modelId="{DC1EE5E7-0553-4D67-8E17-2F2695B8D614}" type="parTrans" cxnId="{94B06CA1-82CE-4320-B06B-E60BA2AEA442}">
      <dgm:prSet/>
      <dgm:spPr/>
      <dgm:t>
        <a:bodyPr/>
        <a:lstStyle/>
        <a:p>
          <a:endParaRPr lang="en-US"/>
        </a:p>
      </dgm:t>
    </dgm:pt>
    <dgm:pt modelId="{E93031BC-6DB3-4C9A-BFBD-067399F15F21}" type="sibTrans" cxnId="{94B06CA1-82CE-4320-B06B-E60BA2AEA442}">
      <dgm:prSet/>
      <dgm:spPr/>
      <dgm:t>
        <a:bodyPr/>
        <a:lstStyle/>
        <a:p>
          <a:endParaRPr lang="en-US"/>
        </a:p>
      </dgm:t>
    </dgm:pt>
    <dgm:pt modelId="{D6A56946-9662-41C8-B9F3-DD64389AAE99}" type="asst">
      <dgm:prSet custT="1"/>
      <dgm:spPr>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600" b="1" i="0" dirty="0" smtClean="0">
              <a:latin typeface="Cambria" panose="02040503050406030204" pitchFamily="18" charset="0"/>
            </a:rPr>
            <a:t>S-2298 </a:t>
          </a:r>
          <a:r>
            <a:rPr lang="en-US" sz="1600" b="1" i="0" dirty="0" err="1" smtClean="0">
              <a:latin typeface="Cambria" panose="02040503050406030204" pitchFamily="18" charset="0"/>
            </a:rPr>
            <a:t>reitegração</a:t>
          </a:r>
          <a:endParaRPr lang="en-US" sz="1600" b="1" i="0" dirty="0">
            <a:latin typeface="Cambria" panose="02040503050406030204" pitchFamily="18" charset="0"/>
          </a:endParaRPr>
        </a:p>
      </dgm:t>
    </dgm:pt>
    <dgm:pt modelId="{5ECB4E67-91C8-4766-8E38-7C11301233A5}" type="parTrans" cxnId="{117896E2-928D-42E3-9C30-DDCA955E8D06}">
      <dgm:prSet/>
      <dgm:spPr/>
      <dgm:t>
        <a:bodyPr/>
        <a:lstStyle/>
        <a:p>
          <a:endParaRPr lang="en-US"/>
        </a:p>
      </dgm:t>
    </dgm:pt>
    <dgm:pt modelId="{7FB8A606-09FC-48D6-9CA1-5E2642F2BF4D}" type="sibTrans" cxnId="{117896E2-928D-42E3-9C30-DDCA955E8D06}">
      <dgm:prSet/>
      <dgm:spPr/>
      <dgm:t>
        <a:bodyPr/>
        <a:lstStyle/>
        <a:p>
          <a:endParaRPr lang="en-US"/>
        </a:p>
      </dgm:t>
    </dgm:pt>
    <dgm:pt modelId="{33798346-27EA-42D1-8E14-21894B9931DF}">
      <dgm:prSe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600" b="1" i="0" dirty="0" smtClean="0">
              <a:solidFill>
                <a:schemeClr val="bg1"/>
              </a:solidFill>
              <a:latin typeface="Cambria" panose="02040503050406030204" pitchFamily="18" charset="0"/>
            </a:rPr>
            <a:t>S-2220 </a:t>
          </a:r>
        </a:p>
        <a:p>
          <a:pPr algn="ctr"/>
          <a:r>
            <a:rPr lang="en-US" sz="1600" b="1" i="0" dirty="0" err="1" smtClean="0">
              <a:solidFill>
                <a:schemeClr val="bg1"/>
              </a:solidFill>
              <a:latin typeface="Cambria" panose="02040503050406030204" pitchFamily="18" charset="0"/>
            </a:rPr>
            <a:t>aso</a:t>
          </a:r>
          <a:endParaRPr lang="en-US" sz="1600" b="1" i="0" dirty="0">
            <a:solidFill>
              <a:schemeClr val="bg1"/>
            </a:solidFill>
            <a:latin typeface="Cambria" panose="02040503050406030204" pitchFamily="18" charset="0"/>
          </a:endParaRPr>
        </a:p>
      </dgm:t>
    </dgm:pt>
    <dgm:pt modelId="{B5FA6DCB-F1B9-4913-9496-DFA9A3D81A8F}" type="parTrans" cxnId="{D983ED88-2C0B-4275-8DCC-E57D8347F3A5}">
      <dgm:prSet/>
      <dgm:spPr/>
      <dgm:t>
        <a:bodyPr/>
        <a:lstStyle/>
        <a:p>
          <a:endParaRPr lang="en-US"/>
        </a:p>
      </dgm:t>
    </dgm:pt>
    <dgm:pt modelId="{67360CDF-E93F-446F-843F-1C1CF70134C2}" type="sibTrans" cxnId="{D983ED88-2C0B-4275-8DCC-E57D8347F3A5}">
      <dgm:prSet/>
      <dgm:spPr/>
      <dgm:t>
        <a:bodyPr/>
        <a:lstStyle/>
        <a:p>
          <a:endParaRPr lang="en-US"/>
        </a:p>
      </dgm:t>
    </dgm:pt>
    <dgm:pt modelId="{197A36C6-0C8D-49E4-8CEA-DDB3B81A9473}">
      <dgm:prSet custT="1"/>
      <dgm:spPr>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600" b="1" i="0" dirty="0" smtClean="0">
              <a:solidFill>
                <a:schemeClr val="tx1"/>
              </a:solidFill>
              <a:latin typeface="Cambria" panose="02040503050406030204" pitchFamily="18" charset="0"/>
            </a:rPr>
            <a:t>S-2230 </a:t>
          </a:r>
          <a:r>
            <a:rPr lang="en-US" sz="1600" b="1" i="0" dirty="0" err="1" smtClean="0">
              <a:solidFill>
                <a:schemeClr val="tx1"/>
              </a:solidFill>
              <a:latin typeface="Cambria" panose="02040503050406030204" pitchFamily="18" charset="0"/>
            </a:rPr>
            <a:t>afastamento</a:t>
          </a:r>
          <a:endParaRPr lang="en-US" sz="1600" b="1" i="0" dirty="0">
            <a:solidFill>
              <a:schemeClr val="tx1"/>
            </a:solidFill>
            <a:latin typeface="Cambria" panose="02040503050406030204" pitchFamily="18" charset="0"/>
          </a:endParaRPr>
        </a:p>
      </dgm:t>
    </dgm:pt>
    <dgm:pt modelId="{57DC95CE-EC3C-43B7-9CB7-3D8E8588754A}" type="parTrans" cxnId="{9F1F71AE-70D8-4855-8C6D-8E4B94DD92E0}">
      <dgm:prSet/>
      <dgm:spPr/>
      <dgm:t>
        <a:bodyPr/>
        <a:lstStyle/>
        <a:p>
          <a:endParaRPr lang="en-US"/>
        </a:p>
      </dgm:t>
    </dgm:pt>
    <dgm:pt modelId="{31F4D6AD-1A62-4D7E-AA2A-8184CFC59567}" type="sibTrans" cxnId="{9F1F71AE-70D8-4855-8C6D-8E4B94DD92E0}">
      <dgm:prSet/>
      <dgm:spPr/>
      <dgm:t>
        <a:bodyPr/>
        <a:lstStyle/>
        <a:p>
          <a:endParaRPr lang="en-US"/>
        </a:p>
      </dgm:t>
    </dgm:pt>
    <dgm:pt modelId="{0322C3DB-4DBF-4963-BB75-6FDD97DEF764}">
      <dgm:prSet custT="1"/>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600" b="1" i="0" dirty="0" smtClean="0">
              <a:solidFill>
                <a:schemeClr val="bg1"/>
              </a:solidFill>
              <a:latin typeface="Cambria" panose="02040503050406030204" pitchFamily="18" charset="0"/>
            </a:rPr>
            <a:t>S-2400 </a:t>
          </a:r>
        </a:p>
        <a:p>
          <a:pPr algn="ctr"/>
          <a:r>
            <a:rPr lang="en-US" sz="1600" b="1" i="0" dirty="0" err="1" smtClean="0">
              <a:solidFill>
                <a:schemeClr val="bg1"/>
              </a:solidFill>
              <a:latin typeface="Cambria" panose="02040503050406030204" pitchFamily="18" charset="0"/>
            </a:rPr>
            <a:t>inss</a:t>
          </a:r>
          <a:r>
            <a:rPr lang="en-US" sz="1600" b="1" i="0" dirty="0" smtClean="0">
              <a:solidFill>
                <a:schemeClr val="bg1"/>
              </a:solidFill>
              <a:latin typeface="Cambria" panose="02040503050406030204" pitchFamily="18" charset="0"/>
            </a:rPr>
            <a:t> </a:t>
          </a:r>
          <a:r>
            <a:rPr lang="en-US" sz="1600" b="1" i="0" dirty="0" err="1" smtClean="0">
              <a:solidFill>
                <a:schemeClr val="bg1"/>
              </a:solidFill>
              <a:latin typeface="Cambria" panose="02040503050406030204" pitchFamily="18" charset="0"/>
            </a:rPr>
            <a:t>Público</a:t>
          </a:r>
          <a:endParaRPr lang="en-US" sz="1600" b="1" i="0" dirty="0">
            <a:solidFill>
              <a:schemeClr val="bg1"/>
            </a:solidFill>
            <a:latin typeface="Cambria" panose="02040503050406030204" pitchFamily="18" charset="0"/>
          </a:endParaRPr>
        </a:p>
      </dgm:t>
    </dgm:pt>
    <dgm:pt modelId="{140FB9D6-FB2E-4F3D-9103-0BF3ED72D3C5}" type="parTrans" cxnId="{2193E519-5035-4F30-ACB8-DD29059C69E1}">
      <dgm:prSet/>
      <dgm:spPr/>
      <dgm:t>
        <a:bodyPr/>
        <a:lstStyle/>
        <a:p>
          <a:endParaRPr lang="en-US"/>
        </a:p>
      </dgm:t>
    </dgm:pt>
    <dgm:pt modelId="{A4BD5BF6-3323-465A-A6BE-2A04A9895CDC}" type="sibTrans" cxnId="{2193E519-5035-4F30-ACB8-DD29059C69E1}">
      <dgm:prSet/>
      <dgm:spPr/>
      <dgm:t>
        <a:bodyPr/>
        <a:lstStyle/>
        <a:p>
          <a:endParaRPr lang="en-US"/>
        </a:p>
      </dgm:t>
    </dgm:pt>
    <dgm:pt modelId="{A55380FF-8ED8-47BD-BC4F-1FD145BFD397}">
      <dgm:prSet custT="1"/>
      <dgm:spPr>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600" b="1" i="0" dirty="0" smtClean="0">
              <a:latin typeface="Cambria" panose="02040503050406030204" pitchFamily="18" charset="0"/>
            </a:rPr>
            <a:t>S-2299 </a:t>
          </a:r>
          <a:r>
            <a:rPr lang="en-US" sz="1600" b="1" i="0" dirty="0" err="1" smtClean="0">
              <a:latin typeface="Cambria" panose="02040503050406030204" pitchFamily="18" charset="0"/>
            </a:rPr>
            <a:t>desligamento</a:t>
          </a:r>
          <a:endParaRPr lang="en-US" sz="1600" b="1" i="0" dirty="0">
            <a:latin typeface="Cambria" panose="02040503050406030204" pitchFamily="18" charset="0"/>
          </a:endParaRPr>
        </a:p>
      </dgm:t>
    </dgm:pt>
    <dgm:pt modelId="{DF9EAD87-86B6-4E8F-A046-B14A2FD79294}" type="parTrans" cxnId="{8C94D2A5-B887-4A03-B3A4-EBA71248F064}">
      <dgm:prSet/>
      <dgm:spPr/>
      <dgm:t>
        <a:bodyPr/>
        <a:lstStyle/>
        <a:p>
          <a:endParaRPr lang="en-US"/>
        </a:p>
      </dgm:t>
    </dgm:pt>
    <dgm:pt modelId="{EF8FA57A-1E8A-446A-B23E-E99F4601E119}" type="sibTrans" cxnId="{8C94D2A5-B887-4A03-B3A4-EBA71248F064}">
      <dgm:prSet/>
      <dgm:spPr/>
      <dgm:t>
        <a:bodyPr/>
        <a:lstStyle/>
        <a:p>
          <a:endParaRPr lang="en-US"/>
        </a:p>
      </dgm:t>
    </dgm:pt>
    <dgm:pt modelId="{170B2B03-9C52-4988-9589-932D4FB2EADA}">
      <dgm:prSet custT="1"/>
      <dgm:spPr>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600" i="0" dirty="0" smtClean="0">
              <a:solidFill>
                <a:schemeClr val="bg1"/>
              </a:solidFill>
              <a:latin typeface="Cambria" panose="02040503050406030204" pitchFamily="18" charset="0"/>
            </a:rPr>
            <a:t>S-3000 </a:t>
          </a:r>
          <a:r>
            <a:rPr lang="en-US" sz="1600" i="0" dirty="0" err="1" smtClean="0">
              <a:solidFill>
                <a:schemeClr val="bg1"/>
              </a:solidFill>
              <a:latin typeface="Cambria" panose="02040503050406030204" pitchFamily="18" charset="0"/>
            </a:rPr>
            <a:t>exclusão</a:t>
          </a:r>
          <a:endParaRPr lang="en-US" sz="1600" i="0" dirty="0">
            <a:solidFill>
              <a:schemeClr val="bg1"/>
            </a:solidFill>
            <a:latin typeface="Cambria" panose="02040503050406030204" pitchFamily="18" charset="0"/>
          </a:endParaRPr>
        </a:p>
      </dgm:t>
    </dgm:pt>
    <dgm:pt modelId="{5CB84167-9D5D-4BF9-B236-13E44FAE1E1A}" type="sibTrans" cxnId="{23F840E1-69BB-4BAE-9A14-B321DCA66639}">
      <dgm:prSet/>
      <dgm:spPr/>
      <dgm:t>
        <a:bodyPr/>
        <a:lstStyle/>
        <a:p>
          <a:endParaRPr lang="en-US"/>
        </a:p>
      </dgm:t>
    </dgm:pt>
    <dgm:pt modelId="{7B9463FC-D607-438E-B944-68332236B5CD}" type="parTrans" cxnId="{23F840E1-69BB-4BAE-9A14-B321DCA66639}">
      <dgm:prSet/>
      <dgm:spPr/>
      <dgm:t>
        <a:bodyPr/>
        <a:lstStyle/>
        <a:p>
          <a:endParaRPr lang="en-US"/>
        </a:p>
      </dgm:t>
    </dgm:pt>
    <dgm:pt modelId="{EF7AF765-091F-4E9C-8C6E-86B9D9DECE14}" type="asst">
      <dgm:prSet custT="1"/>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dirty="0" smtClean="0">
              <a:solidFill>
                <a:schemeClr val="bg1"/>
              </a:solidFill>
              <a:latin typeface="Cambria" panose="02040503050406030204" pitchFamily="18" charset="0"/>
            </a:rPr>
            <a:t>S 2260</a:t>
          </a:r>
        </a:p>
        <a:p>
          <a:r>
            <a:rPr lang="en-US" sz="1600" b="1" dirty="0" smtClean="0">
              <a:solidFill>
                <a:schemeClr val="bg1"/>
              </a:solidFill>
              <a:latin typeface="Cambria" panose="02040503050406030204" pitchFamily="18" charset="0"/>
            </a:rPr>
            <a:t> </a:t>
          </a:r>
          <a:r>
            <a:rPr lang="en-US" sz="1600" b="1" dirty="0" err="1" smtClean="0">
              <a:solidFill>
                <a:schemeClr val="bg1"/>
              </a:solidFill>
              <a:latin typeface="Cambria" panose="02040503050406030204" pitchFamily="18" charset="0"/>
            </a:rPr>
            <a:t>Trab</a:t>
          </a:r>
          <a:r>
            <a:rPr lang="en-US" sz="1600" b="1" dirty="0" smtClean="0">
              <a:solidFill>
                <a:schemeClr val="bg1"/>
              </a:solidFill>
              <a:latin typeface="Cambria" panose="02040503050406030204" pitchFamily="18" charset="0"/>
            </a:rPr>
            <a:t> </a:t>
          </a:r>
          <a:r>
            <a:rPr lang="en-US" sz="1600" b="1" dirty="0" err="1" smtClean="0">
              <a:solidFill>
                <a:schemeClr val="bg1"/>
              </a:solidFill>
              <a:latin typeface="Cambria" panose="02040503050406030204" pitchFamily="18" charset="0"/>
            </a:rPr>
            <a:t>Intermitente</a:t>
          </a:r>
          <a:r>
            <a:rPr lang="en-US" sz="1600" b="1" dirty="0" smtClean="0">
              <a:solidFill>
                <a:schemeClr val="bg1"/>
              </a:solidFill>
              <a:latin typeface="Cambria" panose="02040503050406030204" pitchFamily="18" charset="0"/>
            </a:rPr>
            <a:t> </a:t>
          </a:r>
          <a:endParaRPr lang="en-US" sz="1600" b="1" dirty="0">
            <a:solidFill>
              <a:schemeClr val="bg1"/>
            </a:solidFill>
            <a:latin typeface="Cambria" panose="02040503050406030204" pitchFamily="18" charset="0"/>
          </a:endParaRPr>
        </a:p>
      </dgm:t>
    </dgm:pt>
    <dgm:pt modelId="{37283CA9-0D0B-4642-8393-578D0F78672F}" type="parTrans" cxnId="{DFD4E47D-BDA8-4C2B-A752-49380B428213}">
      <dgm:prSet/>
      <dgm:spPr/>
      <dgm:t>
        <a:bodyPr/>
        <a:lstStyle/>
        <a:p>
          <a:endParaRPr lang="en-US"/>
        </a:p>
      </dgm:t>
    </dgm:pt>
    <dgm:pt modelId="{7049BF22-0C5C-4989-AF21-E19F98085DBB}" type="sibTrans" cxnId="{DFD4E47D-BDA8-4C2B-A752-49380B428213}">
      <dgm:prSet/>
      <dgm:spPr/>
      <dgm:t>
        <a:bodyPr/>
        <a:lstStyle/>
        <a:p>
          <a:endParaRPr lang="en-US"/>
        </a:p>
      </dgm:t>
    </dgm:pt>
    <dgm:pt modelId="{0C987881-5FDF-4181-838E-3F6B08AC0E2C}" type="pres">
      <dgm:prSet presAssocID="{1E1C7028-0EC9-43B3-9746-1E49D7E3FF46}" presName="hierChild1" presStyleCnt="0">
        <dgm:presLayoutVars>
          <dgm:orgChart val="1"/>
          <dgm:chPref val="1"/>
          <dgm:dir/>
          <dgm:animOne val="branch"/>
          <dgm:animLvl val="lvl"/>
          <dgm:resizeHandles/>
        </dgm:presLayoutVars>
      </dgm:prSet>
      <dgm:spPr/>
      <dgm:t>
        <a:bodyPr/>
        <a:lstStyle/>
        <a:p>
          <a:endParaRPr lang="en-US"/>
        </a:p>
      </dgm:t>
    </dgm:pt>
    <dgm:pt modelId="{1F4F7321-0BA5-4C70-8953-CCB769FE41F1}" type="pres">
      <dgm:prSet presAssocID="{BB062015-C147-482B-A223-4A07AD1D3F8E}" presName="hierRoot1" presStyleCnt="0">
        <dgm:presLayoutVars>
          <dgm:hierBranch val="init"/>
        </dgm:presLayoutVars>
      </dgm:prSet>
      <dgm:spPr/>
    </dgm:pt>
    <dgm:pt modelId="{4B1EB817-39D0-4FBF-9146-64412B277DBE}" type="pres">
      <dgm:prSet presAssocID="{BB062015-C147-482B-A223-4A07AD1D3F8E}" presName="rootComposite1" presStyleCnt="0"/>
      <dgm:spPr/>
    </dgm:pt>
    <dgm:pt modelId="{FDF4BBD2-43D0-4329-BB80-10CC2556D1AC}" type="pres">
      <dgm:prSet presAssocID="{BB062015-C147-482B-A223-4A07AD1D3F8E}" presName="rootText1" presStyleLbl="node0" presStyleIdx="0" presStyleCnt="1">
        <dgm:presLayoutVars>
          <dgm:chPref val="3"/>
        </dgm:presLayoutVars>
      </dgm:prSet>
      <dgm:spPr/>
      <dgm:t>
        <a:bodyPr/>
        <a:lstStyle/>
        <a:p>
          <a:endParaRPr lang="en-US"/>
        </a:p>
      </dgm:t>
    </dgm:pt>
    <dgm:pt modelId="{A2BF8160-AAFB-429A-8C2F-064A7BECA05D}" type="pres">
      <dgm:prSet presAssocID="{BB062015-C147-482B-A223-4A07AD1D3F8E}" presName="rootConnector1" presStyleLbl="node1" presStyleIdx="0" presStyleCnt="0"/>
      <dgm:spPr/>
      <dgm:t>
        <a:bodyPr/>
        <a:lstStyle/>
        <a:p>
          <a:endParaRPr lang="en-US"/>
        </a:p>
      </dgm:t>
    </dgm:pt>
    <dgm:pt modelId="{DBC03CEE-40CD-40D5-8A26-7A59206FC587}" type="pres">
      <dgm:prSet presAssocID="{BB062015-C147-482B-A223-4A07AD1D3F8E}" presName="hierChild2" presStyleCnt="0"/>
      <dgm:spPr/>
    </dgm:pt>
    <dgm:pt modelId="{293547AE-9D4E-41EE-8D82-9D4EAE108212}" type="pres">
      <dgm:prSet presAssocID="{7E432E2F-9B08-4257-95B8-BFE102088194}" presName="Name37" presStyleLbl="parChTrans1D2" presStyleIdx="0" presStyleCnt="11"/>
      <dgm:spPr/>
      <dgm:t>
        <a:bodyPr/>
        <a:lstStyle/>
        <a:p>
          <a:endParaRPr lang="en-US"/>
        </a:p>
      </dgm:t>
    </dgm:pt>
    <dgm:pt modelId="{FBBE4BBA-7FF4-412B-ABA2-1E7F44864644}" type="pres">
      <dgm:prSet presAssocID="{655B1CE4-56D7-4FEC-948A-39F36FE90022}" presName="hierRoot2" presStyleCnt="0">
        <dgm:presLayoutVars>
          <dgm:hierBranch val="init"/>
        </dgm:presLayoutVars>
      </dgm:prSet>
      <dgm:spPr/>
    </dgm:pt>
    <dgm:pt modelId="{70535863-310E-4F9D-8269-75308C43DD4F}" type="pres">
      <dgm:prSet presAssocID="{655B1CE4-56D7-4FEC-948A-39F36FE90022}" presName="rootComposite" presStyleCnt="0"/>
      <dgm:spPr/>
    </dgm:pt>
    <dgm:pt modelId="{91DA77DD-D0CC-4C9F-B11A-21C1D65205E3}" type="pres">
      <dgm:prSet presAssocID="{655B1CE4-56D7-4FEC-948A-39F36FE90022}" presName="rootText" presStyleLbl="node2" presStyleIdx="0" presStyleCnt="7">
        <dgm:presLayoutVars>
          <dgm:chPref val="3"/>
        </dgm:presLayoutVars>
      </dgm:prSet>
      <dgm:spPr/>
      <dgm:t>
        <a:bodyPr/>
        <a:lstStyle/>
        <a:p>
          <a:endParaRPr lang="en-US"/>
        </a:p>
      </dgm:t>
    </dgm:pt>
    <dgm:pt modelId="{AC7295CD-D92B-4D21-A49A-73EB7C5942D6}" type="pres">
      <dgm:prSet presAssocID="{655B1CE4-56D7-4FEC-948A-39F36FE90022}" presName="rootConnector" presStyleLbl="node2" presStyleIdx="0" presStyleCnt="7"/>
      <dgm:spPr/>
      <dgm:t>
        <a:bodyPr/>
        <a:lstStyle/>
        <a:p>
          <a:endParaRPr lang="en-US"/>
        </a:p>
      </dgm:t>
    </dgm:pt>
    <dgm:pt modelId="{2E0B0996-F25F-40E7-9AA5-D43734F2022E}" type="pres">
      <dgm:prSet presAssocID="{655B1CE4-56D7-4FEC-948A-39F36FE90022}" presName="hierChild4" presStyleCnt="0"/>
      <dgm:spPr/>
    </dgm:pt>
    <dgm:pt modelId="{FE8C3048-17A5-4492-9C22-7A55D8500067}" type="pres">
      <dgm:prSet presAssocID="{B5FA6DCB-F1B9-4913-9496-DFA9A3D81A8F}" presName="Name37" presStyleLbl="parChTrans1D3" presStyleIdx="0" presStyleCnt="5"/>
      <dgm:spPr/>
      <dgm:t>
        <a:bodyPr/>
        <a:lstStyle/>
        <a:p>
          <a:endParaRPr lang="en-US"/>
        </a:p>
      </dgm:t>
    </dgm:pt>
    <dgm:pt modelId="{0523A67E-4C27-4DE9-8C03-C9ADDDF906A4}" type="pres">
      <dgm:prSet presAssocID="{33798346-27EA-42D1-8E14-21894B9931DF}" presName="hierRoot2" presStyleCnt="0">
        <dgm:presLayoutVars>
          <dgm:hierBranch val="init"/>
        </dgm:presLayoutVars>
      </dgm:prSet>
      <dgm:spPr/>
    </dgm:pt>
    <dgm:pt modelId="{F3CA90C7-EB30-4DAF-A157-713021A5CB27}" type="pres">
      <dgm:prSet presAssocID="{33798346-27EA-42D1-8E14-21894B9931DF}" presName="rootComposite" presStyleCnt="0"/>
      <dgm:spPr/>
    </dgm:pt>
    <dgm:pt modelId="{8EB85F0C-F909-4A7D-BE50-07879693CA6C}" type="pres">
      <dgm:prSet presAssocID="{33798346-27EA-42D1-8E14-21894B9931DF}" presName="rootText" presStyleLbl="node3" presStyleIdx="0" presStyleCnt="2">
        <dgm:presLayoutVars>
          <dgm:chPref val="3"/>
        </dgm:presLayoutVars>
      </dgm:prSet>
      <dgm:spPr/>
      <dgm:t>
        <a:bodyPr/>
        <a:lstStyle/>
        <a:p>
          <a:endParaRPr lang="en-US"/>
        </a:p>
      </dgm:t>
    </dgm:pt>
    <dgm:pt modelId="{992A6B8F-E176-4880-9276-784090795F26}" type="pres">
      <dgm:prSet presAssocID="{33798346-27EA-42D1-8E14-21894B9931DF}" presName="rootConnector" presStyleLbl="node3" presStyleIdx="0" presStyleCnt="2"/>
      <dgm:spPr/>
      <dgm:t>
        <a:bodyPr/>
        <a:lstStyle/>
        <a:p>
          <a:endParaRPr lang="en-US"/>
        </a:p>
      </dgm:t>
    </dgm:pt>
    <dgm:pt modelId="{F673F71E-6868-47CB-B9E9-F1DE9D113785}" type="pres">
      <dgm:prSet presAssocID="{33798346-27EA-42D1-8E14-21894B9931DF}" presName="hierChild4" presStyleCnt="0"/>
      <dgm:spPr/>
    </dgm:pt>
    <dgm:pt modelId="{6FEA747B-A0FA-431C-96B1-00AF3A83B905}" type="pres">
      <dgm:prSet presAssocID="{33798346-27EA-42D1-8E14-21894B9931DF}" presName="hierChild5" presStyleCnt="0"/>
      <dgm:spPr/>
    </dgm:pt>
    <dgm:pt modelId="{4D5C987D-8F5B-4E31-BB2F-0D18388A4EBE}" type="pres">
      <dgm:prSet presAssocID="{57DC95CE-EC3C-43B7-9CB7-3D8E8588754A}" presName="Name37" presStyleLbl="parChTrans1D3" presStyleIdx="1" presStyleCnt="5"/>
      <dgm:spPr/>
      <dgm:t>
        <a:bodyPr/>
        <a:lstStyle/>
        <a:p>
          <a:endParaRPr lang="en-US"/>
        </a:p>
      </dgm:t>
    </dgm:pt>
    <dgm:pt modelId="{A784A700-3342-4953-AD88-23758EF51F2C}" type="pres">
      <dgm:prSet presAssocID="{197A36C6-0C8D-49E4-8CEA-DDB3B81A9473}" presName="hierRoot2" presStyleCnt="0">
        <dgm:presLayoutVars>
          <dgm:hierBranch val="init"/>
        </dgm:presLayoutVars>
      </dgm:prSet>
      <dgm:spPr/>
    </dgm:pt>
    <dgm:pt modelId="{59A19D48-801D-4ED5-AE47-D886B415C3FE}" type="pres">
      <dgm:prSet presAssocID="{197A36C6-0C8D-49E4-8CEA-DDB3B81A9473}" presName="rootComposite" presStyleCnt="0"/>
      <dgm:spPr/>
    </dgm:pt>
    <dgm:pt modelId="{01FCCA68-8631-4233-933A-0793E64861C9}" type="pres">
      <dgm:prSet presAssocID="{197A36C6-0C8D-49E4-8CEA-DDB3B81A9473}" presName="rootText" presStyleLbl="node3" presStyleIdx="1" presStyleCnt="2">
        <dgm:presLayoutVars>
          <dgm:chPref val="3"/>
        </dgm:presLayoutVars>
      </dgm:prSet>
      <dgm:spPr/>
      <dgm:t>
        <a:bodyPr/>
        <a:lstStyle/>
        <a:p>
          <a:endParaRPr lang="en-US"/>
        </a:p>
      </dgm:t>
    </dgm:pt>
    <dgm:pt modelId="{9597D296-0109-4CBA-B610-AE02C74F90AC}" type="pres">
      <dgm:prSet presAssocID="{197A36C6-0C8D-49E4-8CEA-DDB3B81A9473}" presName="rootConnector" presStyleLbl="node3" presStyleIdx="1" presStyleCnt="2"/>
      <dgm:spPr/>
      <dgm:t>
        <a:bodyPr/>
        <a:lstStyle/>
        <a:p>
          <a:endParaRPr lang="en-US"/>
        </a:p>
      </dgm:t>
    </dgm:pt>
    <dgm:pt modelId="{68F3EAF7-C883-40C8-B3A0-BCE57864553F}" type="pres">
      <dgm:prSet presAssocID="{197A36C6-0C8D-49E4-8CEA-DDB3B81A9473}" presName="hierChild4" presStyleCnt="0"/>
      <dgm:spPr/>
    </dgm:pt>
    <dgm:pt modelId="{E5C5BCC5-8BC8-44C9-9687-5B86F17FA3AB}" type="pres">
      <dgm:prSet presAssocID="{197A36C6-0C8D-49E4-8CEA-DDB3B81A9473}" presName="hierChild5" presStyleCnt="0"/>
      <dgm:spPr/>
    </dgm:pt>
    <dgm:pt modelId="{18405E01-24C7-4B91-A472-CC348FBCBE43}" type="pres">
      <dgm:prSet presAssocID="{655B1CE4-56D7-4FEC-948A-39F36FE90022}" presName="hierChild5" presStyleCnt="0"/>
      <dgm:spPr/>
    </dgm:pt>
    <dgm:pt modelId="{DC5A4E42-5F6F-4CFA-8082-4CDD5F80C35C}" type="pres">
      <dgm:prSet presAssocID="{F95828DE-7AFA-4EB4-A057-9EF118FD849C}" presName="Name37" presStyleLbl="parChTrans1D2" presStyleIdx="1" presStyleCnt="11"/>
      <dgm:spPr/>
      <dgm:t>
        <a:bodyPr/>
        <a:lstStyle/>
        <a:p>
          <a:endParaRPr lang="en-US"/>
        </a:p>
      </dgm:t>
    </dgm:pt>
    <dgm:pt modelId="{9B48B971-4219-4241-93D5-9FC71D322F83}" type="pres">
      <dgm:prSet presAssocID="{3D5CE053-87F9-495B-B5ED-3E1BA001EB1D}" presName="hierRoot2" presStyleCnt="0">
        <dgm:presLayoutVars>
          <dgm:hierBranch val="init"/>
        </dgm:presLayoutVars>
      </dgm:prSet>
      <dgm:spPr/>
    </dgm:pt>
    <dgm:pt modelId="{99662E68-D867-486A-B0E2-55ECF1D444BD}" type="pres">
      <dgm:prSet presAssocID="{3D5CE053-87F9-495B-B5ED-3E1BA001EB1D}" presName="rootComposite" presStyleCnt="0"/>
      <dgm:spPr/>
    </dgm:pt>
    <dgm:pt modelId="{A11B039A-C3BB-42BF-B17E-AB83B5BC850B}" type="pres">
      <dgm:prSet presAssocID="{3D5CE053-87F9-495B-B5ED-3E1BA001EB1D}" presName="rootText" presStyleLbl="node2" presStyleIdx="1" presStyleCnt="7">
        <dgm:presLayoutVars>
          <dgm:chPref val="3"/>
        </dgm:presLayoutVars>
      </dgm:prSet>
      <dgm:spPr/>
      <dgm:t>
        <a:bodyPr/>
        <a:lstStyle/>
        <a:p>
          <a:endParaRPr lang="en-US"/>
        </a:p>
      </dgm:t>
    </dgm:pt>
    <dgm:pt modelId="{028FC8F5-850F-4DB5-9277-2084A580E83D}" type="pres">
      <dgm:prSet presAssocID="{3D5CE053-87F9-495B-B5ED-3E1BA001EB1D}" presName="rootConnector" presStyleLbl="node2" presStyleIdx="1" presStyleCnt="7"/>
      <dgm:spPr/>
      <dgm:t>
        <a:bodyPr/>
        <a:lstStyle/>
        <a:p>
          <a:endParaRPr lang="en-US"/>
        </a:p>
      </dgm:t>
    </dgm:pt>
    <dgm:pt modelId="{DA6917DC-96A4-4A15-BA90-712A24E1246A}" type="pres">
      <dgm:prSet presAssocID="{3D5CE053-87F9-495B-B5ED-3E1BA001EB1D}" presName="hierChild4" presStyleCnt="0"/>
      <dgm:spPr/>
    </dgm:pt>
    <dgm:pt modelId="{57AB4345-1F18-4B99-AC5C-5D5DCD2E5AE4}" type="pres">
      <dgm:prSet presAssocID="{3D5CE053-87F9-495B-B5ED-3E1BA001EB1D}" presName="hierChild5" presStyleCnt="0"/>
      <dgm:spPr/>
    </dgm:pt>
    <dgm:pt modelId="{8D0CFADB-1421-4A3D-BA6C-A71F23FB2CE5}" type="pres">
      <dgm:prSet presAssocID="{B45E70DA-BF75-4DF6-88F1-A4E2D7944487}" presName="Name37" presStyleLbl="parChTrans1D2" presStyleIdx="2" presStyleCnt="11"/>
      <dgm:spPr/>
      <dgm:t>
        <a:bodyPr/>
        <a:lstStyle/>
        <a:p>
          <a:endParaRPr lang="en-US"/>
        </a:p>
      </dgm:t>
    </dgm:pt>
    <dgm:pt modelId="{FDA33D8E-1FC2-4C9D-94FD-717558E83D05}" type="pres">
      <dgm:prSet presAssocID="{E3A1A5C4-0374-4C49-BA72-06220D08E53B}" presName="hierRoot2" presStyleCnt="0">
        <dgm:presLayoutVars>
          <dgm:hierBranch val="init"/>
        </dgm:presLayoutVars>
      </dgm:prSet>
      <dgm:spPr/>
    </dgm:pt>
    <dgm:pt modelId="{DC701B70-E656-4470-989E-CCDCC55811E3}" type="pres">
      <dgm:prSet presAssocID="{E3A1A5C4-0374-4C49-BA72-06220D08E53B}" presName="rootComposite" presStyleCnt="0"/>
      <dgm:spPr/>
    </dgm:pt>
    <dgm:pt modelId="{E216D122-A6A8-4FE8-8B56-AA954DCD1554}" type="pres">
      <dgm:prSet presAssocID="{E3A1A5C4-0374-4C49-BA72-06220D08E53B}" presName="rootText" presStyleLbl="node2" presStyleIdx="2" presStyleCnt="7">
        <dgm:presLayoutVars>
          <dgm:chPref val="3"/>
        </dgm:presLayoutVars>
      </dgm:prSet>
      <dgm:spPr/>
      <dgm:t>
        <a:bodyPr/>
        <a:lstStyle/>
        <a:p>
          <a:endParaRPr lang="en-US"/>
        </a:p>
      </dgm:t>
    </dgm:pt>
    <dgm:pt modelId="{825E1060-A044-4823-B819-E3FFEBB5CAFD}" type="pres">
      <dgm:prSet presAssocID="{E3A1A5C4-0374-4C49-BA72-06220D08E53B}" presName="rootConnector" presStyleLbl="node2" presStyleIdx="2" presStyleCnt="7"/>
      <dgm:spPr/>
      <dgm:t>
        <a:bodyPr/>
        <a:lstStyle/>
        <a:p>
          <a:endParaRPr lang="en-US"/>
        </a:p>
      </dgm:t>
    </dgm:pt>
    <dgm:pt modelId="{7D10ACC0-8B66-4FA4-B8B1-0533F63FE584}" type="pres">
      <dgm:prSet presAssocID="{E3A1A5C4-0374-4C49-BA72-06220D08E53B}" presName="hierChild4" presStyleCnt="0"/>
      <dgm:spPr/>
    </dgm:pt>
    <dgm:pt modelId="{BF653D78-5384-4988-8554-F3429ABF57A1}" type="pres">
      <dgm:prSet presAssocID="{E3A1A5C4-0374-4C49-BA72-06220D08E53B}" presName="hierChild5" presStyleCnt="0"/>
      <dgm:spPr/>
    </dgm:pt>
    <dgm:pt modelId="{21A31A01-BB48-4AD2-BDE0-06F60898E284}" type="pres">
      <dgm:prSet presAssocID="{DE55635C-F7AB-4624-B2E1-8B89DC5CA531}" presName="Name37" presStyleLbl="parChTrans1D2" presStyleIdx="3" presStyleCnt="11"/>
      <dgm:spPr/>
      <dgm:t>
        <a:bodyPr/>
        <a:lstStyle/>
        <a:p>
          <a:endParaRPr lang="en-US"/>
        </a:p>
      </dgm:t>
    </dgm:pt>
    <dgm:pt modelId="{395C65EC-240A-4E79-BD48-EA71A6ACBA4D}" type="pres">
      <dgm:prSet presAssocID="{A77D5E2E-148F-4AA9-8B72-6527218CBA8E}" presName="hierRoot2" presStyleCnt="0">
        <dgm:presLayoutVars>
          <dgm:hierBranch val="init"/>
        </dgm:presLayoutVars>
      </dgm:prSet>
      <dgm:spPr/>
    </dgm:pt>
    <dgm:pt modelId="{17E854F6-71D4-494A-BEF4-FB5083392172}" type="pres">
      <dgm:prSet presAssocID="{A77D5E2E-148F-4AA9-8B72-6527218CBA8E}" presName="rootComposite" presStyleCnt="0"/>
      <dgm:spPr/>
    </dgm:pt>
    <dgm:pt modelId="{10A04D8A-C014-4D58-A0FA-3F4CA6A24A9A}" type="pres">
      <dgm:prSet presAssocID="{A77D5E2E-148F-4AA9-8B72-6527218CBA8E}" presName="rootText" presStyleLbl="node2" presStyleIdx="3" presStyleCnt="7">
        <dgm:presLayoutVars>
          <dgm:chPref val="3"/>
        </dgm:presLayoutVars>
      </dgm:prSet>
      <dgm:spPr/>
      <dgm:t>
        <a:bodyPr/>
        <a:lstStyle/>
        <a:p>
          <a:endParaRPr lang="en-US"/>
        </a:p>
      </dgm:t>
    </dgm:pt>
    <dgm:pt modelId="{5C4B2F69-702C-4813-92AA-5AED89FBFB69}" type="pres">
      <dgm:prSet presAssocID="{A77D5E2E-148F-4AA9-8B72-6527218CBA8E}" presName="rootConnector" presStyleLbl="node2" presStyleIdx="3" presStyleCnt="7"/>
      <dgm:spPr/>
      <dgm:t>
        <a:bodyPr/>
        <a:lstStyle/>
        <a:p>
          <a:endParaRPr lang="en-US"/>
        </a:p>
      </dgm:t>
    </dgm:pt>
    <dgm:pt modelId="{21B3FBB6-0197-4F5B-B036-0D60EE04CCCB}" type="pres">
      <dgm:prSet presAssocID="{A77D5E2E-148F-4AA9-8B72-6527218CBA8E}" presName="hierChild4" presStyleCnt="0"/>
      <dgm:spPr/>
    </dgm:pt>
    <dgm:pt modelId="{A66FD4BE-D6A1-44D1-BD91-83CDDD28BA99}" type="pres">
      <dgm:prSet presAssocID="{A77D5E2E-148F-4AA9-8B72-6527218CBA8E}" presName="hierChild5" presStyleCnt="0"/>
      <dgm:spPr/>
    </dgm:pt>
    <dgm:pt modelId="{4A2193DA-1A36-441E-8368-13ECB425710B}" type="pres">
      <dgm:prSet presAssocID="{5ECB4E67-91C8-4766-8E38-7C11301233A5}" presName="Name111" presStyleLbl="parChTrans1D3" presStyleIdx="2" presStyleCnt="5"/>
      <dgm:spPr/>
      <dgm:t>
        <a:bodyPr/>
        <a:lstStyle/>
        <a:p>
          <a:endParaRPr lang="en-US"/>
        </a:p>
      </dgm:t>
    </dgm:pt>
    <dgm:pt modelId="{59FBC2F6-21A7-46E5-A365-F2C5C38B993F}" type="pres">
      <dgm:prSet presAssocID="{D6A56946-9662-41C8-B9F3-DD64389AAE99}" presName="hierRoot3" presStyleCnt="0">
        <dgm:presLayoutVars>
          <dgm:hierBranch val="init"/>
        </dgm:presLayoutVars>
      </dgm:prSet>
      <dgm:spPr/>
    </dgm:pt>
    <dgm:pt modelId="{4B0B9E97-D93A-4DAD-BC20-95C2F9934E2C}" type="pres">
      <dgm:prSet presAssocID="{D6A56946-9662-41C8-B9F3-DD64389AAE99}" presName="rootComposite3" presStyleCnt="0"/>
      <dgm:spPr/>
    </dgm:pt>
    <dgm:pt modelId="{0D19E4D8-FE94-4BA6-B698-2036A9BF4DC2}" type="pres">
      <dgm:prSet presAssocID="{D6A56946-9662-41C8-B9F3-DD64389AAE99}" presName="rootText3" presStyleLbl="asst2" presStyleIdx="0" presStyleCnt="3">
        <dgm:presLayoutVars>
          <dgm:chPref val="3"/>
        </dgm:presLayoutVars>
      </dgm:prSet>
      <dgm:spPr/>
      <dgm:t>
        <a:bodyPr/>
        <a:lstStyle/>
        <a:p>
          <a:endParaRPr lang="en-US"/>
        </a:p>
      </dgm:t>
    </dgm:pt>
    <dgm:pt modelId="{34E6845D-D30E-4F8D-BFED-9DD5E68FAB7B}" type="pres">
      <dgm:prSet presAssocID="{D6A56946-9662-41C8-B9F3-DD64389AAE99}" presName="rootConnector3" presStyleLbl="asst2" presStyleIdx="0" presStyleCnt="3"/>
      <dgm:spPr/>
      <dgm:t>
        <a:bodyPr/>
        <a:lstStyle/>
        <a:p>
          <a:endParaRPr lang="en-US"/>
        </a:p>
      </dgm:t>
    </dgm:pt>
    <dgm:pt modelId="{94BACCB0-7174-47EC-A5C1-D61F3E0C83AF}" type="pres">
      <dgm:prSet presAssocID="{D6A56946-9662-41C8-B9F3-DD64389AAE99}" presName="hierChild6" presStyleCnt="0"/>
      <dgm:spPr/>
    </dgm:pt>
    <dgm:pt modelId="{A7BADAAD-9D9D-41F1-A3F5-D41DC938873F}" type="pres">
      <dgm:prSet presAssocID="{DF9EAD87-86B6-4E8F-A046-B14A2FD79294}" presName="Name37" presStyleLbl="parChTrans1D4" presStyleIdx="0" presStyleCnt="1"/>
      <dgm:spPr/>
      <dgm:t>
        <a:bodyPr/>
        <a:lstStyle/>
        <a:p>
          <a:endParaRPr lang="en-US"/>
        </a:p>
      </dgm:t>
    </dgm:pt>
    <dgm:pt modelId="{60972A8D-89BF-4FC5-A3E2-6593990271CB}" type="pres">
      <dgm:prSet presAssocID="{A55380FF-8ED8-47BD-BC4F-1FD145BFD397}" presName="hierRoot2" presStyleCnt="0">
        <dgm:presLayoutVars>
          <dgm:hierBranch val="init"/>
        </dgm:presLayoutVars>
      </dgm:prSet>
      <dgm:spPr/>
    </dgm:pt>
    <dgm:pt modelId="{DC946177-03DF-4F59-8FBA-6F50AAF76DCB}" type="pres">
      <dgm:prSet presAssocID="{A55380FF-8ED8-47BD-BC4F-1FD145BFD397}" presName="rootComposite" presStyleCnt="0"/>
      <dgm:spPr/>
    </dgm:pt>
    <dgm:pt modelId="{44996D57-00B1-4EBF-AB0A-60E91EB60C1A}" type="pres">
      <dgm:prSet presAssocID="{A55380FF-8ED8-47BD-BC4F-1FD145BFD397}" presName="rootText" presStyleLbl="node4" presStyleIdx="0" presStyleCnt="1">
        <dgm:presLayoutVars>
          <dgm:chPref val="3"/>
        </dgm:presLayoutVars>
      </dgm:prSet>
      <dgm:spPr/>
      <dgm:t>
        <a:bodyPr/>
        <a:lstStyle/>
        <a:p>
          <a:endParaRPr lang="en-US"/>
        </a:p>
      </dgm:t>
    </dgm:pt>
    <dgm:pt modelId="{407AD45E-DD08-4440-ABB3-2ABD65AC3AFB}" type="pres">
      <dgm:prSet presAssocID="{A55380FF-8ED8-47BD-BC4F-1FD145BFD397}" presName="rootConnector" presStyleLbl="node4" presStyleIdx="0" presStyleCnt="1"/>
      <dgm:spPr/>
      <dgm:t>
        <a:bodyPr/>
        <a:lstStyle/>
        <a:p>
          <a:endParaRPr lang="en-US"/>
        </a:p>
      </dgm:t>
    </dgm:pt>
    <dgm:pt modelId="{7156D47F-0FBA-41AA-A2DF-C9A7EF8D534C}" type="pres">
      <dgm:prSet presAssocID="{A55380FF-8ED8-47BD-BC4F-1FD145BFD397}" presName="hierChild4" presStyleCnt="0"/>
      <dgm:spPr/>
    </dgm:pt>
    <dgm:pt modelId="{2F04FDA8-EE0B-42C2-A963-1B4BF4929F3B}" type="pres">
      <dgm:prSet presAssocID="{A55380FF-8ED8-47BD-BC4F-1FD145BFD397}" presName="hierChild5" presStyleCnt="0"/>
      <dgm:spPr/>
    </dgm:pt>
    <dgm:pt modelId="{D426DC81-1673-4764-A47D-B25663363839}" type="pres">
      <dgm:prSet presAssocID="{D6A56946-9662-41C8-B9F3-DD64389AAE99}" presName="hierChild7" presStyleCnt="0"/>
      <dgm:spPr/>
    </dgm:pt>
    <dgm:pt modelId="{4DA80C3D-09AC-4A33-BDC0-4575D454B489}" type="pres">
      <dgm:prSet presAssocID="{312BB08C-06FF-445D-A218-1BD66C47876F}" presName="Name37" presStyleLbl="parChTrans1D2" presStyleIdx="4" presStyleCnt="11"/>
      <dgm:spPr/>
      <dgm:t>
        <a:bodyPr/>
        <a:lstStyle/>
        <a:p>
          <a:endParaRPr lang="en-US"/>
        </a:p>
      </dgm:t>
    </dgm:pt>
    <dgm:pt modelId="{00A25DE7-E136-4003-BFD7-93184172822E}" type="pres">
      <dgm:prSet presAssocID="{80A1D732-AD74-475A-902E-EE85A47A511D}" presName="hierRoot2" presStyleCnt="0">
        <dgm:presLayoutVars>
          <dgm:hierBranch val="init"/>
        </dgm:presLayoutVars>
      </dgm:prSet>
      <dgm:spPr/>
    </dgm:pt>
    <dgm:pt modelId="{49208989-F914-460A-8963-FD25AFD07F60}" type="pres">
      <dgm:prSet presAssocID="{80A1D732-AD74-475A-902E-EE85A47A511D}" presName="rootComposite" presStyleCnt="0"/>
      <dgm:spPr/>
    </dgm:pt>
    <dgm:pt modelId="{983B67C4-590A-43A0-85FE-36E87C5AEBBB}" type="pres">
      <dgm:prSet presAssocID="{80A1D732-AD74-475A-902E-EE85A47A511D}" presName="rootText" presStyleLbl="node2" presStyleIdx="4" presStyleCnt="7">
        <dgm:presLayoutVars>
          <dgm:chPref val="3"/>
        </dgm:presLayoutVars>
      </dgm:prSet>
      <dgm:spPr/>
      <dgm:t>
        <a:bodyPr/>
        <a:lstStyle/>
        <a:p>
          <a:endParaRPr lang="en-US"/>
        </a:p>
      </dgm:t>
    </dgm:pt>
    <dgm:pt modelId="{EE09FBAA-FE4E-4353-BEF5-76A420DDDA98}" type="pres">
      <dgm:prSet presAssocID="{80A1D732-AD74-475A-902E-EE85A47A511D}" presName="rootConnector" presStyleLbl="node2" presStyleIdx="4" presStyleCnt="7"/>
      <dgm:spPr/>
      <dgm:t>
        <a:bodyPr/>
        <a:lstStyle/>
        <a:p>
          <a:endParaRPr lang="en-US"/>
        </a:p>
      </dgm:t>
    </dgm:pt>
    <dgm:pt modelId="{AEAB2621-41F9-43B7-8BE7-8EA5529F0BD8}" type="pres">
      <dgm:prSet presAssocID="{80A1D732-AD74-475A-902E-EE85A47A511D}" presName="hierChild4" presStyleCnt="0"/>
      <dgm:spPr/>
    </dgm:pt>
    <dgm:pt modelId="{57F1FF10-0081-4617-9810-0628D391B77E}" type="pres">
      <dgm:prSet presAssocID="{80A1D732-AD74-475A-902E-EE85A47A511D}" presName="hierChild5" presStyleCnt="0"/>
      <dgm:spPr/>
    </dgm:pt>
    <dgm:pt modelId="{2D171568-E748-4609-912B-0654EF1362D8}" type="pres">
      <dgm:prSet presAssocID="{369EAD07-351A-4BFE-AA10-C8BA9DA461B5}" presName="Name111" presStyleLbl="parChTrans1D3" presStyleIdx="3" presStyleCnt="5"/>
      <dgm:spPr/>
      <dgm:t>
        <a:bodyPr/>
        <a:lstStyle/>
        <a:p>
          <a:endParaRPr lang="en-US"/>
        </a:p>
      </dgm:t>
    </dgm:pt>
    <dgm:pt modelId="{634AADE7-47B0-4DB7-940C-9ED43AEE7B5C}" type="pres">
      <dgm:prSet presAssocID="{A6871705-0B22-489F-A86D-E7DA568CB047}" presName="hierRoot3" presStyleCnt="0">
        <dgm:presLayoutVars>
          <dgm:hierBranch val="init"/>
        </dgm:presLayoutVars>
      </dgm:prSet>
      <dgm:spPr/>
    </dgm:pt>
    <dgm:pt modelId="{158BC4E7-9F1A-405B-A43A-314E0F5DD771}" type="pres">
      <dgm:prSet presAssocID="{A6871705-0B22-489F-A86D-E7DA568CB047}" presName="rootComposite3" presStyleCnt="0"/>
      <dgm:spPr/>
    </dgm:pt>
    <dgm:pt modelId="{08FEFBEA-51CD-46D0-B159-03D4DD81A0B6}" type="pres">
      <dgm:prSet presAssocID="{A6871705-0B22-489F-A86D-E7DA568CB047}" presName="rootText3" presStyleLbl="asst2" presStyleIdx="1" presStyleCnt="3">
        <dgm:presLayoutVars>
          <dgm:chPref val="3"/>
        </dgm:presLayoutVars>
      </dgm:prSet>
      <dgm:spPr/>
      <dgm:t>
        <a:bodyPr/>
        <a:lstStyle/>
        <a:p>
          <a:endParaRPr lang="en-US"/>
        </a:p>
      </dgm:t>
    </dgm:pt>
    <dgm:pt modelId="{E3E1AAAF-F122-4737-B9B9-C351A421D624}" type="pres">
      <dgm:prSet presAssocID="{A6871705-0B22-489F-A86D-E7DA568CB047}" presName="rootConnector3" presStyleLbl="asst2" presStyleIdx="1" presStyleCnt="3"/>
      <dgm:spPr/>
      <dgm:t>
        <a:bodyPr/>
        <a:lstStyle/>
        <a:p>
          <a:endParaRPr lang="en-US"/>
        </a:p>
      </dgm:t>
    </dgm:pt>
    <dgm:pt modelId="{63EF9AEB-98A4-45C8-9817-E897F56853C7}" type="pres">
      <dgm:prSet presAssocID="{A6871705-0B22-489F-A86D-E7DA568CB047}" presName="hierChild6" presStyleCnt="0"/>
      <dgm:spPr/>
    </dgm:pt>
    <dgm:pt modelId="{9B538EC8-C829-45AF-8F7E-EA7D6D397DED}" type="pres">
      <dgm:prSet presAssocID="{A6871705-0B22-489F-A86D-E7DA568CB047}" presName="hierChild7" presStyleCnt="0"/>
      <dgm:spPr/>
    </dgm:pt>
    <dgm:pt modelId="{31ACBF7E-54C0-49DA-A6F4-EF7DC7E8893F}" type="pres">
      <dgm:prSet presAssocID="{CA650A7E-569B-4D4E-B666-81E4A76E0254}" presName="Name111" presStyleLbl="parChTrans1D3" presStyleIdx="4" presStyleCnt="5"/>
      <dgm:spPr/>
      <dgm:t>
        <a:bodyPr/>
        <a:lstStyle/>
        <a:p>
          <a:endParaRPr lang="en-US"/>
        </a:p>
      </dgm:t>
    </dgm:pt>
    <dgm:pt modelId="{5A42A559-43E3-48FB-A495-8D2511C946BE}" type="pres">
      <dgm:prSet presAssocID="{2ECC8EC7-D2E4-4CA8-8B3B-15ADBFF53201}" presName="hierRoot3" presStyleCnt="0">
        <dgm:presLayoutVars>
          <dgm:hierBranch val="init"/>
        </dgm:presLayoutVars>
      </dgm:prSet>
      <dgm:spPr/>
    </dgm:pt>
    <dgm:pt modelId="{33683374-8523-439E-8205-6D4BCBA1AB30}" type="pres">
      <dgm:prSet presAssocID="{2ECC8EC7-D2E4-4CA8-8B3B-15ADBFF53201}" presName="rootComposite3" presStyleCnt="0"/>
      <dgm:spPr/>
    </dgm:pt>
    <dgm:pt modelId="{8B5CDFDF-C1AA-404E-8CE0-786FBA8B0A44}" type="pres">
      <dgm:prSet presAssocID="{2ECC8EC7-D2E4-4CA8-8B3B-15ADBFF53201}" presName="rootText3" presStyleLbl="asst2" presStyleIdx="2" presStyleCnt="3">
        <dgm:presLayoutVars>
          <dgm:chPref val="3"/>
        </dgm:presLayoutVars>
      </dgm:prSet>
      <dgm:spPr/>
      <dgm:t>
        <a:bodyPr/>
        <a:lstStyle/>
        <a:p>
          <a:endParaRPr lang="en-US"/>
        </a:p>
      </dgm:t>
    </dgm:pt>
    <dgm:pt modelId="{474783DD-2340-462B-8C37-3734EED13D7C}" type="pres">
      <dgm:prSet presAssocID="{2ECC8EC7-D2E4-4CA8-8B3B-15ADBFF53201}" presName="rootConnector3" presStyleLbl="asst2" presStyleIdx="2" presStyleCnt="3"/>
      <dgm:spPr/>
      <dgm:t>
        <a:bodyPr/>
        <a:lstStyle/>
        <a:p>
          <a:endParaRPr lang="en-US"/>
        </a:p>
      </dgm:t>
    </dgm:pt>
    <dgm:pt modelId="{EBCC0576-A967-4C9A-8EB9-46C0727052D0}" type="pres">
      <dgm:prSet presAssocID="{2ECC8EC7-D2E4-4CA8-8B3B-15ADBFF53201}" presName="hierChild6" presStyleCnt="0"/>
      <dgm:spPr/>
    </dgm:pt>
    <dgm:pt modelId="{D77D028E-01FF-4433-BEF4-A16C23595674}" type="pres">
      <dgm:prSet presAssocID="{2ECC8EC7-D2E4-4CA8-8B3B-15ADBFF53201}" presName="hierChild7" presStyleCnt="0"/>
      <dgm:spPr/>
    </dgm:pt>
    <dgm:pt modelId="{EDE2F7B8-4CEB-40C0-808A-9665B98641F2}" type="pres">
      <dgm:prSet presAssocID="{140FB9D6-FB2E-4F3D-9103-0BF3ED72D3C5}" presName="Name37" presStyleLbl="parChTrans1D2" presStyleIdx="5" presStyleCnt="11"/>
      <dgm:spPr/>
      <dgm:t>
        <a:bodyPr/>
        <a:lstStyle/>
        <a:p>
          <a:endParaRPr lang="en-US"/>
        </a:p>
      </dgm:t>
    </dgm:pt>
    <dgm:pt modelId="{15A21F65-5401-44FA-A775-5FFB1806F332}" type="pres">
      <dgm:prSet presAssocID="{0322C3DB-4DBF-4963-BB75-6FDD97DEF764}" presName="hierRoot2" presStyleCnt="0">
        <dgm:presLayoutVars>
          <dgm:hierBranch val="init"/>
        </dgm:presLayoutVars>
      </dgm:prSet>
      <dgm:spPr/>
    </dgm:pt>
    <dgm:pt modelId="{75C8A19F-96EB-4773-BDB1-9CE7AAF75BF1}" type="pres">
      <dgm:prSet presAssocID="{0322C3DB-4DBF-4963-BB75-6FDD97DEF764}" presName="rootComposite" presStyleCnt="0"/>
      <dgm:spPr/>
    </dgm:pt>
    <dgm:pt modelId="{9A698DD7-48FB-4E4B-997D-740EAE81DEAF}" type="pres">
      <dgm:prSet presAssocID="{0322C3DB-4DBF-4963-BB75-6FDD97DEF764}" presName="rootText" presStyleLbl="node2" presStyleIdx="5" presStyleCnt="7">
        <dgm:presLayoutVars>
          <dgm:chPref val="3"/>
        </dgm:presLayoutVars>
      </dgm:prSet>
      <dgm:spPr/>
      <dgm:t>
        <a:bodyPr/>
        <a:lstStyle/>
        <a:p>
          <a:endParaRPr lang="en-US"/>
        </a:p>
      </dgm:t>
    </dgm:pt>
    <dgm:pt modelId="{A4F38542-D8EE-432E-98F4-92A04738FB29}" type="pres">
      <dgm:prSet presAssocID="{0322C3DB-4DBF-4963-BB75-6FDD97DEF764}" presName="rootConnector" presStyleLbl="node2" presStyleIdx="5" presStyleCnt="7"/>
      <dgm:spPr/>
      <dgm:t>
        <a:bodyPr/>
        <a:lstStyle/>
        <a:p>
          <a:endParaRPr lang="en-US"/>
        </a:p>
      </dgm:t>
    </dgm:pt>
    <dgm:pt modelId="{6B6220C5-7B6B-4690-B18D-FD3AB845E921}" type="pres">
      <dgm:prSet presAssocID="{0322C3DB-4DBF-4963-BB75-6FDD97DEF764}" presName="hierChild4" presStyleCnt="0"/>
      <dgm:spPr/>
    </dgm:pt>
    <dgm:pt modelId="{573603C7-09A7-43E1-B0B6-0EB1AF1CA30A}" type="pres">
      <dgm:prSet presAssocID="{0322C3DB-4DBF-4963-BB75-6FDD97DEF764}" presName="hierChild5" presStyleCnt="0"/>
      <dgm:spPr/>
    </dgm:pt>
    <dgm:pt modelId="{0B39FD1A-1A3B-4F8E-9F62-FB4022E6F02F}" type="pres">
      <dgm:prSet presAssocID="{7B9463FC-D607-438E-B944-68332236B5CD}" presName="Name37" presStyleLbl="parChTrans1D2" presStyleIdx="6" presStyleCnt="11"/>
      <dgm:spPr/>
      <dgm:t>
        <a:bodyPr/>
        <a:lstStyle/>
        <a:p>
          <a:endParaRPr lang="en-US"/>
        </a:p>
      </dgm:t>
    </dgm:pt>
    <dgm:pt modelId="{FA39F283-60E4-4C49-A71C-0AA609C27888}" type="pres">
      <dgm:prSet presAssocID="{170B2B03-9C52-4988-9589-932D4FB2EADA}" presName="hierRoot2" presStyleCnt="0">
        <dgm:presLayoutVars>
          <dgm:hierBranch val="init"/>
        </dgm:presLayoutVars>
      </dgm:prSet>
      <dgm:spPr/>
    </dgm:pt>
    <dgm:pt modelId="{5FC65845-5ED5-4F0A-95D3-44737FBD7BEF}" type="pres">
      <dgm:prSet presAssocID="{170B2B03-9C52-4988-9589-932D4FB2EADA}" presName="rootComposite" presStyleCnt="0"/>
      <dgm:spPr/>
    </dgm:pt>
    <dgm:pt modelId="{859D22E1-A220-47F2-9419-394F29513A25}" type="pres">
      <dgm:prSet presAssocID="{170B2B03-9C52-4988-9589-932D4FB2EADA}" presName="rootText" presStyleLbl="node2" presStyleIdx="6" presStyleCnt="7">
        <dgm:presLayoutVars>
          <dgm:chPref val="3"/>
        </dgm:presLayoutVars>
      </dgm:prSet>
      <dgm:spPr/>
      <dgm:t>
        <a:bodyPr/>
        <a:lstStyle/>
        <a:p>
          <a:endParaRPr lang="en-US"/>
        </a:p>
      </dgm:t>
    </dgm:pt>
    <dgm:pt modelId="{E7B6A5EA-2431-44D0-B99C-B5612F162220}" type="pres">
      <dgm:prSet presAssocID="{170B2B03-9C52-4988-9589-932D4FB2EADA}" presName="rootConnector" presStyleLbl="node2" presStyleIdx="6" presStyleCnt="7"/>
      <dgm:spPr/>
      <dgm:t>
        <a:bodyPr/>
        <a:lstStyle/>
        <a:p>
          <a:endParaRPr lang="en-US"/>
        </a:p>
      </dgm:t>
    </dgm:pt>
    <dgm:pt modelId="{2580957F-7E81-41CB-AD2B-EF624E847FFE}" type="pres">
      <dgm:prSet presAssocID="{170B2B03-9C52-4988-9589-932D4FB2EADA}" presName="hierChild4" presStyleCnt="0"/>
      <dgm:spPr/>
    </dgm:pt>
    <dgm:pt modelId="{1E1F1ED3-8CE0-4037-9C52-02076805F647}" type="pres">
      <dgm:prSet presAssocID="{170B2B03-9C52-4988-9589-932D4FB2EADA}" presName="hierChild5" presStyleCnt="0"/>
      <dgm:spPr/>
    </dgm:pt>
    <dgm:pt modelId="{9FA3CD4F-9E16-4814-B7CA-125B5F47661B}" type="pres">
      <dgm:prSet presAssocID="{BB062015-C147-482B-A223-4A07AD1D3F8E}" presName="hierChild3" presStyleCnt="0"/>
      <dgm:spPr/>
    </dgm:pt>
    <dgm:pt modelId="{E9F6AED6-E308-49B7-B33C-F4009A7EFFC5}" type="pres">
      <dgm:prSet presAssocID="{666A342F-D3DF-4AA0-9214-5B0233ECE9AF}" presName="Name111" presStyleLbl="parChTrans1D2" presStyleIdx="7" presStyleCnt="11"/>
      <dgm:spPr/>
      <dgm:t>
        <a:bodyPr/>
        <a:lstStyle/>
        <a:p>
          <a:endParaRPr lang="en-US"/>
        </a:p>
      </dgm:t>
    </dgm:pt>
    <dgm:pt modelId="{C0E43705-3832-44F2-83AA-C35AE44595B2}" type="pres">
      <dgm:prSet presAssocID="{D5D625CC-46F4-4944-84A7-CFF2A2691301}" presName="hierRoot3" presStyleCnt="0">
        <dgm:presLayoutVars>
          <dgm:hierBranch val="init"/>
        </dgm:presLayoutVars>
      </dgm:prSet>
      <dgm:spPr/>
    </dgm:pt>
    <dgm:pt modelId="{136C28CF-DB68-42CB-9EE4-FB45EE3945FF}" type="pres">
      <dgm:prSet presAssocID="{D5D625CC-46F4-4944-84A7-CFF2A2691301}" presName="rootComposite3" presStyleCnt="0"/>
      <dgm:spPr/>
    </dgm:pt>
    <dgm:pt modelId="{D6CED82D-6838-4FE1-916A-3E850C983322}" type="pres">
      <dgm:prSet presAssocID="{D5D625CC-46F4-4944-84A7-CFF2A2691301}" presName="rootText3" presStyleLbl="asst1" presStyleIdx="0" presStyleCnt="4">
        <dgm:presLayoutVars>
          <dgm:chPref val="3"/>
        </dgm:presLayoutVars>
      </dgm:prSet>
      <dgm:spPr/>
      <dgm:t>
        <a:bodyPr/>
        <a:lstStyle/>
        <a:p>
          <a:endParaRPr lang="en-US"/>
        </a:p>
      </dgm:t>
    </dgm:pt>
    <dgm:pt modelId="{5994B4F7-8565-422D-8394-EB23860C09A2}" type="pres">
      <dgm:prSet presAssocID="{D5D625CC-46F4-4944-84A7-CFF2A2691301}" presName="rootConnector3" presStyleLbl="asst1" presStyleIdx="0" presStyleCnt="4"/>
      <dgm:spPr/>
      <dgm:t>
        <a:bodyPr/>
        <a:lstStyle/>
        <a:p>
          <a:endParaRPr lang="en-US"/>
        </a:p>
      </dgm:t>
    </dgm:pt>
    <dgm:pt modelId="{B1A80610-97A1-404B-AC44-295A25E0364A}" type="pres">
      <dgm:prSet presAssocID="{D5D625CC-46F4-4944-84A7-CFF2A2691301}" presName="hierChild6" presStyleCnt="0"/>
      <dgm:spPr/>
    </dgm:pt>
    <dgm:pt modelId="{2054F44F-B162-46F4-85AF-74A94BCEFB71}" type="pres">
      <dgm:prSet presAssocID="{D5D625CC-46F4-4944-84A7-CFF2A2691301}" presName="hierChild7" presStyleCnt="0"/>
      <dgm:spPr/>
    </dgm:pt>
    <dgm:pt modelId="{4C6FDACA-125C-46B0-8448-08960784BA08}" type="pres">
      <dgm:prSet presAssocID="{4A22D103-06F4-44A8-810D-A985EEA26E33}" presName="Name111" presStyleLbl="parChTrans1D2" presStyleIdx="8" presStyleCnt="11"/>
      <dgm:spPr/>
      <dgm:t>
        <a:bodyPr/>
        <a:lstStyle/>
        <a:p>
          <a:endParaRPr lang="en-US"/>
        </a:p>
      </dgm:t>
    </dgm:pt>
    <dgm:pt modelId="{C69B7B72-71BC-4A16-9FAF-535F8613BE68}" type="pres">
      <dgm:prSet presAssocID="{7ED42C45-9BD5-4880-86B6-07DFE43B9339}" presName="hierRoot3" presStyleCnt="0">
        <dgm:presLayoutVars>
          <dgm:hierBranch val="init"/>
        </dgm:presLayoutVars>
      </dgm:prSet>
      <dgm:spPr/>
    </dgm:pt>
    <dgm:pt modelId="{7A638792-E0CD-4E11-8519-CE7CFF35AAC4}" type="pres">
      <dgm:prSet presAssocID="{7ED42C45-9BD5-4880-86B6-07DFE43B9339}" presName="rootComposite3" presStyleCnt="0"/>
      <dgm:spPr/>
    </dgm:pt>
    <dgm:pt modelId="{410C910B-F202-4E6B-8476-EF661EA3CF4E}" type="pres">
      <dgm:prSet presAssocID="{7ED42C45-9BD5-4880-86B6-07DFE43B9339}" presName="rootText3" presStyleLbl="asst1" presStyleIdx="1" presStyleCnt="4">
        <dgm:presLayoutVars>
          <dgm:chPref val="3"/>
        </dgm:presLayoutVars>
      </dgm:prSet>
      <dgm:spPr/>
      <dgm:t>
        <a:bodyPr/>
        <a:lstStyle/>
        <a:p>
          <a:endParaRPr lang="en-US"/>
        </a:p>
      </dgm:t>
    </dgm:pt>
    <dgm:pt modelId="{5679A28F-2EB4-4996-A183-55629B0FFAB0}" type="pres">
      <dgm:prSet presAssocID="{7ED42C45-9BD5-4880-86B6-07DFE43B9339}" presName="rootConnector3" presStyleLbl="asst1" presStyleIdx="1" presStyleCnt="4"/>
      <dgm:spPr/>
      <dgm:t>
        <a:bodyPr/>
        <a:lstStyle/>
        <a:p>
          <a:endParaRPr lang="en-US"/>
        </a:p>
      </dgm:t>
    </dgm:pt>
    <dgm:pt modelId="{68C6C76D-4AA1-4589-B7FC-669229698B23}" type="pres">
      <dgm:prSet presAssocID="{7ED42C45-9BD5-4880-86B6-07DFE43B9339}" presName="hierChild6" presStyleCnt="0"/>
      <dgm:spPr/>
    </dgm:pt>
    <dgm:pt modelId="{61F9BAF6-00DE-410D-8D11-9413F553D59C}" type="pres">
      <dgm:prSet presAssocID="{7ED42C45-9BD5-4880-86B6-07DFE43B9339}" presName="hierChild7" presStyleCnt="0"/>
      <dgm:spPr/>
    </dgm:pt>
    <dgm:pt modelId="{910F0878-FCAF-4CCA-BE8C-F7C2E277F09F}" type="pres">
      <dgm:prSet presAssocID="{DC1EE5E7-0553-4D67-8E17-2F2695B8D614}" presName="Name111" presStyleLbl="parChTrans1D2" presStyleIdx="9" presStyleCnt="11"/>
      <dgm:spPr/>
      <dgm:t>
        <a:bodyPr/>
        <a:lstStyle/>
        <a:p>
          <a:endParaRPr lang="en-US"/>
        </a:p>
      </dgm:t>
    </dgm:pt>
    <dgm:pt modelId="{59544AEB-A43A-4ECD-835B-775D6F9B652E}" type="pres">
      <dgm:prSet presAssocID="{15D5C024-5DFA-40E6-B563-CE7627F019BF}" presName="hierRoot3" presStyleCnt="0">
        <dgm:presLayoutVars>
          <dgm:hierBranch val="init"/>
        </dgm:presLayoutVars>
      </dgm:prSet>
      <dgm:spPr/>
    </dgm:pt>
    <dgm:pt modelId="{30A72E2C-ECD3-41D7-9ABB-7C5C74E84B04}" type="pres">
      <dgm:prSet presAssocID="{15D5C024-5DFA-40E6-B563-CE7627F019BF}" presName="rootComposite3" presStyleCnt="0"/>
      <dgm:spPr/>
    </dgm:pt>
    <dgm:pt modelId="{AD6F77A3-9D95-4E52-8CEB-986CA7BC9BEA}" type="pres">
      <dgm:prSet presAssocID="{15D5C024-5DFA-40E6-B563-CE7627F019BF}" presName="rootText3" presStyleLbl="asst1" presStyleIdx="2" presStyleCnt="4">
        <dgm:presLayoutVars>
          <dgm:chPref val="3"/>
        </dgm:presLayoutVars>
      </dgm:prSet>
      <dgm:spPr/>
      <dgm:t>
        <a:bodyPr/>
        <a:lstStyle/>
        <a:p>
          <a:endParaRPr lang="en-US"/>
        </a:p>
      </dgm:t>
    </dgm:pt>
    <dgm:pt modelId="{147D296F-3630-44C6-87D5-31F87F5DCCF6}" type="pres">
      <dgm:prSet presAssocID="{15D5C024-5DFA-40E6-B563-CE7627F019BF}" presName="rootConnector3" presStyleLbl="asst1" presStyleIdx="2" presStyleCnt="4"/>
      <dgm:spPr/>
      <dgm:t>
        <a:bodyPr/>
        <a:lstStyle/>
        <a:p>
          <a:endParaRPr lang="en-US"/>
        </a:p>
      </dgm:t>
    </dgm:pt>
    <dgm:pt modelId="{D43D1F37-41F2-4E71-925B-B78B752B5FD9}" type="pres">
      <dgm:prSet presAssocID="{15D5C024-5DFA-40E6-B563-CE7627F019BF}" presName="hierChild6" presStyleCnt="0"/>
      <dgm:spPr/>
    </dgm:pt>
    <dgm:pt modelId="{C101D3D4-C4BB-464F-8CAF-57CCD5D2762D}" type="pres">
      <dgm:prSet presAssocID="{15D5C024-5DFA-40E6-B563-CE7627F019BF}" presName="hierChild7" presStyleCnt="0"/>
      <dgm:spPr/>
    </dgm:pt>
    <dgm:pt modelId="{73C67D53-CDCA-48C5-9C7A-FA761A0EDBDD}" type="pres">
      <dgm:prSet presAssocID="{37283CA9-0D0B-4642-8393-578D0F78672F}" presName="Name111" presStyleLbl="parChTrans1D2" presStyleIdx="10" presStyleCnt="11"/>
      <dgm:spPr/>
      <dgm:t>
        <a:bodyPr/>
        <a:lstStyle/>
        <a:p>
          <a:endParaRPr lang="en-US"/>
        </a:p>
      </dgm:t>
    </dgm:pt>
    <dgm:pt modelId="{89D53EB0-9286-47CC-AF3F-8967B48BDF2C}" type="pres">
      <dgm:prSet presAssocID="{EF7AF765-091F-4E9C-8C6E-86B9D9DECE14}" presName="hierRoot3" presStyleCnt="0">
        <dgm:presLayoutVars>
          <dgm:hierBranch val="init"/>
        </dgm:presLayoutVars>
      </dgm:prSet>
      <dgm:spPr/>
    </dgm:pt>
    <dgm:pt modelId="{108CA847-A1B9-4967-857F-33B2F5A8BBBA}" type="pres">
      <dgm:prSet presAssocID="{EF7AF765-091F-4E9C-8C6E-86B9D9DECE14}" presName="rootComposite3" presStyleCnt="0"/>
      <dgm:spPr/>
    </dgm:pt>
    <dgm:pt modelId="{9E1470CC-B041-48F7-98C8-C28679858AE8}" type="pres">
      <dgm:prSet presAssocID="{EF7AF765-091F-4E9C-8C6E-86B9D9DECE14}" presName="rootText3" presStyleLbl="asst1" presStyleIdx="3" presStyleCnt="4" custLinFactNeighborX="9794">
        <dgm:presLayoutVars>
          <dgm:chPref val="3"/>
        </dgm:presLayoutVars>
      </dgm:prSet>
      <dgm:spPr/>
      <dgm:t>
        <a:bodyPr/>
        <a:lstStyle/>
        <a:p>
          <a:endParaRPr lang="en-US"/>
        </a:p>
      </dgm:t>
    </dgm:pt>
    <dgm:pt modelId="{BE07FCCB-8F36-45EB-80D5-23993A2853FE}" type="pres">
      <dgm:prSet presAssocID="{EF7AF765-091F-4E9C-8C6E-86B9D9DECE14}" presName="rootConnector3" presStyleLbl="asst1" presStyleIdx="3" presStyleCnt="4"/>
      <dgm:spPr/>
      <dgm:t>
        <a:bodyPr/>
        <a:lstStyle/>
        <a:p>
          <a:endParaRPr lang="en-US"/>
        </a:p>
      </dgm:t>
    </dgm:pt>
    <dgm:pt modelId="{4FF81043-F3AC-422E-AA04-6C85F6B36FAB}" type="pres">
      <dgm:prSet presAssocID="{EF7AF765-091F-4E9C-8C6E-86B9D9DECE14}" presName="hierChild6" presStyleCnt="0"/>
      <dgm:spPr/>
    </dgm:pt>
    <dgm:pt modelId="{5BA3E701-C46F-49F3-9E3B-F9A10821EE70}" type="pres">
      <dgm:prSet presAssocID="{EF7AF765-091F-4E9C-8C6E-86B9D9DECE14}" presName="hierChild7" presStyleCnt="0"/>
      <dgm:spPr/>
    </dgm:pt>
  </dgm:ptLst>
  <dgm:cxnLst>
    <dgm:cxn modelId="{5EEF3060-1297-44B9-B862-453E0DAD8F84}" type="presOf" srcId="{369EAD07-351A-4BFE-AA10-C8BA9DA461B5}" destId="{2D171568-E748-4609-912B-0654EF1362D8}" srcOrd="0" destOrd="0" presId="urn:microsoft.com/office/officeart/2005/8/layout/orgChart1"/>
    <dgm:cxn modelId="{81C1A47F-1018-4F07-A66B-D9C2122E069F}" type="presOf" srcId="{DF9EAD87-86B6-4E8F-A046-B14A2FD79294}" destId="{A7BADAAD-9D9D-41F1-A3F5-D41DC938873F}" srcOrd="0" destOrd="0" presId="urn:microsoft.com/office/officeart/2005/8/layout/orgChart1"/>
    <dgm:cxn modelId="{1CE36619-2F27-40AF-A321-F3344250933D}" type="presOf" srcId="{7B9463FC-D607-438E-B944-68332236B5CD}" destId="{0B39FD1A-1A3B-4F8E-9F62-FB4022E6F02F}" srcOrd="0" destOrd="0" presId="urn:microsoft.com/office/officeart/2005/8/layout/orgChart1"/>
    <dgm:cxn modelId="{F7FAB5A2-6160-4F71-A8EF-792FB49181F7}" type="presOf" srcId="{DE55635C-F7AB-4624-B2E1-8B89DC5CA531}" destId="{21A31A01-BB48-4AD2-BDE0-06F60898E284}" srcOrd="0" destOrd="0" presId="urn:microsoft.com/office/officeart/2005/8/layout/orgChart1"/>
    <dgm:cxn modelId="{165398C1-69FE-496F-9F55-1156525338D6}" type="presOf" srcId="{80A1D732-AD74-475A-902E-EE85A47A511D}" destId="{983B67C4-590A-43A0-85FE-36E87C5AEBBB}" srcOrd="0" destOrd="0" presId="urn:microsoft.com/office/officeart/2005/8/layout/orgChart1"/>
    <dgm:cxn modelId="{4153E4EF-0A57-4616-BE05-C0013491859E}" srcId="{BB062015-C147-482B-A223-4A07AD1D3F8E}" destId="{A77D5E2E-148F-4AA9-8B72-6527218CBA8E}" srcOrd="4" destOrd="0" parTransId="{DE55635C-F7AB-4624-B2E1-8B89DC5CA531}" sibTransId="{0A6E626E-B668-46A5-8FA6-13CC25725F61}"/>
    <dgm:cxn modelId="{3185871C-D72C-413A-9D58-DC40F215399C}" type="presOf" srcId="{EF7AF765-091F-4E9C-8C6E-86B9D9DECE14}" destId="{BE07FCCB-8F36-45EB-80D5-23993A2853FE}" srcOrd="1" destOrd="0" presId="urn:microsoft.com/office/officeart/2005/8/layout/orgChart1"/>
    <dgm:cxn modelId="{BA35C22C-37FA-4734-B2A5-4D1C44F29C85}" type="presOf" srcId="{DC1EE5E7-0553-4D67-8E17-2F2695B8D614}" destId="{910F0878-FCAF-4CCA-BE8C-F7C2E277F09F}" srcOrd="0" destOrd="0" presId="urn:microsoft.com/office/officeart/2005/8/layout/orgChart1"/>
    <dgm:cxn modelId="{B2FA90B1-073F-4D12-AA76-530081D520B5}" type="presOf" srcId="{0322C3DB-4DBF-4963-BB75-6FDD97DEF764}" destId="{A4F38542-D8EE-432E-98F4-92A04738FB29}" srcOrd="1" destOrd="0" presId="urn:microsoft.com/office/officeart/2005/8/layout/orgChart1"/>
    <dgm:cxn modelId="{708ADE3A-90A2-4562-8B65-E434603339AA}" srcId="{BB062015-C147-482B-A223-4A07AD1D3F8E}" destId="{3D5CE053-87F9-495B-B5ED-3E1BA001EB1D}" srcOrd="2" destOrd="0" parTransId="{F95828DE-7AFA-4EB4-A057-9EF118FD849C}" sibTransId="{A3FABDB7-2110-4D19-BB53-B668FE50EC27}"/>
    <dgm:cxn modelId="{C074F5F6-FC81-4373-A5A4-CFFC679EE46B}" type="presOf" srcId="{140FB9D6-FB2E-4F3D-9103-0BF3ED72D3C5}" destId="{EDE2F7B8-4CEB-40C0-808A-9665B98641F2}" srcOrd="0" destOrd="0" presId="urn:microsoft.com/office/officeart/2005/8/layout/orgChart1"/>
    <dgm:cxn modelId="{405FDDA3-0F3A-4BE0-88B0-05DAD879BB82}" type="presOf" srcId="{666A342F-D3DF-4AA0-9214-5B0233ECE9AF}" destId="{E9F6AED6-E308-49B7-B33C-F4009A7EFFC5}" srcOrd="0" destOrd="0" presId="urn:microsoft.com/office/officeart/2005/8/layout/orgChart1"/>
    <dgm:cxn modelId="{9F1F71AE-70D8-4855-8C6D-8E4B94DD92E0}" srcId="{655B1CE4-56D7-4FEC-948A-39F36FE90022}" destId="{197A36C6-0C8D-49E4-8CEA-DDB3B81A9473}" srcOrd="1" destOrd="0" parTransId="{57DC95CE-EC3C-43B7-9CB7-3D8E8588754A}" sibTransId="{31F4D6AD-1A62-4D7E-AA2A-8184CFC59567}"/>
    <dgm:cxn modelId="{803DA388-ADE5-48DB-B669-949B4D736BBB}" type="presOf" srcId="{197A36C6-0C8D-49E4-8CEA-DDB3B81A9473}" destId="{01FCCA68-8631-4233-933A-0793E64861C9}" srcOrd="0" destOrd="0" presId="urn:microsoft.com/office/officeart/2005/8/layout/orgChart1"/>
    <dgm:cxn modelId="{85BC3416-FDA0-4C9E-ADC2-963016225DA9}" type="presOf" srcId="{1E1C7028-0EC9-43B3-9746-1E49D7E3FF46}" destId="{0C987881-5FDF-4181-838E-3F6B08AC0E2C}" srcOrd="0" destOrd="0" presId="urn:microsoft.com/office/officeart/2005/8/layout/orgChart1"/>
    <dgm:cxn modelId="{BE0DBA29-86D0-4893-BF2F-26ECFF75EA94}" type="presOf" srcId="{5ECB4E67-91C8-4766-8E38-7C11301233A5}" destId="{4A2193DA-1A36-441E-8368-13ECB425710B}" srcOrd="0" destOrd="0" presId="urn:microsoft.com/office/officeart/2005/8/layout/orgChart1"/>
    <dgm:cxn modelId="{A54E4786-85DA-4630-A5AC-70C926704D7D}" type="presOf" srcId="{4A22D103-06F4-44A8-810D-A985EEA26E33}" destId="{4C6FDACA-125C-46B0-8448-08960784BA08}" srcOrd="0" destOrd="0" presId="urn:microsoft.com/office/officeart/2005/8/layout/orgChart1"/>
    <dgm:cxn modelId="{868257E8-E963-4EB1-8DC7-3D92AD1F584A}" type="presOf" srcId="{CA650A7E-569B-4D4E-B666-81E4A76E0254}" destId="{31ACBF7E-54C0-49DA-A6F4-EF7DC7E8893F}" srcOrd="0" destOrd="0" presId="urn:microsoft.com/office/officeart/2005/8/layout/orgChart1"/>
    <dgm:cxn modelId="{FD7A8EB8-F133-448E-AB88-185382B5F32E}" type="presOf" srcId="{F95828DE-7AFA-4EB4-A057-9EF118FD849C}" destId="{DC5A4E42-5F6F-4CFA-8082-4CDD5F80C35C}" srcOrd="0" destOrd="0" presId="urn:microsoft.com/office/officeart/2005/8/layout/orgChart1"/>
    <dgm:cxn modelId="{BDEEB38E-5FE1-43C2-A2EA-9DC73F63E127}" type="presOf" srcId="{D6A56946-9662-41C8-B9F3-DD64389AAE99}" destId="{34E6845D-D30E-4F8D-BFED-9DD5E68FAB7B}" srcOrd="1" destOrd="0" presId="urn:microsoft.com/office/officeart/2005/8/layout/orgChart1"/>
    <dgm:cxn modelId="{08E968A8-C6E2-411D-8111-AAAC3E18743C}" srcId="{80A1D732-AD74-475A-902E-EE85A47A511D}" destId="{A6871705-0B22-489F-A86D-E7DA568CB047}" srcOrd="0" destOrd="0" parTransId="{369EAD07-351A-4BFE-AA10-C8BA9DA461B5}" sibTransId="{CC3D3F97-B450-4B42-A2D6-A1A16E943200}"/>
    <dgm:cxn modelId="{05A41C5D-B226-4452-8ECD-387D66F8F789}" type="presOf" srcId="{3D5CE053-87F9-495B-B5ED-3E1BA001EB1D}" destId="{028FC8F5-850F-4DB5-9277-2084A580E83D}" srcOrd="1" destOrd="0" presId="urn:microsoft.com/office/officeart/2005/8/layout/orgChart1"/>
    <dgm:cxn modelId="{7E84C8B0-4F71-4678-AC79-07C280304428}" srcId="{BB062015-C147-482B-A223-4A07AD1D3F8E}" destId="{E3A1A5C4-0374-4C49-BA72-06220D08E53B}" srcOrd="3" destOrd="0" parTransId="{B45E70DA-BF75-4DF6-88F1-A4E2D7944487}" sibTransId="{0100903A-6DDB-4191-85C9-DA08995A5188}"/>
    <dgm:cxn modelId="{C928230D-9D51-4A01-B940-EA82AE26E191}" type="presOf" srcId="{197A36C6-0C8D-49E4-8CEA-DDB3B81A9473}" destId="{9597D296-0109-4CBA-B610-AE02C74F90AC}" srcOrd="1" destOrd="0" presId="urn:microsoft.com/office/officeart/2005/8/layout/orgChart1"/>
    <dgm:cxn modelId="{93227031-7150-45F8-A84D-7D5E85F81F75}" type="presOf" srcId="{A6871705-0B22-489F-A86D-E7DA568CB047}" destId="{E3E1AAAF-F122-4737-B9B9-C351A421D624}" srcOrd="1" destOrd="0" presId="urn:microsoft.com/office/officeart/2005/8/layout/orgChart1"/>
    <dgm:cxn modelId="{ADBD6B11-EBCF-42F3-A2E9-C37D2FE14FA7}" type="presOf" srcId="{A6871705-0B22-489F-A86D-E7DA568CB047}" destId="{08FEFBEA-51CD-46D0-B159-03D4DD81A0B6}" srcOrd="0" destOrd="0" presId="urn:microsoft.com/office/officeart/2005/8/layout/orgChart1"/>
    <dgm:cxn modelId="{DCE4CDDA-301F-43AD-B70A-81925A3D32B3}" type="presOf" srcId="{2ECC8EC7-D2E4-4CA8-8B3B-15ADBFF53201}" destId="{474783DD-2340-462B-8C37-3734EED13D7C}" srcOrd="1" destOrd="0" presId="urn:microsoft.com/office/officeart/2005/8/layout/orgChart1"/>
    <dgm:cxn modelId="{0106DB5F-8B15-4DA0-9C9F-9173BBE1B28C}" type="presOf" srcId="{A77D5E2E-148F-4AA9-8B72-6527218CBA8E}" destId="{5C4B2F69-702C-4813-92AA-5AED89FBFB69}" srcOrd="1" destOrd="0" presId="urn:microsoft.com/office/officeart/2005/8/layout/orgChart1"/>
    <dgm:cxn modelId="{496C71F4-8804-419A-90D5-DC7C195F5BF4}" type="presOf" srcId="{33798346-27EA-42D1-8E14-21894B9931DF}" destId="{8EB85F0C-F909-4A7D-BE50-07879693CA6C}" srcOrd="0" destOrd="0" presId="urn:microsoft.com/office/officeart/2005/8/layout/orgChart1"/>
    <dgm:cxn modelId="{EBDBCF60-9ABC-43C8-AC05-D81973610DB5}" type="presOf" srcId="{7ED42C45-9BD5-4880-86B6-07DFE43B9339}" destId="{5679A28F-2EB4-4996-A183-55629B0FFAB0}" srcOrd="1" destOrd="0" presId="urn:microsoft.com/office/officeart/2005/8/layout/orgChart1"/>
    <dgm:cxn modelId="{C3E5B49A-CCF6-4DCC-91BB-8AA518F7B67B}" type="presOf" srcId="{D5D625CC-46F4-4944-84A7-CFF2A2691301}" destId="{5994B4F7-8565-422D-8394-EB23860C09A2}" srcOrd="1" destOrd="0" presId="urn:microsoft.com/office/officeart/2005/8/layout/orgChart1"/>
    <dgm:cxn modelId="{8582C5FE-543E-471B-9CAC-712F488E5AB9}" type="presOf" srcId="{15D5C024-5DFA-40E6-B563-CE7627F019BF}" destId="{147D296F-3630-44C6-87D5-31F87F5DCCF6}" srcOrd="1" destOrd="0" presId="urn:microsoft.com/office/officeart/2005/8/layout/orgChart1"/>
    <dgm:cxn modelId="{3B6ECB2D-BBA6-4C8F-87CC-0E7DB5F0F4E2}" type="presOf" srcId="{57DC95CE-EC3C-43B7-9CB7-3D8E8588754A}" destId="{4D5C987D-8F5B-4E31-BB2F-0D18388A4EBE}" srcOrd="0" destOrd="0" presId="urn:microsoft.com/office/officeart/2005/8/layout/orgChart1"/>
    <dgm:cxn modelId="{54A6CF4B-0695-4391-83BB-08E9DDF79B74}" type="presOf" srcId="{EF7AF765-091F-4E9C-8C6E-86B9D9DECE14}" destId="{9E1470CC-B041-48F7-98C8-C28679858AE8}" srcOrd="0" destOrd="0" presId="urn:microsoft.com/office/officeart/2005/8/layout/orgChart1"/>
    <dgm:cxn modelId="{D97F5741-94B1-45FC-A4C1-D2956AE29903}" srcId="{BB062015-C147-482B-A223-4A07AD1D3F8E}" destId="{80A1D732-AD74-475A-902E-EE85A47A511D}" srcOrd="5" destOrd="0" parTransId="{312BB08C-06FF-445D-A218-1BD66C47876F}" sibTransId="{637A2DA8-B814-4E58-B03B-9604D1BBA5A8}"/>
    <dgm:cxn modelId="{206A861B-B2A6-4CC1-B9C2-B8ECEFA1FAC9}" type="presOf" srcId="{A77D5E2E-148F-4AA9-8B72-6527218CBA8E}" destId="{10A04D8A-C014-4D58-A0FA-3F4CA6A24A9A}" srcOrd="0" destOrd="0" presId="urn:microsoft.com/office/officeart/2005/8/layout/orgChart1"/>
    <dgm:cxn modelId="{E591A7A8-E5EA-42AB-9C02-2952B0FF4676}" type="presOf" srcId="{A55380FF-8ED8-47BD-BC4F-1FD145BFD397}" destId="{407AD45E-DD08-4440-ABB3-2ABD65AC3AFB}" srcOrd="1" destOrd="0" presId="urn:microsoft.com/office/officeart/2005/8/layout/orgChart1"/>
    <dgm:cxn modelId="{D983ED88-2C0B-4275-8DCC-E57D8347F3A5}" srcId="{655B1CE4-56D7-4FEC-948A-39F36FE90022}" destId="{33798346-27EA-42D1-8E14-21894B9931DF}" srcOrd="0" destOrd="0" parTransId="{B5FA6DCB-F1B9-4913-9496-DFA9A3D81A8F}" sibTransId="{67360CDF-E93F-446F-843F-1C1CF70134C2}"/>
    <dgm:cxn modelId="{7DB527B0-5DC4-44E4-AEAA-EE3D79ABC477}" type="presOf" srcId="{D6A56946-9662-41C8-B9F3-DD64389AAE99}" destId="{0D19E4D8-FE94-4BA6-B698-2036A9BF4DC2}" srcOrd="0" destOrd="0" presId="urn:microsoft.com/office/officeart/2005/8/layout/orgChart1"/>
    <dgm:cxn modelId="{E669DC27-2E3A-46DC-B94C-D9E572E97189}" type="presOf" srcId="{BB062015-C147-482B-A223-4A07AD1D3F8E}" destId="{FDF4BBD2-43D0-4329-BB80-10CC2556D1AC}" srcOrd="0" destOrd="0" presId="urn:microsoft.com/office/officeart/2005/8/layout/orgChart1"/>
    <dgm:cxn modelId="{DFD4E47D-BDA8-4C2B-A752-49380B428213}" srcId="{BB062015-C147-482B-A223-4A07AD1D3F8E}" destId="{EF7AF765-091F-4E9C-8C6E-86B9D9DECE14}" srcOrd="10" destOrd="0" parTransId="{37283CA9-0D0B-4642-8393-578D0F78672F}" sibTransId="{7049BF22-0C5C-4989-AF21-E19F98085DBB}"/>
    <dgm:cxn modelId="{8A1BE15A-6FC3-4440-94F1-14B006D6983B}" type="presOf" srcId="{D5D625CC-46F4-4944-84A7-CFF2A2691301}" destId="{D6CED82D-6838-4FE1-916A-3E850C983322}" srcOrd="0" destOrd="0" presId="urn:microsoft.com/office/officeart/2005/8/layout/orgChart1"/>
    <dgm:cxn modelId="{C9FA51FC-903E-4C4D-97DA-2D5DB1C2C70D}" type="presOf" srcId="{37283CA9-0D0B-4642-8393-578D0F78672F}" destId="{73C67D53-CDCA-48C5-9C7A-FA761A0EDBDD}" srcOrd="0" destOrd="0" presId="urn:microsoft.com/office/officeart/2005/8/layout/orgChart1"/>
    <dgm:cxn modelId="{4AC0D0D3-8F53-4D86-A4BB-BEE8B3E19003}" srcId="{80A1D732-AD74-475A-902E-EE85A47A511D}" destId="{2ECC8EC7-D2E4-4CA8-8B3B-15ADBFF53201}" srcOrd="1" destOrd="0" parTransId="{CA650A7E-569B-4D4E-B666-81E4A76E0254}" sibTransId="{88DB0082-7AC2-41B0-8148-AB809EF19338}"/>
    <dgm:cxn modelId="{9986DA96-4C07-4AB0-8380-7BEFAA832BBD}" type="presOf" srcId="{E3A1A5C4-0374-4C49-BA72-06220D08E53B}" destId="{E216D122-A6A8-4FE8-8B56-AA954DCD1554}" srcOrd="0" destOrd="0" presId="urn:microsoft.com/office/officeart/2005/8/layout/orgChart1"/>
    <dgm:cxn modelId="{C00AF700-2CF3-462B-AE83-2CD3172C99BE}" type="presOf" srcId="{170B2B03-9C52-4988-9589-932D4FB2EADA}" destId="{859D22E1-A220-47F2-9419-394F29513A25}" srcOrd="0" destOrd="0" presId="urn:microsoft.com/office/officeart/2005/8/layout/orgChart1"/>
    <dgm:cxn modelId="{7B2446A8-18DE-43BB-8FA2-0293C037ABF9}" type="presOf" srcId="{BB062015-C147-482B-A223-4A07AD1D3F8E}" destId="{A2BF8160-AAFB-429A-8C2F-064A7BECA05D}" srcOrd="1" destOrd="0" presId="urn:microsoft.com/office/officeart/2005/8/layout/orgChart1"/>
    <dgm:cxn modelId="{2C734365-A558-4D70-B0CB-57C274939326}" type="presOf" srcId="{A55380FF-8ED8-47BD-BC4F-1FD145BFD397}" destId="{44996D57-00B1-4EBF-AB0A-60E91EB60C1A}" srcOrd="0" destOrd="0" presId="urn:microsoft.com/office/officeart/2005/8/layout/orgChart1"/>
    <dgm:cxn modelId="{FD30ECAB-5803-4D75-BA50-FF76B7C288A3}" type="presOf" srcId="{33798346-27EA-42D1-8E14-21894B9931DF}" destId="{992A6B8F-E176-4880-9276-784090795F26}" srcOrd="1" destOrd="0" presId="urn:microsoft.com/office/officeart/2005/8/layout/orgChart1"/>
    <dgm:cxn modelId="{93668FDE-6125-4D4E-BAE9-D8F0277DD4A3}" srcId="{BB062015-C147-482B-A223-4A07AD1D3F8E}" destId="{D5D625CC-46F4-4944-84A7-CFF2A2691301}" srcOrd="0" destOrd="0" parTransId="{666A342F-D3DF-4AA0-9214-5B0233ECE9AF}" sibTransId="{1CAB80B9-EE8F-49E0-974A-785C492EEDAA}"/>
    <dgm:cxn modelId="{CA3335E4-B4ED-4ED1-AAF9-CCA905C4B924}" type="presOf" srcId="{B5FA6DCB-F1B9-4913-9496-DFA9A3D81A8F}" destId="{FE8C3048-17A5-4492-9C22-7A55D8500067}" srcOrd="0" destOrd="0" presId="urn:microsoft.com/office/officeart/2005/8/layout/orgChart1"/>
    <dgm:cxn modelId="{94B06CA1-82CE-4320-B06B-E60BA2AEA442}" srcId="{BB062015-C147-482B-A223-4A07AD1D3F8E}" destId="{15D5C024-5DFA-40E6-B563-CE7627F019BF}" srcOrd="9" destOrd="0" parTransId="{DC1EE5E7-0553-4D67-8E17-2F2695B8D614}" sibTransId="{E93031BC-6DB3-4C9A-BFBD-067399F15F21}"/>
    <dgm:cxn modelId="{04427FEB-535B-4294-90E0-26958E1285C1}" type="presOf" srcId="{15D5C024-5DFA-40E6-B563-CE7627F019BF}" destId="{AD6F77A3-9D95-4E52-8CEB-986CA7BC9BEA}" srcOrd="0" destOrd="0" presId="urn:microsoft.com/office/officeart/2005/8/layout/orgChart1"/>
    <dgm:cxn modelId="{CCB45358-1A3F-4376-A68A-6ABE278D8C48}" type="presOf" srcId="{170B2B03-9C52-4988-9589-932D4FB2EADA}" destId="{E7B6A5EA-2431-44D0-B99C-B5612F162220}" srcOrd="1" destOrd="0" presId="urn:microsoft.com/office/officeart/2005/8/layout/orgChart1"/>
    <dgm:cxn modelId="{7D48F16A-42CC-4536-A5BD-976C1B4ABEEF}" srcId="{1E1C7028-0EC9-43B3-9746-1E49D7E3FF46}" destId="{BB062015-C147-482B-A223-4A07AD1D3F8E}" srcOrd="0" destOrd="0" parTransId="{09152830-9BA6-4D41-8E9A-AE831B51AA96}" sibTransId="{62A7339A-6C0A-420C-880E-16CBA1F12370}"/>
    <dgm:cxn modelId="{117896E2-928D-42E3-9C30-DDCA955E8D06}" srcId="{A77D5E2E-148F-4AA9-8B72-6527218CBA8E}" destId="{D6A56946-9662-41C8-B9F3-DD64389AAE99}" srcOrd="0" destOrd="0" parTransId="{5ECB4E67-91C8-4766-8E38-7C11301233A5}" sibTransId="{7FB8A606-09FC-48D6-9CA1-5E2642F2BF4D}"/>
    <dgm:cxn modelId="{6CB60935-2220-4EB9-9741-FECA6033277E}" srcId="{BB062015-C147-482B-A223-4A07AD1D3F8E}" destId="{7ED42C45-9BD5-4880-86B6-07DFE43B9339}" srcOrd="8" destOrd="0" parTransId="{4A22D103-06F4-44A8-810D-A985EEA26E33}" sibTransId="{887CBAED-3535-452B-B8B3-B4AFB6776B25}"/>
    <dgm:cxn modelId="{650F01E4-12D8-4A20-81F8-B1D99A6D0DD1}" type="presOf" srcId="{655B1CE4-56D7-4FEC-948A-39F36FE90022}" destId="{91DA77DD-D0CC-4C9F-B11A-21C1D65205E3}" srcOrd="0" destOrd="0" presId="urn:microsoft.com/office/officeart/2005/8/layout/orgChart1"/>
    <dgm:cxn modelId="{9D73F5F2-BF27-481F-B194-B6B770218C6F}" type="presOf" srcId="{3D5CE053-87F9-495B-B5ED-3E1BA001EB1D}" destId="{A11B039A-C3BB-42BF-B17E-AB83B5BC850B}" srcOrd="0" destOrd="0" presId="urn:microsoft.com/office/officeart/2005/8/layout/orgChart1"/>
    <dgm:cxn modelId="{EB9C4B1E-0BB4-4A4F-B6C8-4EE9DAB1C512}" srcId="{BB062015-C147-482B-A223-4A07AD1D3F8E}" destId="{655B1CE4-56D7-4FEC-948A-39F36FE90022}" srcOrd="1" destOrd="0" parTransId="{7E432E2F-9B08-4257-95B8-BFE102088194}" sibTransId="{F2323D08-7E3A-4ACF-B73B-D36046C516AF}"/>
    <dgm:cxn modelId="{AFD5FCA4-A313-40E0-B4BE-A31E55ECDE7B}" type="presOf" srcId="{655B1CE4-56D7-4FEC-948A-39F36FE90022}" destId="{AC7295CD-D92B-4D21-A49A-73EB7C5942D6}" srcOrd="1" destOrd="0" presId="urn:microsoft.com/office/officeart/2005/8/layout/orgChart1"/>
    <dgm:cxn modelId="{C8A79A0F-E29D-4379-8C22-7DF3C93FFF55}" type="presOf" srcId="{B45E70DA-BF75-4DF6-88F1-A4E2D7944487}" destId="{8D0CFADB-1421-4A3D-BA6C-A71F23FB2CE5}" srcOrd="0" destOrd="0" presId="urn:microsoft.com/office/officeart/2005/8/layout/orgChart1"/>
    <dgm:cxn modelId="{2193E519-5035-4F30-ACB8-DD29059C69E1}" srcId="{BB062015-C147-482B-A223-4A07AD1D3F8E}" destId="{0322C3DB-4DBF-4963-BB75-6FDD97DEF764}" srcOrd="6" destOrd="0" parTransId="{140FB9D6-FB2E-4F3D-9103-0BF3ED72D3C5}" sibTransId="{A4BD5BF6-3323-465A-A6BE-2A04A9895CDC}"/>
    <dgm:cxn modelId="{0790C646-CCC4-462B-AEDE-93E9D0AE4913}" type="presOf" srcId="{0322C3DB-4DBF-4963-BB75-6FDD97DEF764}" destId="{9A698DD7-48FB-4E4B-997D-740EAE81DEAF}" srcOrd="0" destOrd="0" presId="urn:microsoft.com/office/officeart/2005/8/layout/orgChart1"/>
    <dgm:cxn modelId="{23F840E1-69BB-4BAE-9A14-B321DCA66639}" srcId="{BB062015-C147-482B-A223-4A07AD1D3F8E}" destId="{170B2B03-9C52-4988-9589-932D4FB2EADA}" srcOrd="7" destOrd="0" parTransId="{7B9463FC-D607-438E-B944-68332236B5CD}" sibTransId="{5CB84167-9D5D-4BF9-B236-13E44FAE1E1A}"/>
    <dgm:cxn modelId="{23339C60-FB2E-422E-A850-BB3172525770}" type="presOf" srcId="{312BB08C-06FF-445D-A218-1BD66C47876F}" destId="{4DA80C3D-09AC-4A33-BDC0-4575D454B489}" srcOrd="0" destOrd="0" presId="urn:microsoft.com/office/officeart/2005/8/layout/orgChart1"/>
    <dgm:cxn modelId="{8C94D2A5-B887-4A03-B3A4-EBA71248F064}" srcId="{D6A56946-9662-41C8-B9F3-DD64389AAE99}" destId="{A55380FF-8ED8-47BD-BC4F-1FD145BFD397}" srcOrd="0" destOrd="0" parTransId="{DF9EAD87-86B6-4E8F-A046-B14A2FD79294}" sibTransId="{EF8FA57A-1E8A-446A-B23E-E99F4601E119}"/>
    <dgm:cxn modelId="{23BD5B20-3D76-4F04-B867-B652080FB444}" type="presOf" srcId="{E3A1A5C4-0374-4C49-BA72-06220D08E53B}" destId="{825E1060-A044-4823-B819-E3FFEBB5CAFD}" srcOrd="1" destOrd="0" presId="urn:microsoft.com/office/officeart/2005/8/layout/orgChart1"/>
    <dgm:cxn modelId="{EA92505F-B289-4B24-96EA-DB44A5D607B7}" type="presOf" srcId="{2ECC8EC7-D2E4-4CA8-8B3B-15ADBFF53201}" destId="{8B5CDFDF-C1AA-404E-8CE0-786FBA8B0A44}" srcOrd="0" destOrd="0" presId="urn:microsoft.com/office/officeart/2005/8/layout/orgChart1"/>
    <dgm:cxn modelId="{DCBE41CC-E558-483E-ABC1-CF55408F1D02}" type="presOf" srcId="{80A1D732-AD74-475A-902E-EE85A47A511D}" destId="{EE09FBAA-FE4E-4353-BEF5-76A420DDDA98}" srcOrd="1" destOrd="0" presId="urn:microsoft.com/office/officeart/2005/8/layout/orgChart1"/>
    <dgm:cxn modelId="{3DAC50C3-9425-4838-B608-DA78E5B1CF0A}" type="presOf" srcId="{7ED42C45-9BD5-4880-86B6-07DFE43B9339}" destId="{410C910B-F202-4E6B-8476-EF661EA3CF4E}" srcOrd="0" destOrd="0" presId="urn:microsoft.com/office/officeart/2005/8/layout/orgChart1"/>
    <dgm:cxn modelId="{775DE153-C8B5-44D0-8C76-CF45428DD74B}" type="presOf" srcId="{7E432E2F-9B08-4257-95B8-BFE102088194}" destId="{293547AE-9D4E-41EE-8D82-9D4EAE108212}" srcOrd="0" destOrd="0" presId="urn:microsoft.com/office/officeart/2005/8/layout/orgChart1"/>
    <dgm:cxn modelId="{0831E5AA-10DF-4C9E-8217-62D86685F6A7}" type="presParOf" srcId="{0C987881-5FDF-4181-838E-3F6B08AC0E2C}" destId="{1F4F7321-0BA5-4C70-8953-CCB769FE41F1}" srcOrd="0" destOrd="0" presId="urn:microsoft.com/office/officeart/2005/8/layout/orgChart1"/>
    <dgm:cxn modelId="{105FAEA5-2CDC-4E84-8639-25D1B483EFB7}" type="presParOf" srcId="{1F4F7321-0BA5-4C70-8953-CCB769FE41F1}" destId="{4B1EB817-39D0-4FBF-9146-64412B277DBE}" srcOrd="0" destOrd="0" presId="urn:microsoft.com/office/officeart/2005/8/layout/orgChart1"/>
    <dgm:cxn modelId="{F2CC4A14-F93B-42AE-8112-0C6AC13FA4D3}" type="presParOf" srcId="{4B1EB817-39D0-4FBF-9146-64412B277DBE}" destId="{FDF4BBD2-43D0-4329-BB80-10CC2556D1AC}" srcOrd="0" destOrd="0" presId="urn:microsoft.com/office/officeart/2005/8/layout/orgChart1"/>
    <dgm:cxn modelId="{1E332078-DAD2-474E-AAEE-591B92C4ECDD}" type="presParOf" srcId="{4B1EB817-39D0-4FBF-9146-64412B277DBE}" destId="{A2BF8160-AAFB-429A-8C2F-064A7BECA05D}" srcOrd="1" destOrd="0" presId="urn:microsoft.com/office/officeart/2005/8/layout/orgChart1"/>
    <dgm:cxn modelId="{12A628FA-6A15-4044-9CE5-8E1C933264CB}" type="presParOf" srcId="{1F4F7321-0BA5-4C70-8953-CCB769FE41F1}" destId="{DBC03CEE-40CD-40D5-8A26-7A59206FC587}" srcOrd="1" destOrd="0" presId="urn:microsoft.com/office/officeart/2005/8/layout/orgChart1"/>
    <dgm:cxn modelId="{C455F5BD-2A5C-473C-8FC6-137AFD00A727}" type="presParOf" srcId="{DBC03CEE-40CD-40D5-8A26-7A59206FC587}" destId="{293547AE-9D4E-41EE-8D82-9D4EAE108212}" srcOrd="0" destOrd="0" presId="urn:microsoft.com/office/officeart/2005/8/layout/orgChart1"/>
    <dgm:cxn modelId="{5003A4D1-83C7-4F6C-83B2-BB7696EC09B3}" type="presParOf" srcId="{DBC03CEE-40CD-40D5-8A26-7A59206FC587}" destId="{FBBE4BBA-7FF4-412B-ABA2-1E7F44864644}" srcOrd="1" destOrd="0" presId="urn:microsoft.com/office/officeart/2005/8/layout/orgChart1"/>
    <dgm:cxn modelId="{943C16CC-ED1C-4C4A-8EFE-5B29171BC883}" type="presParOf" srcId="{FBBE4BBA-7FF4-412B-ABA2-1E7F44864644}" destId="{70535863-310E-4F9D-8269-75308C43DD4F}" srcOrd="0" destOrd="0" presId="urn:microsoft.com/office/officeart/2005/8/layout/orgChart1"/>
    <dgm:cxn modelId="{803EDA2F-5D47-4071-B214-4F731FDC518B}" type="presParOf" srcId="{70535863-310E-4F9D-8269-75308C43DD4F}" destId="{91DA77DD-D0CC-4C9F-B11A-21C1D65205E3}" srcOrd="0" destOrd="0" presId="urn:microsoft.com/office/officeart/2005/8/layout/orgChart1"/>
    <dgm:cxn modelId="{C36A07D1-7DDB-4B76-AB8D-137755E8F340}" type="presParOf" srcId="{70535863-310E-4F9D-8269-75308C43DD4F}" destId="{AC7295CD-D92B-4D21-A49A-73EB7C5942D6}" srcOrd="1" destOrd="0" presId="urn:microsoft.com/office/officeart/2005/8/layout/orgChart1"/>
    <dgm:cxn modelId="{B41E2DC1-2D76-4AA2-B0FB-3D2E79E33320}" type="presParOf" srcId="{FBBE4BBA-7FF4-412B-ABA2-1E7F44864644}" destId="{2E0B0996-F25F-40E7-9AA5-D43734F2022E}" srcOrd="1" destOrd="0" presId="urn:microsoft.com/office/officeart/2005/8/layout/orgChart1"/>
    <dgm:cxn modelId="{B4584113-F5C6-47D5-9A10-74E6B9B304D1}" type="presParOf" srcId="{2E0B0996-F25F-40E7-9AA5-D43734F2022E}" destId="{FE8C3048-17A5-4492-9C22-7A55D8500067}" srcOrd="0" destOrd="0" presId="urn:microsoft.com/office/officeart/2005/8/layout/orgChart1"/>
    <dgm:cxn modelId="{27FF61C5-9C90-42B1-948F-0E747852A51A}" type="presParOf" srcId="{2E0B0996-F25F-40E7-9AA5-D43734F2022E}" destId="{0523A67E-4C27-4DE9-8C03-C9ADDDF906A4}" srcOrd="1" destOrd="0" presId="urn:microsoft.com/office/officeart/2005/8/layout/orgChart1"/>
    <dgm:cxn modelId="{538D1210-F7E6-4E90-B047-6A39CA0F52D1}" type="presParOf" srcId="{0523A67E-4C27-4DE9-8C03-C9ADDDF906A4}" destId="{F3CA90C7-EB30-4DAF-A157-713021A5CB27}" srcOrd="0" destOrd="0" presId="urn:microsoft.com/office/officeart/2005/8/layout/orgChart1"/>
    <dgm:cxn modelId="{6F33F4AC-A35A-4F06-AC2B-D164FF1711C2}" type="presParOf" srcId="{F3CA90C7-EB30-4DAF-A157-713021A5CB27}" destId="{8EB85F0C-F909-4A7D-BE50-07879693CA6C}" srcOrd="0" destOrd="0" presId="urn:microsoft.com/office/officeart/2005/8/layout/orgChart1"/>
    <dgm:cxn modelId="{85BD64CC-24A6-46B3-BBC6-343B777081D8}" type="presParOf" srcId="{F3CA90C7-EB30-4DAF-A157-713021A5CB27}" destId="{992A6B8F-E176-4880-9276-784090795F26}" srcOrd="1" destOrd="0" presId="urn:microsoft.com/office/officeart/2005/8/layout/orgChart1"/>
    <dgm:cxn modelId="{90A7BF6F-5DE9-4751-83B3-131FD49D7917}" type="presParOf" srcId="{0523A67E-4C27-4DE9-8C03-C9ADDDF906A4}" destId="{F673F71E-6868-47CB-B9E9-F1DE9D113785}" srcOrd="1" destOrd="0" presId="urn:microsoft.com/office/officeart/2005/8/layout/orgChart1"/>
    <dgm:cxn modelId="{843159E5-B178-4B3D-856B-DC19C1C88BAC}" type="presParOf" srcId="{0523A67E-4C27-4DE9-8C03-C9ADDDF906A4}" destId="{6FEA747B-A0FA-431C-96B1-00AF3A83B905}" srcOrd="2" destOrd="0" presId="urn:microsoft.com/office/officeart/2005/8/layout/orgChart1"/>
    <dgm:cxn modelId="{A2E5B8FD-BA20-4B3A-A494-EDBEE0FF1ADF}" type="presParOf" srcId="{2E0B0996-F25F-40E7-9AA5-D43734F2022E}" destId="{4D5C987D-8F5B-4E31-BB2F-0D18388A4EBE}" srcOrd="2" destOrd="0" presId="urn:microsoft.com/office/officeart/2005/8/layout/orgChart1"/>
    <dgm:cxn modelId="{B8E61515-0298-4EB0-A36A-73EA29D415B4}" type="presParOf" srcId="{2E0B0996-F25F-40E7-9AA5-D43734F2022E}" destId="{A784A700-3342-4953-AD88-23758EF51F2C}" srcOrd="3" destOrd="0" presId="urn:microsoft.com/office/officeart/2005/8/layout/orgChart1"/>
    <dgm:cxn modelId="{2EE8C2B9-C563-47AE-92E5-F519920EDF08}" type="presParOf" srcId="{A784A700-3342-4953-AD88-23758EF51F2C}" destId="{59A19D48-801D-4ED5-AE47-D886B415C3FE}" srcOrd="0" destOrd="0" presId="urn:microsoft.com/office/officeart/2005/8/layout/orgChart1"/>
    <dgm:cxn modelId="{90BD2DC6-0A95-4A2F-BCFA-ABC9DA5A9B2C}" type="presParOf" srcId="{59A19D48-801D-4ED5-AE47-D886B415C3FE}" destId="{01FCCA68-8631-4233-933A-0793E64861C9}" srcOrd="0" destOrd="0" presId="urn:microsoft.com/office/officeart/2005/8/layout/orgChart1"/>
    <dgm:cxn modelId="{E2B793CB-1CC6-4C9C-979D-CEB50DB71677}" type="presParOf" srcId="{59A19D48-801D-4ED5-AE47-D886B415C3FE}" destId="{9597D296-0109-4CBA-B610-AE02C74F90AC}" srcOrd="1" destOrd="0" presId="urn:microsoft.com/office/officeart/2005/8/layout/orgChart1"/>
    <dgm:cxn modelId="{2A83AEA1-D545-4F07-860F-DF776B63EE2E}" type="presParOf" srcId="{A784A700-3342-4953-AD88-23758EF51F2C}" destId="{68F3EAF7-C883-40C8-B3A0-BCE57864553F}" srcOrd="1" destOrd="0" presId="urn:microsoft.com/office/officeart/2005/8/layout/orgChart1"/>
    <dgm:cxn modelId="{A17D3CEE-53C3-4831-8B71-AEE30265A826}" type="presParOf" srcId="{A784A700-3342-4953-AD88-23758EF51F2C}" destId="{E5C5BCC5-8BC8-44C9-9687-5B86F17FA3AB}" srcOrd="2" destOrd="0" presId="urn:microsoft.com/office/officeart/2005/8/layout/orgChart1"/>
    <dgm:cxn modelId="{7EDD0B1C-8E45-4765-BC7B-E6A5FFCA9630}" type="presParOf" srcId="{FBBE4BBA-7FF4-412B-ABA2-1E7F44864644}" destId="{18405E01-24C7-4B91-A472-CC348FBCBE43}" srcOrd="2" destOrd="0" presId="urn:microsoft.com/office/officeart/2005/8/layout/orgChart1"/>
    <dgm:cxn modelId="{57944987-6166-434A-9DC8-0F561BEFAEF3}" type="presParOf" srcId="{DBC03CEE-40CD-40D5-8A26-7A59206FC587}" destId="{DC5A4E42-5F6F-4CFA-8082-4CDD5F80C35C}" srcOrd="2" destOrd="0" presId="urn:microsoft.com/office/officeart/2005/8/layout/orgChart1"/>
    <dgm:cxn modelId="{DD9C1966-B877-4991-A1E1-084F75A0F057}" type="presParOf" srcId="{DBC03CEE-40CD-40D5-8A26-7A59206FC587}" destId="{9B48B971-4219-4241-93D5-9FC71D322F83}" srcOrd="3" destOrd="0" presId="urn:microsoft.com/office/officeart/2005/8/layout/orgChart1"/>
    <dgm:cxn modelId="{30E02DC5-6158-4C06-837B-1E7B873CA90C}" type="presParOf" srcId="{9B48B971-4219-4241-93D5-9FC71D322F83}" destId="{99662E68-D867-486A-B0E2-55ECF1D444BD}" srcOrd="0" destOrd="0" presId="urn:microsoft.com/office/officeart/2005/8/layout/orgChart1"/>
    <dgm:cxn modelId="{101A031B-37D4-4EF6-881E-30BD52EED5A8}" type="presParOf" srcId="{99662E68-D867-486A-B0E2-55ECF1D444BD}" destId="{A11B039A-C3BB-42BF-B17E-AB83B5BC850B}" srcOrd="0" destOrd="0" presId="urn:microsoft.com/office/officeart/2005/8/layout/orgChart1"/>
    <dgm:cxn modelId="{19418C74-1FEF-46E8-A393-62E5C7A1DDB3}" type="presParOf" srcId="{99662E68-D867-486A-B0E2-55ECF1D444BD}" destId="{028FC8F5-850F-4DB5-9277-2084A580E83D}" srcOrd="1" destOrd="0" presId="urn:microsoft.com/office/officeart/2005/8/layout/orgChart1"/>
    <dgm:cxn modelId="{3659B982-E5B3-4F2D-8026-AAD2CBF578BC}" type="presParOf" srcId="{9B48B971-4219-4241-93D5-9FC71D322F83}" destId="{DA6917DC-96A4-4A15-BA90-712A24E1246A}" srcOrd="1" destOrd="0" presId="urn:microsoft.com/office/officeart/2005/8/layout/orgChart1"/>
    <dgm:cxn modelId="{55F5CF8A-8FC8-47D7-8299-023A4F0F47F9}" type="presParOf" srcId="{9B48B971-4219-4241-93D5-9FC71D322F83}" destId="{57AB4345-1F18-4B99-AC5C-5D5DCD2E5AE4}" srcOrd="2" destOrd="0" presId="urn:microsoft.com/office/officeart/2005/8/layout/orgChart1"/>
    <dgm:cxn modelId="{45FDCAEB-1B34-4173-844E-0873C868E52A}" type="presParOf" srcId="{DBC03CEE-40CD-40D5-8A26-7A59206FC587}" destId="{8D0CFADB-1421-4A3D-BA6C-A71F23FB2CE5}" srcOrd="4" destOrd="0" presId="urn:microsoft.com/office/officeart/2005/8/layout/orgChart1"/>
    <dgm:cxn modelId="{941FBC7A-A7F3-4B87-AC19-DF4FCC11FE52}" type="presParOf" srcId="{DBC03CEE-40CD-40D5-8A26-7A59206FC587}" destId="{FDA33D8E-1FC2-4C9D-94FD-717558E83D05}" srcOrd="5" destOrd="0" presId="urn:microsoft.com/office/officeart/2005/8/layout/orgChart1"/>
    <dgm:cxn modelId="{CE5F06EF-E133-4F98-8963-22A222443C04}" type="presParOf" srcId="{FDA33D8E-1FC2-4C9D-94FD-717558E83D05}" destId="{DC701B70-E656-4470-989E-CCDCC55811E3}" srcOrd="0" destOrd="0" presId="urn:microsoft.com/office/officeart/2005/8/layout/orgChart1"/>
    <dgm:cxn modelId="{CB9314C4-8192-4409-9A88-F117D6DD4C1F}" type="presParOf" srcId="{DC701B70-E656-4470-989E-CCDCC55811E3}" destId="{E216D122-A6A8-4FE8-8B56-AA954DCD1554}" srcOrd="0" destOrd="0" presId="urn:microsoft.com/office/officeart/2005/8/layout/orgChart1"/>
    <dgm:cxn modelId="{212618D3-BE2E-4C1F-9532-FC6CAD3DA1CC}" type="presParOf" srcId="{DC701B70-E656-4470-989E-CCDCC55811E3}" destId="{825E1060-A044-4823-B819-E3FFEBB5CAFD}" srcOrd="1" destOrd="0" presId="urn:microsoft.com/office/officeart/2005/8/layout/orgChart1"/>
    <dgm:cxn modelId="{A3ED81A7-1B87-47AF-A9E7-E3724B25D2D1}" type="presParOf" srcId="{FDA33D8E-1FC2-4C9D-94FD-717558E83D05}" destId="{7D10ACC0-8B66-4FA4-B8B1-0533F63FE584}" srcOrd="1" destOrd="0" presId="urn:microsoft.com/office/officeart/2005/8/layout/orgChart1"/>
    <dgm:cxn modelId="{57BB7EAF-59ED-4E30-942C-B18D10E9330B}" type="presParOf" srcId="{FDA33D8E-1FC2-4C9D-94FD-717558E83D05}" destId="{BF653D78-5384-4988-8554-F3429ABF57A1}" srcOrd="2" destOrd="0" presId="urn:microsoft.com/office/officeart/2005/8/layout/orgChart1"/>
    <dgm:cxn modelId="{BAB872D4-8398-4D44-841E-595B1971B0B7}" type="presParOf" srcId="{DBC03CEE-40CD-40D5-8A26-7A59206FC587}" destId="{21A31A01-BB48-4AD2-BDE0-06F60898E284}" srcOrd="6" destOrd="0" presId="urn:microsoft.com/office/officeart/2005/8/layout/orgChart1"/>
    <dgm:cxn modelId="{1E7E1969-7D18-4AE1-83FD-6778B2CF64B9}" type="presParOf" srcId="{DBC03CEE-40CD-40D5-8A26-7A59206FC587}" destId="{395C65EC-240A-4E79-BD48-EA71A6ACBA4D}" srcOrd="7" destOrd="0" presId="urn:microsoft.com/office/officeart/2005/8/layout/orgChart1"/>
    <dgm:cxn modelId="{9F2758C0-C292-454A-8EFF-5E397F97D21C}" type="presParOf" srcId="{395C65EC-240A-4E79-BD48-EA71A6ACBA4D}" destId="{17E854F6-71D4-494A-BEF4-FB5083392172}" srcOrd="0" destOrd="0" presId="urn:microsoft.com/office/officeart/2005/8/layout/orgChart1"/>
    <dgm:cxn modelId="{850C6386-3BB9-458A-998F-2E70BB54CC2E}" type="presParOf" srcId="{17E854F6-71D4-494A-BEF4-FB5083392172}" destId="{10A04D8A-C014-4D58-A0FA-3F4CA6A24A9A}" srcOrd="0" destOrd="0" presId="urn:microsoft.com/office/officeart/2005/8/layout/orgChart1"/>
    <dgm:cxn modelId="{E716E6C9-FBDF-4753-B736-E45A11747A72}" type="presParOf" srcId="{17E854F6-71D4-494A-BEF4-FB5083392172}" destId="{5C4B2F69-702C-4813-92AA-5AED89FBFB69}" srcOrd="1" destOrd="0" presId="urn:microsoft.com/office/officeart/2005/8/layout/orgChart1"/>
    <dgm:cxn modelId="{C1394C0A-2C52-4E4D-84A4-DFAB0D699081}" type="presParOf" srcId="{395C65EC-240A-4E79-BD48-EA71A6ACBA4D}" destId="{21B3FBB6-0197-4F5B-B036-0D60EE04CCCB}" srcOrd="1" destOrd="0" presId="urn:microsoft.com/office/officeart/2005/8/layout/orgChart1"/>
    <dgm:cxn modelId="{4077B6AB-DAB0-4553-AB43-2832C88A1DFB}" type="presParOf" srcId="{395C65EC-240A-4E79-BD48-EA71A6ACBA4D}" destId="{A66FD4BE-D6A1-44D1-BD91-83CDDD28BA99}" srcOrd="2" destOrd="0" presId="urn:microsoft.com/office/officeart/2005/8/layout/orgChart1"/>
    <dgm:cxn modelId="{FB0C3CE8-2A4D-4E78-82A8-35BEA9655AC3}" type="presParOf" srcId="{A66FD4BE-D6A1-44D1-BD91-83CDDD28BA99}" destId="{4A2193DA-1A36-441E-8368-13ECB425710B}" srcOrd="0" destOrd="0" presId="urn:microsoft.com/office/officeart/2005/8/layout/orgChart1"/>
    <dgm:cxn modelId="{539EB2BC-119C-48B2-AB9A-380EE8040684}" type="presParOf" srcId="{A66FD4BE-D6A1-44D1-BD91-83CDDD28BA99}" destId="{59FBC2F6-21A7-46E5-A365-F2C5C38B993F}" srcOrd="1" destOrd="0" presId="urn:microsoft.com/office/officeart/2005/8/layout/orgChart1"/>
    <dgm:cxn modelId="{D34352BB-7664-4FA8-AC1B-B7F201C7FD60}" type="presParOf" srcId="{59FBC2F6-21A7-46E5-A365-F2C5C38B993F}" destId="{4B0B9E97-D93A-4DAD-BC20-95C2F9934E2C}" srcOrd="0" destOrd="0" presId="urn:microsoft.com/office/officeart/2005/8/layout/orgChart1"/>
    <dgm:cxn modelId="{89E98DEE-E0A1-49C0-B367-42F4B70ACC08}" type="presParOf" srcId="{4B0B9E97-D93A-4DAD-BC20-95C2F9934E2C}" destId="{0D19E4D8-FE94-4BA6-B698-2036A9BF4DC2}" srcOrd="0" destOrd="0" presId="urn:microsoft.com/office/officeart/2005/8/layout/orgChart1"/>
    <dgm:cxn modelId="{61955DAF-1263-48A1-9B5A-37075143AE03}" type="presParOf" srcId="{4B0B9E97-D93A-4DAD-BC20-95C2F9934E2C}" destId="{34E6845D-D30E-4F8D-BFED-9DD5E68FAB7B}" srcOrd="1" destOrd="0" presId="urn:microsoft.com/office/officeart/2005/8/layout/orgChart1"/>
    <dgm:cxn modelId="{31A9CB32-8484-4A3E-9648-0A9943BBA447}" type="presParOf" srcId="{59FBC2F6-21A7-46E5-A365-F2C5C38B993F}" destId="{94BACCB0-7174-47EC-A5C1-D61F3E0C83AF}" srcOrd="1" destOrd="0" presId="urn:microsoft.com/office/officeart/2005/8/layout/orgChart1"/>
    <dgm:cxn modelId="{83325F24-7044-46AA-8DDE-4766A1E2E0D1}" type="presParOf" srcId="{94BACCB0-7174-47EC-A5C1-D61F3E0C83AF}" destId="{A7BADAAD-9D9D-41F1-A3F5-D41DC938873F}" srcOrd="0" destOrd="0" presId="urn:microsoft.com/office/officeart/2005/8/layout/orgChart1"/>
    <dgm:cxn modelId="{F4815715-E13C-4C49-ABB4-3319CFE92E4D}" type="presParOf" srcId="{94BACCB0-7174-47EC-A5C1-D61F3E0C83AF}" destId="{60972A8D-89BF-4FC5-A3E2-6593990271CB}" srcOrd="1" destOrd="0" presId="urn:microsoft.com/office/officeart/2005/8/layout/orgChart1"/>
    <dgm:cxn modelId="{764C8D71-89FD-4E0D-95E3-488C095F6D5E}" type="presParOf" srcId="{60972A8D-89BF-4FC5-A3E2-6593990271CB}" destId="{DC946177-03DF-4F59-8FBA-6F50AAF76DCB}" srcOrd="0" destOrd="0" presId="urn:microsoft.com/office/officeart/2005/8/layout/orgChart1"/>
    <dgm:cxn modelId="{8EAD98F8-8C3A-4DB3-B62D-AFFEB3F17397}" type="presParOf" srcId="{DC946177-03DF-4F59-8FBA-6F50AAF76DCB}" destId="{44996D57-00B1-4EBF-AB0A-60E91EB60C1A}" srcOrd="0" destOrd="0" presId="urn:microsoft.com/office/officeart/2005/8/layout/orgChart1"/>
    <dgm:cxn modelId="{3256AF51-7983-4C6A-87BD-A2FCFCF09E70}" type="presParOf" srcId="{DC946177-03DF-4F59-8FBA-6F50AAF76DCB}" destId="{407AD45E-DD08-4440-ABB3-2ABD65AC3AFB}" srcOrd="1" destOrd="0" presId="urn:microsoft.com/office/officeart/2005/8/layout/orgChart1"/>
    <dgm:cxn modelId="{A1B24C52-53A2-4D01-AECB-5EB7DDD3B24A}" type="presParOf" srcId="{60972A8D-89BF-4FC5-A3E2-6593990271CB}" destId="{7156D47F-0FBA-41AA-A2DF-C9A7EF8D534C}" srcOrd="1" destOrd="0" presId="urn:microsoft.com/office/officeart/2005/8/layout/orgChart1"/>
    <dgm:cxn modelId="{1332C371-48F6-4112-8538-A3B76F23AE26}" type="presParOf" srcId="{60972A8D-89BF-4FC5-A3E2-6593990271CB}" destId="{2F04FDA8-EE0B-42C2-A963-1B4BF4929F3B}" srcOrd="2" destOrd="0" presId="urn:microsoft.com/office/officeart/2005/8/layout/orgChart1"/>
    <dgm:cxn modelId="{9F97296F-EED2-4DB2-9896-53C63AF1EB34}" type="presParOf" srcId="{59FBC2F6-21A7-46E5-A365-F2C5C38B993F}" destId="{D426DC81-1673-4764-A47D-B25663363839}" srcOrd="2" destOrd="0" presId="urn:microsoft.com/office/officeart/2005/8/layout/orgChart1"/>
    <dgm:cxn modelId="{61FE2240-02BC-4879-BE72-3107BD15EEB3}" type="presParOf" srcId="{DBC03CEE-40CD-40D5-8A26-7A59206FC587}" destId="{4DA80C3D-09AC-4A33-BDC0-4575D454B489}" srcOrd="8" destOrd="0" presId="urn:microsoft.com/office/officeart/2005/8/layout/orgChart1"/>
    <dgm:cxn modelId="{2769BB16-A15C-4045-A557-106DE5AF7EDD}" type="presParOf" srcId="{DBC03CEE-40CD-40D5-8A26-7A59206FC587}" destId="{00A25DE7-E136-4003-BFD7-93184172822E}" srcOrd="9" destOrd="0" presId="urn:microsoft.com/office/officeart/2005/8/layout/orgChart1"/>
    <dgm:cxn modelId="{674D2C90-0223-4AE3-9FC5-CAF5DBAE51B1}" type="presParOf" srcId="{00A25DE7-E136-4003-BFD7-93184172822E}" destId="{49208989-F914-460A-8963-FD25AFD07F60}" srcOrd="0" destOrd="0" presId="urn:microsoft.com/office/officeart/2005/8/layout/orgChart1"/>
    <dgm:cxn modelId="{FA919D3B-F288-488E-A227-0298F72BD618}" type="presParOf" srcId="{49208989-F914-460A-8963-FD25AFD07F60}" destId="{983B67C4-590A-43A0-85FE-36E87C5AEBBB}" srcOrd="0" destOrd="0" presId="urn:microsoft.com/office/officeart/2005/8/layout/orgChart1"/>
    <dgm:cxn modelId="{54410F4A-E0DC-4795-8B9B-EA182478B384}" type="presParOf" srcId="{49208989-F914-460A-8963-FD25AFD07F60}" destId="{EE09FBAA-FE4E-4353-BEF5-76A420DDDA98}" srcOrd="1" destOrd="0" presId="urn:microsoft.com/office/officeart/2005/8/layout/orgChart1"/>
    <dgm:cxn modelId="{37F3BD08-D4F3-460F-B7EA-0EFCCDBB6638}" type="presParOf" srcId="{00A25DE7-E136-4003-BFD7-93184172822E}" destId="{AEAB2621-41F9-43B7-8BE7-8EA5529F0BD8}" srcOrd="1" destOrd="0" presId="urn:microsoft.com/office/officeart/2005/8/layout/orgChart1"/>
    <dgm:cxn modelId="{4C7F7DB8-925F-4524-AE68-DE8419478ECE}" type="presParOf" srcId="{00A25DE7-E136-4003-BFD7-93184172822E}" destId="{57F1FF10-0081-4617-9810-0628D391B77E}" srcOrd="2" destOrd="0" presId="urn:microsoft.com/office/officeart/2005/8/layout/orgChart1"/>
    <dgm:cxn modelId="{AD194ABE-1430-4000-8E39-2943070D5250}" type="presParOf" srcId="{57F1FF10-0081-4617-9810-0628D391B77E}" destId="{2D171568-E748-4609-912B-0654EF1362D8}" srcOrd="0" destOrd="0" presId="urn:microsoft.com/office/officeart/2005/8/layout/orgChart1"/>
    <dgm:cxn modelId="{B4FC24D1-05C9-4164-A65A-F593AD9083FF}" type="presParOf" srcId="{57F1FF10-0081-4617-9810-0628D391B77E}" destId="{634AADE7-47B0-4DB7-940C-9ED43AEE7B5C}" srcOrd="1" destOrd="0" presId="urn:microsoft.com/office/officeart/2005/8/layout/orgChart1"/>
    <dgm:cxn modelId="{3D025F00-07B2-40EE-965B-5EDCF7F9B7AD}" type="presParOf" srcId="{634AADE7-47B0-4DB7-940C-9ED43AEE7B5C}" destId="{158BC4E7-9F1A-405B-A43A-314E0F5DD771}" srcOrd="0" destOrd="0" presId="urn:microsoft.com/office/officeart/2005/8/layout/orgChart1"/>
    <dgm:cxn modelId="{559AB116-0C08-4DCC-A87B-2F078AD19E5E}" type="presParOf" srcId="{158BC4E7-9F1A-405B-A43A-314E0F5DD771}" destId="{08FEFBEA-51CD-46D0-B159-03D4DD81A0B6}" srcOrd="0" destOrd="0" presId="urn:microsoft.com/office/officeart/2005/8/layout/orgChart1"/>
    <dgm:cxn modelId="{11641710-DF0E-4368-8859-10D6A737DB4C}" type="presParOf" srcId="{158BC4E7-9F1A-405B-A43A-314E0F5DD771}" destId="{E3E1AAAF-F122-4737-B9B9-C351A421D624}" srcOrd="1" destOrd="0" presId="urn:microsoft.com/office/officeart/2005/8/layout/orgChart1"/>
    <dgm:cxn modelId="{8E010605-8300-4E6A-A86F-56AD352C52C0}" type="presParOf" srcId="{634AADE7-47B0-4DB7-940C-9ED43AEE7B5C}" destId="{63EF9AEB-98A4-45C8-9817-E897F56853C7}" srcOrd="1" destOrd="0" presId="urn:microsoft.com/office/officeart/2005/8/layout/orgChart1"/>
    <dgm:cxn modelId="{D81B0827-4BED-4CCC-9F5F-9A2E81E7E58D}" type="presParOf" srcId="{634AADE7-47B0-4DB7-940C-9ED43AEE7B5C}" destId="{9B538EC8-C829-45AF-8F7E-EA7D6D397DED}" srcOrd="2" destOrd="0" presId="urn:microsoft.com/office/officeart/2005/8/layout/orgChart1"/>
    <dgm:cxn modelId="{92AFE276-9F49-48CB-8B4C-E190E89DE788}" type="presParOf" srcId="{57F1FF10-0081-4617-9810-0628D391B77E}" destId="{31ACBF7E-54C0-49DA-A6F4-EF7DC7E8893F}" srcOrd="2" destOrd="0" presId="urn:microsoft.com/office/officeart/2005/8/layout/orgChart1"/>
    <dgm:cxn modelId="{5DBE4594-6693-4AB1-9433-C397978554DE}" type="presParOf" srcId="{57F1FF10-0081-4617-9810-0628D391B77E}" destId="{5A42A559-43E3-48FB-A495-8D2511C946BE}" srcOrd="3" destOrd="0" presId="urn:microsoft.com/office/officeart/2005/8/layout/orgChart1"/>
    <dgm:cxn modelId="{32B667C3-5A18-4C86-B2F7-6416536D1899}" type="presParOf" srcId="{5A42A559-43E3-48FB-A495-8D2511C946BE}" destId="{33683374-8523-439E-8205-6D4BCBA1AB30}" srcOrd="0" destOrd="0" presId="urn:microsoft.com/office/officeart/2005/8/layout/orgChart1"/>
    <dgm:cxn modelId="{30E7374C-30F1-4DBF-A8FB-2E285234B25C}" type="presParOf" srcId="{33683374-8523-439E-8205-6D4BCBA1AB30}" destId="{8B5CDFDF-C1AA-404E-8CE0-786FBA8B0A44}" srcOrd="0" destOrd="0" presId="urn:microsoft.com/office/officeart/2005/8/layout/orgChart1"/>
    <dgm:cxn modelId="{9BD9B7AC-78C8-4658-A796-F3264C85F037}" type="presParOf" srcId="{33683374-8523-439E-8205-6D4BCBA1AB30}" destId="{474783DD-2340-462B-8C37-3734EED13D7C}" srcOrd="1" destOrd="0" presId="urn:microsoft.com/office/officeart/2005/8/layout/orgChart1"/>
    <dgm:cxn modelId="{05661121-C05D-43D8-9C6D-2ADCEAC2F1EF}" type="presParOf" srcId="{5A42A559-43E3-48FB-A495-8D2511C946BE}" destId="{EBCC0576-A967-4C9A-8EB9-46C0727052D0}" srcOrd="1" destOrd="0" presId="urn:microsoft.com/office/officeart/2005/8/layout/orgChart1"/>
    <dgm:cxn modelId="{E9A00AF2-3EE0-466F-8C7D-52E3A66C2948}" type="presParOf" srcId="{5A42A559-43E3-48FB-A495-8D2511C946BE}" destId="{D77D028E-01FF-4433-BEF4-A16C23595674}" srcOrd="2" destOrd="0" presId="urn:microsoft.com/office/officeart/2005/8/layout/orgChart1"/>
    <dgm:cxn modelId="{C53A7078-1103-4AAA-9995-06004091DBA4}" type="presParOf" srcId="{DBC03CEE-40CD-40D5-8A26-7A59206FC587}" destId="{EDE2F7B8-4CEB-40C0-808A-9665B98641F2}" srcOrd="10" destOrd="0" presId="urn:microsoft.com/office/officeart/2005/8/layout/orgChart1"/>
    <dgm:cxn modelId="{31B097A4-6952-42CF-AB0C-BFE777EB5136}" type="presParOf" srcId="{DBC03CEE-40CD-40D5-8A26-7A59206FC587}" destId="{15A21F65-5401-44FA-A775-5FFB1806F332}" srcOrd="11" destOrd="0" presId="urn:microsoft.com/office/officeart/2005/8/layout/orgChart1"/>
    <dgm:cxn modelId="{DF7E6F8C-9E1B-4AF1-8E85-D00D9F2CC0EB}" type="presParOf" srcId="{15A21F65-5401-44FA-A775-5FFB1806F332}" destId="{75C8A19F-96EB-4773-BDB1-9CE7AAF75BF1}" srcOrd="0" destOrd="0" presId="urn:microsoft.com/office/officeart/2005/8/layout/orgChart1"/>
    <dgm:cxn modelId="{8A1D77CD-3BFF-4C5C-A643-33F4EA060BE1}" type="presParOf" srcId="{75C8A19F-96EB-4773-BDB1-9CE7AAF75BF1}" destId="{9A698DD7-48FB-4E4B-997D-740EAE81DEAF}" srcOrd="0" destOrd="0" presId="urn:microsoft.com/office/officeart/2005/8/layout/orgChart1"/>
    <dgm:cxn modelId="{F18A4F52-CBB0-4977-8D1D-FE6450A7D1E7}" type="presParOf" srcId="{75C8A19F-96EB-4773-BDB1-9CE7AAF75BF1}" destId="{A4F38542-D8EE-432E-98F4-92A04738FB29}" srcOrd="1" destOrd="0" presId="urn:microsoft.com/office/officeart/2005/8/layout/orgChart1"/>
    <dgm:cxn modelId="{F895843F-E476-44C6-89B4-A6043F4111C9}" type="presParOf" srcId="{15A21F65-5401-44FA-A775-5FFB1806F332}" destId="{6B6220C5-7B6B-4690-B18D-FD3AB845E921}" srcOrd="1" destOrd="0" presId="urn:microsoft.com/office/officeart/2005/8/layout/orgChart1"/>
    <dgm:cxn modelId="{23F35D5A-1418-4A33-8B3D-B551B9DB9064}" type="presParOf" srcId="{15A21F65-5401-44FA-A775-5FFB1806F332}" destId="{573603C7-09A7-43E1-B0B6-0EB1AF1CA30A}" srcOrd="2" destOrd="0" presId="urn:microsoft.com/office/officeart/2005/8/layout/orgChart1"/>
    <dgm:cxn modelId="{112402B1-998E-4BD6-89D8-8C42E2ADBB3B}" type="presParOf" srcId="{DBC03CEE-40CD-40D5-8A26-7A59206FC587}" destId="{0B39FD1A-1A3B-4F8E-9F62-FB4022E6F02F}" srcOrd="12" destOrd="0" presId="urn:microsoft.com/office/officeart/2005/8/layout/orgChart1"/>
    <dgm:cxn modelId="{4C1A8477-D2A9-4F78-A224-940DE261529B}" type="presParOf" srcId="{DBC03CEE-40CD-40D5-8A26-7A59206FC587}" destId="{FA39F283-60E4-4C49-A71C-0AA609C27888}" srcOrd="13" destOrd="0" presId="urn:microsoft.com/office/officeart/2005/8/layout/orgChart1"/>
    <dgm:cxn modelId="{8BF6A017-851F-4043-8C4D-501634327BBE}" type="presParOf" srcId="{FA39F283-60E4-4C49-A71C-0AA609C27888}" destId="{5FC65845-5ED5-4F0A-95D3-44737FBD7BEF}" srcOrd="0" destOrd="0" presId="urn:microsoft.com/office/officeart/2005/8/layout/orgChart1"/>
    <dgm:cxn modelId="{C8080B2C-6729-45EA-B0EA-5B2CF0EBC11E}" type="presParOf" srcId="{5FC65845-5ED5-4F0A-95D3-44737FBD7BEF}" destId="{859D22E1-A220-47F2-9419-394F29513A25}" srcOrd="0" destOrd="0" presId="urn:microsoft.com/office/officeart/2005/8/layout/orgChart1"/>
    <dgm:cxn modelId="{A7B00788-B8DA-4A41-9F33-733D599826DB}" type="presParOf" srcId="{5FC65845-5ED5-4F0A-95D3-44737FBD7BEF}" destId="{E7B6A5EA-2431-44D0-B99C-B5612F162220}" srcOrd="1" destOrd="0" presId="urn:microsoft.com/office/officeart/2005/8/layout/orgChart1"/>
    <dgm:cxn modelId="{49F63003-4F01-4059-8A87-D6D0CDD8E30F}" type="presParOf" srcId="{FA39F283-60E4-4C49-A71C-0AA609C27888}" destId="{2580957F-7E81-41CB-AD2B-EF624E847FFE}" srcOrd="1" destOrd="0" presId="urn:microsoft.com/office/officeart/2005/8/layout/orgChart1"/>
    <dgm:cxn modelId="{9BC27B8E-7FA1-4B4D-B50F-B149D4FB4C8A}" type="presParOf" srcId="{FA39F283-60E4-4C49-A71C-0AA609C27888}" destId="{1E1F1ED3-8CE0-4037-9C52-02076805F647}" srcOrd="2" destOrd="0" presId="urn:microsoft.com/office/officeart/2005/8/layout/orgChart1"/>
    <dgm:cxn modelId="{FC8D5DAA-54BA-4EB7-97DF-236B4223E71E}" type="presParOf" srcId="{1F4F7321-0BA5-4C70-8953-CCB769FE41F1}" destId="{9FA3CD4F-9E16-4814-B7CA-125B5F47661B}" srcOrd="2" destOrd="0" presId="urn:microsoft.com/office/officeart/2005/8/layout/orgChart1"/>
    <dgm:cxn modelId="{BDD423C2-6064-44B2-A67F-A4304AD76950}" type="presParOf" srcId="{9FA3CD4F-9E16-4814-B7CA-125B5F47661B}" destId="{E9F6AED6-E308-49B7-B33C-F4009A7EFFC5}" srcOrd="0" destOrd="0" presId="urn:microsoft.com/office/officeart/2005/8/layout/orgChart1"/>
    <dgm:cxn modelId="{0F02BACD-624A-4ADD-BE4E-15C11B071D8D}" type="presParOf" srcId="{9FA3CD4F-9E16-4814-B7CA-125B5F47661B}" destId="{C0E43705-3832-44F2-83AA-C35AE44595B2}" srcOrd="1" destOrd="0" presId="urn:microsoft.com/office/officeart/2005/8/layout/orgChart1"/>
    <dgm:cxn modelId="{AC2EC74A-E491-4A2A-AB47-A553BDFF54B8}" type="presParOf" srcId="{C0E43705-3832-44F2-83AA-C35AE44595B2}" destId="{136C28CF-DB68-42CB-9EE4-FB45EE3945FF}" srcOrd="0" destOrd="0" presId="urn:microsoft.com/office/officeart/2005/8/layout/orgChart1"/>
    <dgm:cxn modelId="{E69A0A20-39E2-4848-BED7-7CEF15E80D04}" type="presParOf" srcId="{136C28CF-DB68-42CB-9EE4-FB45EE3945FF}" destId="{D6CED82D-6838-4FE1-916A-3E850C983322}" srcOrd="0" destOrd="0" presId="urn:microsoft.com/office/officeart/2005/8/layout/orgChart1"/>
    <dgm:cxn modelId="{9572B84E-8D3A-45D5-B97B-FF7570A33893}" type="presParOf" srcId="{136C28CF-DB68-42CB-9EE4-FB45EE3945FF}" destId="{5994B4F7-8565-422D-8394-EB23860C09A2}" srcOrd="1" destOrd="0" presId="urn:microsoft.com/office/officeart/2005/8/layout/orgChart1"/>
    <dgm:cxn modelId="{00930B16-4575-4504-80C5-677DA7694DFF}" type="presParOf" srcId="{C0E43705-3832-44F2-83AA-C35AE44595B2}" destId="{B1A80610-97A1-404B-AC44-295A25E0364A}" srcOrd="1" destOrd="0" presId="urn:microsoft.com/office/officeart/2005/8/layout/orgChart1"/>
    <dgm:cxn modelId="{7368F2C0-3015-495D-8C5A-9EBB2D37D8BD}" type="presParOf" srcId="{C0E43705-3832-44F2-83AA-C35AE44595B2}" destId="{2054F44F-B162-46F4-85AF-74A94BCEFB71}" srcOrd="2" destOrd="0" presId="urn:microsoft.com/office/officeart/2005/8/layout/orgChart1"/>
    <dgm:cxn modelId="{E6CFA935-CA7B-4CBB-A70D-43AC4861F5A2}" type="presParOf" srcId="{9FA3CD4F-9E16-4814-B7CA-125B5F47661B}" destId="{4C6FDACA-125C-46B0-8448-08960784BA08}" srcOrd="2" destOrd="0" presId="urn:microsoft.com/office/officeart/2005/8/layout/orgChart1"/>
    <dgm:cxn modelId="{3CC655E9-7F0D-45EB-9D4D-0FAE82DD0E60}" type="presParOf" srcId="{9FA3CD4F-9E16-4814-B7CA-125B5F47661B}" destId="{C69B7B72-71BC-4A16-9FAF-535F8613BE68}" srcOrd="3" destOrd="0" presId="urn:microsoft.com/office/officeart/2005/8/layout/orgChart1"/>
    <dgm:cxn modelId="{B8CBF77B-A068-4BAB-8685-DF46FFA9DFBF}" type="presParOf" srcId="{C69B7B72-71BC-4A16-9FAF-535F8613BE68}" destId="{7A638792-E0CD-4E11-8519-CE7CFF35AAC4}" srcOrd="0" destOrd="0" presId="urn:microsoft.com/office/officeart/2005/8/layout/orgChart1"/>
    <dgm:cxn modelId="{4A44CE93-2E17-4273-91D2-E8C2A6F8A532}" type="presParOf" srcId="{7A638792-E0CD-4E11-8519-CE7CFF35AAC4}" destId="{410C910B-F202-4E6B-8476-EF661EA3CF4E}" srcOrd="0" destOrd="0" presId="urn:microsoft.com/office/officeart/2005/8/layout/orgChart1"/>
    <dgm:cxn modelId="{E34F0988-4A78-41DA-9BA2-7AA64A5111A9}" type="presParOf" srcId="{7A638792-E0CD-4E11-8519-CE7CFF35AAC4}" destId="{5679A28F-2EB4-4996-A183-55629B0FFAB0}" srcOrd="1" destOrd="0" presId="urn:microsoft.com/office/officeart/2005/8/layout/orgChart1"/>
    <dgm:cxn modelId="{F1C39129-C028-4243-A0DF-6731C8126CA2}" type="presParOf" srcId="{C69B7B72-71BC-4A16-9FAF-535F8613BE68}" destId="{68C6C76D-4AA1-4589-B7FC-669229698B23}" srcOrd="1" destOrd="0" presId="urn:microsoft.com/office/officeart/2005/8/layout/orgChart1"/>
    <dgm:cxn modelId="{E281B7E2-B6E5-4A67-B45E-31F86B88811A}" type="presParOf" srcId="{C69B7B72-71BC-4A16-9FAF-535F8613BE68}" destId="{61F9BAF6-00DE-410D-8D11-9413F553D59C}" srcOrd="2" destOrd="0" presId="urn:microsoft.com/office/officeart/2005/8/layout/orgChart1"/>
    <dgm:cxn modelId="{C60DFEC2-4C18-45DC-970F-95EE08D5B813}" type="presParOf" srcId="{9FA3CD4F-9E16-4814-B7CA-125B5F47661B}" destId="{910F0878-FCAF-4CCA-BE8C-F7C2E277F09F}" srcOrd="4" destOrd="0" presId="urn:microsoft.com/office/officeart/2005/8/layout/orgChart1"/>
    <dgm:cxn modelId="{8717FB90-9D40-4667-B253-CEEA41F49E8A}" type="presParOf" srcId="{9FA3CD4F-9E16-4814-B7CA-125B5F47661B}" destId="{59544AEB-A43A-4ECD-835B-775D6F9B652E}" srcOrd="5" destOrd="0" presId="urn:microsoft.com/office/officeart/2005/8/layout/orgChart1"/>
    <dgm:cxn modelId="{0BFA24B6-8C84-4E35-958D-6BB21A7F02DA}" type="presParOf" srcId="{59544AEB-A43A-4ECD-835B-775D6F9B652E}" destId="{30A72E2C-ECD3-41D7-9ABB-7C5C74E84B04}" srcOrd="0" destOrd="0" presId="urn:microsoft.com/office/officeart/2005/8/layout/orgChart1"/>
    <dgm:cxn modelId="{6ADE1E40-0372-4639-98A0-9C6106C9B657}" type="presParOf" srcId="{30A72E2C-ECD3-41D7-9ABB-7C5C74E84B04}" destId="{AD6F77A3-9D95-4E52-8CEB-986CA7BC9BEA}" srcOrd="0" destOrd="0" presId="urn:microsoft.com/office/officeart/2005/8/layout/orgChart1"/>
    <dgm:cxn modelId="{49AACCEA-ACC0-4E4D-8397-890B44C3FC3C}" type="presParOf" srcId="{30A72E2C-ECD3-41D7-9ABB-7C5C74E84B04}" destId="{147D296F-3630-44C6-87D5-31F87F5DCCF6}" srcOrd="1" destOrd="0" presId="urn:microsoft.com/office/officeart/2005/8/layout/orgChart1"/>
    <dgm:cxn modelId="{6AFD7C8D-9067-4CE4-BFA1-4C80DA2BA5D7}" type="presParOf" srcId="{59544AEB-A43A-4ECD-835B-775D6F9B652E}" destId="{D43D1F37-41F2-4E71-925B-B78B752B5FD9}" srcOrd="1" destOrd="0" presId="urn:microsoft.com/office/officeart/2005/8/layout/orgChart1"/>
    <dgm:cxn modelId="{718CD598-B38D-4664-8CE4-D598AFDEE7CF}" type="presParOf" srcId="{59544AEB-A43A-4ECD-835B-775D6F9B652E}" destId="{C101D3D4-C4BB-464F-8CAF-57CCD5D2762D}" srcOrd="2" destOrd="0" presId="urn:microsoft.com/office/officeart/2005/8/layout/orgChart1"/>
    <dgm:cxn modelId="{FF63C04B-DC6D-468C-9770-E4D7083226CC}" type="presParOf" srcId="{9FA3CD4F-9E16-4814-B7CA-125B5F47661B}" destId="{73C67D53-CDCA-48C5-9C7A-FA761A0EDBDD}" srcOrd="6" destOrd="0" presId="urn:microsoft.com/office/officeart/2005/8/layout/orgChart1"/>
    <dgm:cxn modelId="{3F6D5217-1887-4B75-936E-AA2DC8430227}" type="presParOf" srcId="{9FA3CD4F-9E16-4814-B7CA-125B5F47661B}" destId="{89D53EB0-9286-47CC-AF3F-8967B48BDF2C}" srcOrd="7" destOrd="0" presId="urn:microsoft.com/office/officeart/2005/8/layout/orgChart1"/>
    <dgm:cxn modelId="{3618E834-916F-4EC0-B53A-254C2F1C0BE8}" type="presParOf" srcId="{89D53EB0-9286-47CC-AF3F-8967B48BDF2C}" destId="{108CA847-A1B9-4967-857F-33B2F5A8BBBA}" srcOrd="0" destOrd="0" presId="urn:microsoft.com/office/officeart/2005/8/layout/orgChart1"/>
    <dgm:cxn modelId="{00E50FCD-9A90-4920-832D-405CB76F30BE}" type="presParOf" srcId="{108CA847-A1B9-4967-857F-33B2F5A8BBBA}" destId="{9E1470CC-B041-48F7-98C8-C28679858AE8}" srcOrd="0" destOrd="0" presId="urn:microsoft.com/office/officeart/2005/8/layout/orgChart1"/>
    <dgm:cxn modelId="{ED5C238F-F3FF-4656-ABF2-D0C65C685BE1}" type="presParOf" srcId="{108CA847-A1B9-4967-857F-33B2F5A8BBBA}" destId="{BE07FCCB-8F36-45EB-80D5-23993A2853FE}" srcOrd="1" destOrd="0" presId="urn:microsoft.com/office/officeart/2005/8/layout/orgChart1"/>
    <dgm:cxn modelId="{28D4A7BC-0CF7-41DE-BD82-BC115640571C}" type="presParOf" srcId="{89D53EB0-9286-47CC-AF3F-8967B48BDF2C}" destId="{4FF81043-F3AC-422E-AA04-6C85F6B36FAB}" srcOrd="1" destOrd="0" presId="urn:microsoft.com/office/officeart/2005/8/layout/orgChart1"/>
    <dgm:cxn modelId="{CA6B4E82-2152-446A-99B0-DC3D158DB18C}" type="presParOf" srcId="{89D53EB0-9286-47CC-AF3F-8967B48BDF2C}" destId="{5BA3E701-C46F-49F3-9E3B-F9A10821EE7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1C7028-0EC9-43B3-9746-1E49D7E3FF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B062015-C147-482B-A223-4A07AD1D3F8E}">
      <dgm:prSet phldrT="[Text]" custT="1"/>
      <dgm:spPr>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1500" b="1" i="0" dirty="0" smtClean="0">
              <a:solidFill>
                <a:schemeClr val="accent5">
                  <a:lumMod val="50000"/>
                </a:schemeClr>
              </a:solidFill>
              <a:latin typeface="Cambria" panose="02040503050406030204" pitchFamily="18" charset="0"/>
            </a:rPr>
            <a:t>S-2200 </a:t>
          </a:r>
        </a:p>
        <a:p>
          <a:pPr algn="ctr"/>
          <a:r>
            <a:rPr lang="en-US" sz="1500" b="1" i="0" dirty="0" err="1" smtClean="0">
              <a:solidFill>
                <a:schemeClr val="accent5">
                  <a:lumMod val="50000"/>
                </a:schemeClr>
              </a:solidFill>
              <a:latin typeface="Cambria" panose="02040503050406030204" pitchFamily="18" charset="0"/>
            </a:rPr>
            <a:t>admissão</a:t>
          </a:r>
          <a:endParaRPr lang="en-US" sz="1500" b="1" i="0" dirty="0">
            <a:solidFill>
              <a:schemeClr val="accent5">
                <a:lumMod val="50000"/>
              </a:schemeClr>
            </a:solidFill>
            <a:latin typeface="Cambria" panose="02040503050406030204" pitchFamily="18" charset="0"/>
          </a:endParaRPr>
        </a:p>
      </dgm:t>
    </dgm:pt>
    <dgm:pt modelId="{09152830-9BA6-4D41-8E9A-AE831B51AA96}" type="parTrans" cxnId="{7D48F16A-42CC-4536-A5BD-976C1B4ABEEF}">
      <dgm:prSet/>
      <dgm:spPr/>
      <dgm:t>
        <a:bodyPr/>
        <a:lstStyle/>
        <a:p>
          <a:endParaRPr lang="en-US"/>
        </a:p>
      </dgm:t>
    </dgm:pt>
    <dgm:pt modelId="{62A7339A-6C0A-420C-880E-16CBA1F12370}" type="sibTrans" cxnId="{7D48F16A-42CC-4536-A5BD-976C1B4ABEEF}">
      <dgm:prSet/>
      <dgm:spPr/>
      <dgm:t>
        <a:bodyPr/>
        <a:lstStyle/>
        <a:p>
          <a:endParaRPr lang="en-US"/>
        </a:p>
      </dgm:t>
    </dgm:pt>
    <dgm:pt modelId="{D5D625CC-46F4-4944-84A7-CFF2A2691301}" type="asst">
      <dgm:prSet phldrT="[Text]" custT="1"/>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500" b="1" i="0" dirty="0" smtClean="0">
              <a:latin typeface="Cambria" panose="02040503050406030204" pitchFamily="18" charset="0"/>
            </a:rPr>
            <a:t>S-2205 </a:t>
          </a:r>
        </a:p>
        <a:p>
          <a:pPr algn="ctr"/>
          <a:r>
            <a:rPr lang="en-US" sz="1500" b="1" i="0" dirty="0" smtClean="0">
              <a:latin typeface="Cambria" panose="02040503050406030204" pitchFamily="18" charset="0"/>
            </a:rPr>
            <a:t>alt dados</a:t>
          </a:r>
          <a:endParaRPr lang="en-US" sz="1500" b="1" i="0" dirty="0">
            <a:latin typeface="Cambria" panose="02040503050406030204" pitchFamily="18" charset="0"/>
          </a:endParaRPr>
        </a:p>
      </dgm:t>
    </dgm:pt>
    <dgm:pt modelId="{666A342F-D3DF-4AA0-9214-5B0233ECE9AF}" type="parTrans" cxnId="{93668FDE-6125-4D4E-BAE9-D8F0277DD4A3}">
      <dgm:prSet/>
      <dgm:spPr/>
      <dgm:t>
        <a:bodyPr/>
        <a:lstStyle/>
        <a:p>
          <a:endParaRPr lang="en-US"/>
        </a:p>
      </dgm:t>
    </dgm:pt>
    <dgm:pt modelId="{1CAB80B9-EE8F-49E0-974A-785C492EEDAA}" type="sibTrans" cxnId="{93668FDE-6125-4D4E-BAE9-D8F0277DD4A3}">
      <dgm:prSet/>
      <dgm:spPr/>
      <dgm:t>
        <a:bodyPr/>
        <a:lstStyle/>
        <a:p>
          <a:endParaRPr lang="en-US"/>
        </a:p>
      </dgm:t>
    </dgm:pt>
    <dgm:pt modelId="{7ED42C45-9BD5-4880-86B6-07DFE43B9339}" type="asst">
      <dgm:prSet custT="1"/>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500" b="1" i="0" dirty="0" smtClean="0">
              <a:latin typeface="Cambria" panose="02040503050406030204" pitchFamily="18" charset="0"/>
            </a:rPr>
            <a:t>S-2199 </a:t>
          </a:r>
        </a:p>
        <a:p>
          <a:pPr algn="ctr"/>
          <a:r>
            <a:rPr lang="en-US" sz="1500" b="1" i="0" dirty="0" err="1" smtClean="0">
              <a:latin typeface="Cambria" panose="02040503050406030204" pitchFamily="18" charset="0"/>
            </a:rPr>
            <a:t>pré</a:t>
          </a:r>
          <a:r>
            <a:rPr lang="en-US" sz="1500" b="1" i="0" dirty="0" smtClean="0">
              <a:latin typeface="Cambria" panose="02040503050406030204" pitchFamily="18" charset="0"/>
            </a:rPr>
            <a:t> </a:t>
          </a:r>
          <a:r>
            <a:rPr lang="en-US" sz="1500" b="1" i="0" dirty="0" err="1" smtClean="0">
              <a:latin typeface="Cambria" panose="02040503050406030204" pitchFamily="18" charset="0"/>
            </a:rPr>
            <a:t>admissão</a:t>
          </a:r>
          <a:endParaRPr lang="en-US" sz="1500" b="1" i="0" dirty="0">
            <a:latin typeface="Cambria" panose="02040503050406030204" pitchFamily="18" charset="0"/>
          </a:endParaRPr>
        </a:p>
      </dgm:t>
    </dgm:pt>
    <dgm:pt modelId="{4A22D103-06F4-44A8-810D-A985EEA26E33}" type="parTrans" cxnId="{6CB60935-2220-4EB9-9741-FECA6033277E}">
      <dgm:prSet/>
      <dgm:spPr/>
      <dgm:t>
        <a:bodyPr/>
        <a:lstStyle/>
        <a:p>
          <a:endParaRPr lang="en-US"/>
        </a:p>
      </dgm:t>
    </dgm:pt>
    <dgm:pt modelId="{887CBAED-3535-452B-B8B3-B4AFB6776B25}" type="sibTrans" cxnId="{6CB60935-2220-4EB9-9741-FECA6033277E}">
      <dgm:prSet/>
      <dgm:spPr/>
      <dgm:t>
        <a:bodyPr/>
        <a:lstStyle/>
        <a:p>
          <a:endParaRPr lang="en-US"/>
        </a:p>
      </dgm:t>
    </dgm:pt>
    <dgm:pt modelId="{15D5C024-5DFA-40E6-B563-CE7627F019BF}" type="asst">
      <dgm:prSet custT="1"/>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500" b="1" i="0" dirty="0" smtClean="0">
              <a:latin typeface="Cambria" panose="02040503050406030204" pitchFamily="18" charset="0"/>
            </a:rPr>
            <a:t>S-2206 </a:t>
          </a:r>
        </a:p>
        <a:p>
          <a:pPr algn="ctr"/>
          <a:r>
            <a:rPr lang="en-US" sz="1500" b="1" i="0" dirty="0" smtClean="0">
              <a:latin typeface="Cambria" panose="02040503050406030204" pitchFamily="18" charset="0"/>
            </a:rPr>
            <a:t>alt </a:t>
          </a:r>
          <a:r>
            <a:rPr lang="en-US" sz="1500" b="1" i="0" dirty="0" err="1" smtClean="0">
              <a:latin typeface="Cambria" panose="02040503050406030204" pitchFamily="18" charset="0"/>
            </a:rPr>
            <a:t>contr</a:t>
          </a:r>
          <a:endParaRPr lang="en-US" sz="1500" b="1" i="0" dirty="0">
            <a:latin typeface="Cambria" panose="02040503050406030204" pitchFamily="18" charset="0"/>
          </a:endParaRPr>
        </a:p>
      </dgm:t>
    </dgm:pt>
    <dgm:pt modelId="{DC1EE5E7-0553-4D67-8E17-2F2695B8D614}" type="parTrans" cxnId="{94B06CA1-82CE-4320-B06B-E60BA2AEA442}">
      <dgm:prSet/>
      <dgm:spPr/>
      <dgm:t>
        <a:bodyPr/>
        <a:lstStyle/>
        <a:p>
          <a:endParaRPr lang="en-US"/>
        </a:p>
      </dgm:t>
    </dgm:pt>
    <dgm:pt modelId="{E93031BC-6DB3-4C9A-BFBD-067399F15F21}" type="sibTrans" cxnId="{94B06CA1-82CE-4320-B06B-E60BA2AEA442}">
      <dgm:prSet/>
      <dgm:spPr/>
      <dgm:t>
        <a:bodyPr/>
        <a:lstStyle/>
        <a:p>
          <a:endParaRPr lang="en-US"/>
        </a:p>
      </dgm:t>
    </dgm:pt>
    <dgm:pt modelId="{0322C3DB-4DBF-4963-BB75-6FDD97DEF764}">
      <dgm:prSet custT="1"/>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1500" b="1" i="0" dirty="0" smtClean="0">
              <a:solidFill>
                <a:schemeClr val="bg2">
                  <a:lumMod val="10000"/>
                </a:schemeClr>
              </a:solidFill>
              <a:latin typeface="Cambria" panose="02040503050406030204" pitchFamily="18" charset="0"/>
            </a:rPr>
            <a:t>S-2400 </a:t>
          </a:r>
        </a:p>
        <a:p>
          <a:pPr algn="ctr"/>
          <a:r>
            <a:rPr lang="en-US" sz="1500" b="1" i="0" dirty="0" err="1" smtClean="0">
              <a:solidFill>
                <a:schemeClr val="bg2">
                  <a:lumMod val="10000"/>
                </a:schemeClr>
              </a:solidFill>
              <a:latin typeface="Cambria" panose="02040503050406030204" pitchFamily="18" charset="0"/>
            </a:rPr>
            <a:t>inss</a:t>
          </a:r>
          <a:r>
            <a:rPr lang="en-US" sz="1500" b="1" i="0" dirty="0" smtClean="0">
              <a:solidFill>
                <a:schemeClr val="bg2">
                  <a:lumMod val="10000"/>
                </a:schemeClr>
              </a:solidFill>
              <a:latin typeface="Cambria" panose="02040503050406030204" pitchFamily="18" charset="0"/>
            </a:rPr>
            <a:t> </a:t>
          </a:r>
          <a:r>
            <a:rPr lang="en-US" sz="1500" b="1" i="0" dirty="0" err="1" smtClean="0">
              <a:solidFill>
                <a:schemeClr val="bg2">
                  <a:lumMod val="10000"/>
                </a:schemeClr>
              </a:solidFill>
              <a:latin typeface="Cambria" panose="02040503050406030204" pitchFamily="18" charset="0"/>
            </a:rPr>
            <a:t>Público</a:t>
          </a:r>
          <a:endParaRPr lang="en-US" sz="1500" b="1" i="0" dirty="0">
            <a:solidFill>
              <a:schemeClr val="bg2">
                <a:lumMod val="10000"/>
              </a:schemeClr>
            </a:solidFill>
            <a:latin typeface="Cambria" panose="02040503050406030204" pitchFamily="18" charset="0"/>
          </a:endParaRPr>
        </a:p>
      </dgm:t>
    </dgm:pt>
    <dgm:pt modelId="{140FB9D6-FB2E-4F3D-9103-0BF3ED72D3C5}" type="parTrans" cxnId="{2193E519-5035-4F30-ACB8-DD29059C69E1}">
      <dgm:prSet/>
      <dgm:spPr/>
      <dgm:t>
        <a:bodyPr/>
        <a:lstStyle/>
        <a:p>
          <a:endParaRPr lang="en-US"/>
        </a:p>
      </dgm:t>
    </dgm:pt>
    <dgm:pt modelId="{A4BD5BF6-3323-465A-A6BE-2A04A9895CDC}" type="sibTrans" cxnId="{2193E519-5035-4F30-ACB8-DD29059C69E1}">
      <dgm:prSet/>
      <dgm:spPr/>
      <dgm:t>
        <a:bodyPr/>
        <a:lstStyle/>
        <a:p>
          <a:endParaRPr lang="en-US"/>
        </a:p>
      </dgm:t>
    </dgm:pt>
    <dgm:pt modelId="{EF7AF765-091F-4E9C-8C6E-86B9D9DECE14}" type="asst">
      <dgm:prSet custT="1"/>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500" b="1" dirty="0" smtClean="0">
              <a:solidFill>
                <a:schemeClr val="bg1"/>
              </a:solidFill>
              <a:latin typeface="Cambria" panose="02040503050406030204" pitchFamily="18" charset="0"/>
            </a:rPr>
            <a:t>S 2260</a:t>
          </a:r>
        </a:p>
        <a:p>
          <a:r>
            <a:rPr lang="en-US" sz="1500" b="1" dirty="0" smtClean="0">
              <a:solidFill>
                <a:schemeClr val="bg1"/>
              </a:solidFill>
              <a:latin typeface="Cambria" panose="02040503050406030204" pitchFamily="18" charset="0"/>
            </a:rPr>
            <a:t> </a:t>
          </a:r>
          <a:r>
            <a:rPr lang="en-US" sz="1500" b="1" dirty="0" err="1" smtClean="0">
              <a:solidFill>
                <a:schemeClr val="bg1"/>
              </a:solidFill>
              <a:latin typeface="Cambria" panose="02040503050406030204" pitchFamily="18" charset="0"/>
            </a:rPr>
            <a:t>Trab</a:t>
          </a:r>
          <a:r>
            <a:rPr lang="en-US" sz="1500" b="1" dirty="0" smtClean="0">
              <a:solidFill>
                <a:schemeClr val="bg1"/>
              </a:solidFill>
              <a:latin typeface="Cambria" panose="02040503050406030204" pitchFamily="18" charset="0"/>
            </a:rPr>
            <a:t> </a:t>
          </a:r>
          <a:r>
            <a:rPr lang="en-US" sz="1500" b="1" dirty="0" err="1" smtClean="0">
              <a:solidFill>
                <a:schemeClr val="bg1"/>
              </a:solidFill>
              <a:latin typeface="Cambria" panose="02040503050406030204" pitchFamily="18" charset="0"/>
            </a:rPr>
            <a:t>Intermitente</a:t>
          </a:r>
          <a:r>
            <a:rPr lang="en-US" sz="1500" b="1" dirty="0" smtClean="0">
              <a:solidFill>
                <a:schemeClr val="bg1"/>
              </a:solidFill>
              <a:latin typeface="Cambria" panose="02040503050406030204" pitchFamily="18" charset="0"/>
            </a:rPr>
            <a:t> </a:t>
          </a:r>
          <a:endParaRPr lang="en-US" sz="1500" b="1" dirty="0">
            <a:solidFill>
              <a:schemeClr val="bg1"/>
            </a:solidFill>
            <a:latin typeface="Cambria" panose="02040503050406030204" pitchFamily="18" charset="0"/>
          </a:endParaRPr>
        </a:p>
      </dgm:t>
    </dgm:pt>
    <dgm:pt modelId="{37283CA9-0D0B-4642-8393-578D0F78672F}" type="parTrans" cxnId="{DFD4E47D-BDA8-4C2B-A752-49380B428213}">
      <dgm:prSet/>
      <dgm:spPr/>
      <dgm:t>
        <a:bodyPr/>
        <a:lstStyle/>
        <a:p>
          <a:endParaRPr lang="en-US"/>
        </a:p>
      </dgm:t>
    </dgm:pt>
    <dgm:pt modelId="{7049BF22-0C5C-4989-AF21-E19F98085DBB}" type="sibTrans" cxnId="{DFD4E47D-BDA8-4C2B-A752-49380B428213}">
      <dgm:prSet/>
      <dgm:spPr/>
      <dgm:t>
        <a:bodyPr/>
        <a:lstStyle/>
        <a:p>
          <a:endParaRPr lang="en-US"/>
        </a:p>
      </dgm:t>
    </dgm:pt>
    <dgm:pt modelId="{355A4B61-0274-4D72-89D1-F18686EA1148}">
      <dgm:prSet custT="1"/>
      <dgm:spPr>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smtClean="0">
              <a:solidFill>
                <a:schemeClr val="bg1"/>
              </a:solidFill>
              <a:latin typeface="Cambria" panose="02040503050406030204" pitchFamily="18" charset="0"/>
            </a:rPr>
            <a:t>S 3000</a:t>
          </a:r>
        </a:p>
        <a:p>
          <a:r>
            <a:rPr lang="en-US" sz="1600" dirty="0" err="1" smtClean="0">
              <a:solidFill>
                <a:schemeClr val="bg1"/>
              </a:solidFill>
              <a:latin typeface="Cambria" panose="02040503050406030204" pitchFamily="18" charset="0"/>
            </a:rPr>
            <a:t>exclusão</a:t>
          </a:r>
          <a:endParaRPr lang="en-US" sz="1600" dirty="0">
            <a:solidFill>
              <a:schemeClr val="bg1"/>
            </a:solidFill>
            <a:latin typeface="Cambria" panose="02040503050406030204" pitchFamily="18" charset="0"/>
          </a:endParaRPr>
        </a:p>
      </dgm:t>
    </dgm:pt>
    <dgm:pt modelId="{BD9D99F4-CBA1-4CF9-A2AA-65F7EF859E7F}" type="parTrans" cxnId="{FA68C79A-6B3F-4E30-9B01-C89064C7FE11}">
      <dgm:prSet/>
      <dgm:spPr/>
      <dgm:t>
        <a:bodyPr/>
        <a:lstStyle/>
        <a:p>
          <a:endParaRPr lang="en-US"/>
        </a:p>
      </dgm:t>
    </dgm:pt>
    <dgm:pt modelId="{DF6D62D0-14C3-4BE1-866C-F8DFD5A00158}" type="sibTrans" cxnId="{FA68C79A-6B3F-4E30-9B01-C89064C7FE11}">
      <dgm:prSet/>
      <dgm:spPr/>
      <dgm:t>
        <a:bodyPr/>
        <a:lstStyle/>
        <a:p>
          <a:endParaRPr lang="en-US"/>
        </a:p>
      </dgm:t>
    </dgm:pt>
    <dgm:pt modelId="{0C987881-5FDF-4181-838E-3F6B08AC0E2C}" type="pres">
      <dgm:prSet presAssocID="{1E1C7028-0EC9-43B3-9746-1E49D7E3FF46}" presName="hierChild1" presStyleCnt="0">
        <dgm:presLayoutVars>
          <dgm:orgChart val="1"/>
          <dgm:chPref val="1"/>
          <dgm:dir/>
          <dgm:animOne val="branch"/>
          <dgm:animLvl val="lvl"/>
          <dgm:resizeHandles/>
        </dgm:presLayoutVars>
      </dgm:prSet>
      <dgm:spPr/>
      <dgm:t>
        <a:bodyPr/>
        <a:lstStyle/>
        <a:p>
          <a:endParaRPr lang="en-US"/>
        </a:p>
      </dgm:t>
    </dgm:pt>
    <dgm:pt modelId="{1F4F7321-0BA5-4C70-8953-CCB769FE41F1}" type="pres">
      <dgm:prSet presAssocID="{BB062015-C147-482B-A223-4A07AD1D3F8E}" presName="hierRoot1" presStyleCnt="0">
        <dgm:presLayoutVars>
          <dgm:hierBranch val="init"/>
        </dgm:presLayoutVars>
      </dgm:prSet>
      <dgm:spPr/>
    </dgm:pt>
    <dgm:pt modelId="{4B1EB817-39D0-4FBF-9146-64412B277DBE}" type="pres">
      <dgm:prSet presAssocID="{BB062015-C147-482B-A223-4A07AD1D3F8E}" presName="rootComposite1" presStyleCnt="0"/>
      <dgm:spPr/>
    </dgm:pt>
    <dgm:pt modelId="{FDF4BBD2-43D0-4329-BB80-10CC2556D1AC}" type="pres">
      <dgm:prSet presAssocID="{BB062015-C147-482B-A223-4A07AD1D3F8E}" presName="rootText1" presStyleLbl="node0" presStyleIdx="0" presStyleCnt="1">
        <dgm:presLayoutVars>
          <dgm:chPref val="3"/>
        </dgm:presLayoutVars>
      </dgm:prSet>
      <dgm:spPr/>
      <dgm:t>
        <a:bodyPr/>
        <a:lstStyle/>
        <a:p>
          <a:endParaRPr lang="en-US"/>
        </a:p>
      </dgm:t>
    </dgm:pt>
    <dgm:pt modelId="{A2BF8160-AAFB-429A-8C2F-064A7BECA05D}" type="pres">
      <dgm:prSet presAssocID="{BB062015-C147-482B-A223-4A07AD1D3F8E}" presName="rootConnector1" presStyleLbl="node1" presStyleIdx="0" presStyleCnt="0"/>
      <dgm:spPr/>
      <dgm:t>
        <a:bodyPr/>
        <a:lstStyle/>
        <a:p>
          <a:endParaRPr lang="en-US"/>
        </a:p>
      </dgm:t>
    </dgm:pt>
    <dgm:pt modelId="{DBC03CEE-40CD-40D5-8A26-7A59206FC587}" type="pres">
      <dgm:prSet presAssocID="{BB062015-C147-482B-A223-4A07AD1D3F8E}" presName="hierChild2" presStyleCnt="0"/>
      <dgm:spPr/>
    </dgm:pt>
    <dgm:pt modelId="{3D2CEF5A-82C0-48E4-B561-830CA71CD3F6}" type="pres">
      <dgm:prSet presAssocID="{BD9D99F4-CBA1-4CF9-A2AA-65F7EF859E7F}" presName="Name37" presStyleLbl="parChTrans1D2" presStyleIdx="0" presStyleCnt="6"/>
      <dgm:spPr/>
      <dgm:t>
        <a:bodyPr/>
        <a:lstStyle/>
        <a:p>
          <a:endParaRPr lang="en-US"/>
        </a:p>
      </dgm:t>
    </dgm:pt>
    <dgm:pt modelId="{13C5FE9C-51D4-417B-AF19-25C54BC86300}" type="pres">
      <dgm:prSet presAssocID="{355A4B61-0274-4D72-89D1-F18686EA1148}" presName="hierRoot2" presStyleCnt="0">
        <dgm:presLayoutVars>
          <dgm:hierBranch val="init"/>
        </dgm:presLayoutVars>
      </dgm:prSet>
      <dgm:spPr/>
    </dgm:pt>
    <dgm:pt modelId="{3B140F49-E647-449E-A667-8B708350F487}" type="pres">
      <dgm:prSet presAssocID="{355A4B61-0274-4D72-89D1-F18686EA1148}" presName="rootComposite" presStyleCnt="0"/>
      <dgm:spPr/>
    </dgm:pt>
    <dgm:pt modelId="{EEDAFB9C-0746-413E-B3FB-82ADB7A0D672}" type="pres">
      <dgm:prSet presAssocID="{355A4B61-0274-4D72-89D1-F18686EA1148}" presName="rootText" presStyleLbl="node2" presStyleIdx="0" presStyleCnt="2">
        <dgm:presLayoutVars>
          <dgm:chPref val="3"/>
        </dgm:presLayoutVars>
      </dgm:prSet>
      <dgm:spPr/>
      <dgm:t>
        <a:bodyPr/>
        <a:lstStyle/>
        <a:p>
          <a:endParaRPr lang="en-US"/>
        </a:p>
      </dgm:t>
    </dgm:pt>
    <dgm:pt modelId="{47FB6142-EB6C-4350-89E8-1503032BB366}" type="pres">
      <dgm:prSet presAssocID="{355A4B61-0274-4D72-89D1-F18686EA1148}" presName="rootConnector" presStyleLbl="node2" presStyleIdx="0" presStyleCnt="2"/>
      <dgm:spPr/>
      <dgm:t>
        <a:bodyPr/>
        <a:lstStyle/>
        <a:p>
          <a:endParaRPr lang="en-US"/>
        </a:p>
      </dgm:t>
    </dgm:pt>
    <dgm:pt modelId="{44682E90-2DCF-4840-9F17-D28BBB5C9046}" type="pres">
      <dgm:prSet presAssocID="{355A4B61-0274-4D72-89D1-F18686EA1148}" presName="hierChild4" presStyleCnt="0"/>
      <dgm:spPr/>
    </dgm:pt>
    <dgm:pt modelId="{7715B393-C6CB-4FE6-AB66-64D78126930D}" type="pres">
      <dgm:prSet presAssocID="{355A4B61-0274-4D72-89D1-F18686EA1148}" presName="hierChild5" presStyleCnt="0"/>
      <dgm:spPr/>
    </dgm:pt>
    <dgm:pt modelId="{EDE2F7B8-4CEB-40C0-808A-9665B98641F2}" type="pres">
      <dgm:prSet presAssocID="{140FB9D6-FB2E-4F3D-9103-0BF3ED72D3C5}" presName="Name37" presStyleLbl="parChTrans1D2" presStyleIdx="1" presStyleCnt="6"/>
      <dgm:spPr/>
      <dgm:t>
        <a:bodyPr/>
        <a:lstStyle/>
        <a:p>
          <a:endParaRPr lang="en-US"/>
        </a:p>
      </dgm:t>
    </dgm:pt>
    <dgm:pt modelId="{15A21F65-5401-44FA-A775-5FFB1806F332}" type="pres">
      <dgm:prSet presAssocID="{0322C3DB-4DBF-4963-BB75-6FDD97DEF764}" presName="hierRoot2" presStyleCnt="0">
        <dgm:presLayoutVars>
          <dgm:hierBranch val="init"/>
        </dgm:presLayoutVars>
      </dgm:prSet>
      <dgm:spPr/>
    </dgm:pt>
    <dgm:pt modelId="{75C8A19F-96EB-4773-BDB1-9CE7AAF75BF1}" type="pres">
      <dgm:prSet presAssocID="{0322C3DB-4DBF-4963-BB75-6FDD97DEF764}" presName="rootComposite" presStyleCnt="0"/>
      <dgm:spPr/>
    </dgm:pt>
    <dgm:pt modelId="{9A698DD7-48FB-4E4B-997D-740EAE81DEAF}" type="pres">
      <dgm:prSet presAssocID="{0322C3DB-4DBF-4963-BB75-6FDD97DEF764}" presName="rootText" presStyleLbl="node2" presStyleIdx="1" presStyleCnt="2">
        <dgm:presLayoutVars>
          <dgm:chPref val="3"/>
        </dgm:presLayoutVars>
      </dgm:prSet>
      <dgm:spPr/>
      <dgm:t>
        <a:bodyPr/>
        <a:lstStyle/>
        <a:p>
          <a:endParaRPr lang="en-US"/>
        </a:p>
      </dgm:t>
    </dgm:pt>
    <dgm:pt modelId="{A4F38542-D8EE-432E-98F4-92A04738FB29}" type="pres">
      <dgm:prSet presAssocID="{0322C3DB-4DBF-4963-BB75-6FDD97DEF764}" presName="rootConnector" presStyleLbl="node2" presStyleIdx="1" presStyleCnt="2"/>
      <dgm:spPr/>
      <dgm:t>
        <a:bodyPr/>
        <a:lstStyle/>
        <a:p>
          <a:endParaRPr lang="en-US"/>
        </a:p>
      </dgm:t>
    </dgm:pt>
    <dgm:pt modelId="{6B6220C5-7B6B-4690-B18D-FD3AB845E921}" type="pres">
      <dgm:prSet presAssocID="{0322C3DB-4DBF-4963-BB75-6FDD97DEF764}" presName="hierChild4" presStyleCnt="0"/>
      <dgm:spPr/>
    </dgm:pt>
    <dgm:pt modelId="{573603C7-09A7-43E1-B0B6-0EB1AF1CA30A}" type="pres">
      <dgm:prSet presAssocID="{0322C3DB-4DBF-4963-BB75-6FDD97DEF764}" presName="hierChild5" presStyleCnt="0"/>
      <dgm:spPr/>
    </dgm:pt>
    <dgm:pt modelId="{9FA3CD4F-9E16-4814-B7CA-125B5F47661B}" type="pres">
      <dgm:prSet presAssocID="{BB062015-C147-482B-A223-4A07AD1D3F8E}" presName="hierChild3" presStyleCnt="0"/>
      <dgm:spPr/>
    </dgm:pt>
    <dgm:pt modelId="{E9F6AED6-E308-49B7-B33C-F4009A7EFFC5}" type="pres">
      <dgm:prSet presAssocID="{666A342F-D3DF-4AA0-9214-5B0233ECE9AF}" presName="Name111" presStyleLbl="parChTrans1D2" presStyleIdx="2" presStyleCnt="6"/>
      <dgm:spPr/>
      <dgm:t>
        <a:bodyPr/>
        <a:lstStyle/>
        <a:p>
          <a:endParaRPr lang="en-US"/>
        </a:p>
      </dgm:t>
    </dgm:pt>
    <dgm:pt modelId="{C0E43705-3832-44F2-83AA-C35AE44595B2}" type="pres">
      <dgm:prSet presAssocID="{D5D625CC-46F4-4944-84A7-CFF2A2691301}" presName="hierRoot3" presStyleCnt="0">
        <dgm:presLayoutVars>
          <dgm:hierBranch val="init"/>
        </dgm:presLayoutVars>
      </dgm:prSet>
      <dgm:spPr/>
    </dgm:pt>
    <dgm:pt modelId="{136C28CF-DB68-42CB-9EE4-FB45EE3945FF}" type="pres">
      <dgm:prSet presAssocID="{D5D625CC-46F4-4944-84A7-CFF2A2691301}" presName="rootComposite3" presStyleCnt="0"/>
      <dgm:spPr/>
    </dgm:pt>
    <dgm:pt modelId="{D6CED82D-6838-4FE1-916A-3E850C983322}" type="pres">
      <dgm:prSet presAssocID="{D5D625CC-46F4-4944-84A7-CFF2A2691301}" presName="rootText3" presStyleLbl="asst1" presStyleIdx="0" presStyleCnt="4">
        <dgm:presLayoutVars>
          <dgm:chPref val="3"/>
        </dgm:presLayoutVars>
      </dgm:prSet>
      <dgm:spPr/>
      <dgm:t>
        <a:bodyPr/>
        <a:lstStyle/>
        <a:p>
          <a:endParaRPr lang="en-US"/>
        </a:p>
      </dgm:t>
    </dgm:pt>
    <dgm:pt modelId="{5994B4F7-8565-422D-8394-EB23860C09A2}" type="pres">
      <dgm:prSet presAssocID="{D5D625CC-46F4-4944-84A7-CFF2A2691301}" presName="rootConnector3" presStyleLbl="asst1" presStyleIdx="0" presStyleCnt="4"/>
      <dgm:spPr/>
      <dgm:t>
        <a:bodyPr/>
        <a:lstStyle/>
        <a:p>
          <a:endParaRPr lang="en-US"/>
        </a:p>
      </dgm:t>
    </dgm:pt>
    <dgm:pt modelId="{B1A80610-97A1-404B-AC44-295A25E0364A}" type="pres">
      <dgm:prSet presAssocID="{D5D625CC-46F4-4944-84A7-CFF2A2691301}" presName="hierChild6" presStyleCnt="0"/>
      <dgm:spPr/>
    </dgm:pt>
    <dgm:pt modelId="{2054F44F-B162-46F4-85AF-74A94BCEFB71}" type="pres">
      <dgm:prSet presAssocID="{D5D625CC-46F4-4944-84A7-CFF2A2691301}" presName="hierChild7" presStyleCnt="0"/>
      <dgm:spPr/>
    </dgm:pt>
    <dgm:pt modelId="{4C6FDACA-125C-46B0-8448-08960784BA08}" type="pres">
      <dgm:prSet presAssocID="{4A22D103-06F4-44A8-810D-A985EEA26E33}" presName="Name111" presStyleLbl="parChTrans1D2" presStyleIdx="3" presStyleCnt="6"/>
      <dgm:spPr/>
      <dgm:t>
        <a:bodyPr/>
        <a:lstStyle/>
        <a:p>
          <a:endParaRPr lang="en-US"/>
        </a:p>
      </dgm:t>
    </dgm:pt>
    <dgm:pt modelId="{C69B7B72-71BC-4A16-9FAF-535F8613BE68}" type="pres">
      <dgm:prSet presAssocID="{7ED42C45-9BD5-4880-86B6-07DFE43B9339}" presName="hierRoot3" presStyleCnt="0">
        <dgm:presLayoutVars>
          <dgm:hierBranch val="init"/>
        </dgm:presLayoutVars>
      </dgm:prSet>
      <dgm:spPr/>
    </dgm:pt>
    <dgm:pt modelId="{7A638792-E0CD-4E11-8519-CE7CFF35AAC4}" type="pres">
      <dgm:prSet presAssocID="{7ED42C45-9BD5-4880-86B6-07DFE43B9339}" presName="rootComposite3" presStyleCnt="0"/>
      <dgm:spPr/>
    </dgm:pt>
    <dgm:pt modelId="{410C910B-F202-4E6B-8476-EF661EA3CF4E}" type="pres">
      <dgm:prSet presAssocID="{7ED42C45-9BD5-4880-86B6-07DFE43B9339}" presName="rootText3" presStyleLbl="asst1" presStyleIdx="1" presStyleCnt="4">
        <dgm:presLayoutVars>
          <dgm:chPref val="3"/>
        </dgm:presLayoutVars>
      </dgm:prSet>
      <dgm:spPr/>
      <dgm:t>
        <a:bodyPr/>
        <a:lstStyle/>
        <a:p>
          <a:endParaRPr lang="en-US"/>
        </a:p>
      </dgm:t>
    </dgm:pt>
    <dgm:pt modelId="{5679A28F-2EB4-4996-A183-55629B0FFAB0}" type="pres">
      <dgm:prSet presAssocID="{7ED42C45-9BD5-4880-86B6-07DFE43B9339}" presName="rootConnector3" presStyleLbl="asst1" presStyleIdx="1" presStyleCnt="4"/>
      <dgm:spPr/>
      <dgm:t>
        <a:bodyPr/>
        <a:lstStyle/>
        <a:p>
          <a:endParaRPr lang="en-US"/>
        </a:p>
      </dgm:t>
    </dgm:pt>
    <dgm:pt modelId="{68C6C76D-4AA1-4589-B7FC-669229698B23}" type="pres">
      <dgm:prSet presAssocID="{7ED42C45-9BD5-4880-86B6-07DFE43B9339}" presName="hierChild6" presStyleCnt="0"/>
      <dgm:spPr/>
    </dgm:pt>
    <dgm:pt modelId="{61F9BAF6-00DE-410D-8D11-9413F553D59C}" type="pres">
      <dgm:prSet presAssocID="{7ED42C45-9BD5-4880-86B6-07DFE43B9339}" presName="hierChild7" presStyleCnt="0"/>
      <dgm:spPr/>
    </dgm:pt>
    <dgm:pt modelId="{910F0878-FCAF-4CCA-BE8C-F7C2E277F09F}" type="pres">
      <dgm:prSet presAssocID="{DC1EE5E7-0553-4D67-8E17-2F2695B8D614}" presName="Name111" presStyleLbl="parChTrans1D2" presStyleIdx="4" presStyleCnt="6"/>
      <dgm:spPr/>
      <dgm:t>
        <a:bodyPr/>
        <a:lstStyle/>
        <a:p>
          <a:endParaRPr lang="en-US"/>
        </a:p>
      </dgm:t>
    </dgm:pt>
    <dgm:pt modelId="{59544AEB-A43A-4ECD-835B-775D6F9B652E}" type="pres">
      <dgm:prSet presAssocID="{15D5C024-5DFA-40E6-B563-CE7627F019BF}" presName="hierRoot3" presStyleCnt="0">
        <dgm:presLayoutVars>
          <dgm:hierBranch val="init"/>
        </dgm:presLayoutVars>
      </dgm:prSet>
      <dgm:spPr/>
    </dgm:pt>
    <dgm:pt modelId="{30A72E2C-ECD3-41D7-9ABB-7C5C74E84B04}" type="pres">
      <dgm:prSet presAssocID="{15D5C024-5DFA-40E6-B563-CE7627F019BF}" presName="rootComposite3" presStyleCnt="0"/>
      <dgm:spPr/>
    </dgm:pt>
    <dgm:pt modelId="{AD6F77A3-9D95-4E52-8CEB-986CA7BC9BEA}" type="pres">
      <dgm:prSet presAssocID="{15D5C024-5DFA-40E6-B563-CE7627F019BF}" presName="rootText3" presStyleLbl="asst1" presStyleIdx="2" presStyleCnt="4">
        <dgm:presLayoutVars>
          <dgm:chPref val="3"/>
        </dgm:presLayoutVars>
      </dgm:prSet>
      <dgm:spPr/>
      <dgm:t>
        <a:bodyPr/>
        <a:lstStyle/>
        <a:p>
          <a:endParaRPr lang="en-US"/>
        </a:p>
      </dgm:t>
    </dgm:pt>
    <dgm:pt modelId="{147D296F-3630-44C6-87D5-31F87F5DCCF6}" type="pres">
      <dgm:prSet presAssocID="{15D5C024-5DFA-40E6-B563-CE7627F019BF}" presName="rootConnector3" presStyleLbl="asst1" presStyleIdx="2" presStyleCnt="4"/>
      <dgm:spPr/>
      <dgm:t>
        <a:bodyPr/>
        <a:lstStyle/>
        <a:p>
          <a:endParaRPr lang="en-US"/>
        </a:p>
      </dgm:t>
    </dgm:pt>
    <dgm:pt modelId="{D43D1F37-41F2-4E71-925B-B78B752B5FD9}" type="pres">
      <dgm:prSet presAssocID="{15D5C024-5DFA-40E6-B563-CE7627F019BF}" presName="hierChild6" presStyleCnt="0"/>
      <dgm:spPr/>
    </dgm:pt>
    <dgm:pt modelId="{C101D3D4-C4BB-464F-8CAF-57CCD5D2762D}" type="pres">
      <dgm:prSet presAssocID="{15D5C024-5DFA-40E6-B563-CE7627F019BF}" presName="hierChild7" presStyleCnt="0"/>
      <dgm:spPr/>
    </dgm:pt>
    <dgm:pt modelId="{73C67D53-CDCA-48C5-9C7A-FA761A0EDBDD}" type="pres">
      <dgm:prSet presAssocID="{37283CA9-0D0B-4642-8393-578D0F78672F}" presName="Name111" presStyleLbl="parChTrans1D2" presStyleIdx="5" presStyleCnt="6"/>
      <dgm:spPr/>
      <dgm:t>
        <a:bodyPr/>
        <a:lstStyle/>
        <a:p>
          <a:endParaRPr lang="en-US"/>
        </a:p>
      </dgm:t>
    </dgm:pt>
    <dgm:pt modelId="{89D53EB0-9286-47CC-AF3F-8967B48BDF2C}" type="pres">
      <dgm:prSet presAssocID="{EF7AF765-091F-4E9C-8C6E-86B9D9DECE14}" presName="hierRoot3" presStyleCnt="0">
        <dgm:presLayoutVars>
          <dgm:hierBranch val="init"/>
        </dgm:presLayoutVars>
      </dgm:prSet>
      <dgm:spPr/>
    </dgm:pt>
    <dgm:pt modelId="{108CA847-A1B9-4967-857F-33B2F5A8BBBA}" type="pres">
      <dgm:prSet presAssocID="{EF7AF765-091F-4E9C-8C6E-86B9D9DECE14}" presName="rootComposite3" presStyleCnt="0"/>
      <dgm:spPr/>
    </dgm:pt>
    <dgm:pt modelId="{9E1470CC-B041-48F7-98C8-C28679858AE8}" type="pres">
      <dgm:prSet presAssocID="{EF7AF765-091F-4E9C-8C6E-86B9D9DECE14}" presName="rootText3" presStyleLbl="asst1" presStyleIdx="3" presStyleCnt="4" custLinFactNeighborX="-525" custLinFactNeighborY="-1372">
        <dgm:presLayoutVars>
          <dgm:chPref val="3"/>
        </dgm:presLayoutVars>
      </dgm:prSet>
      <dgm:spPr/>
      <dgm:t>
        <a:bodyPr/>
        <a:lstStyle/>
        <a:p>
          <a:endParaRPr lang="en-US"/>
        </a:p>
      </dgm:t>
    </dgm:pt>
    <dgm:pt modelId="{BE07FCCB-8F36-45EB-80D5-23993A2853FE}" type="pres">
      <dgm:prSet presAssocID="{EF7AF765-091F-4E9C-8C6E-86B9D9DECE14}" presName="rootConnector3" presStyleLbl="asst1" presStyleIdx="3" presStyleCnt="4"/>
      <dgm:spPr/>
      <dgm:t>
        <a:bodyPr/>
        <a:lstStyle/>
        <a:p>
          <a:endParaRPr lang="en-US"/>
        </a:p>
      </dgm:t>
    </dgm:pt>
    <dgm:pt modelId="{4FF81043-F3AC-422E-AA04-6C85F6B36FAB}" type="pres">
      <dgm:prSet presAssocID="{EF7AF765-091F-4E9C-8C6E-86B9D9DECE14}" presName="hierChild6" presStyleCnt="0"/>
      <dgm:spPr/>
    </dgm:pt>
    <dgm:pt modelId="{5BA3E701-C46F-49F3-9E3B-F9A10821EE70}" type="pres">
      <dgm:prSet presAssocID="{EF7AF765-091F-4E9C-8C6E-86B9D9DECE14}" presName="hierChild7" presStyleCnt="0"/>
      <dgm:spPr/>
    </dgm:pt>
  </dgm:ptLst>
  <dgm:cxnLst>
    <dgm:cxn modelId="{8A1BE15A-6FC3-4440-94F1-14B006D6983B}" type="presOf" srcId="{D5D625CC-46F4-4944-84A7-CFF2A2691301}" destId="{D6CED82D-6838-4FE1-916A-3E850C983322}" srcOrd="0" destOrd="0" presId="urn:microsoft.com/office/officeart/2005/8/layout/orgChart1"/>
    <dgm:cxn modelId="{3185871C-D72C-413A-9D58-DC40F215399C}" type="presOf" srcId="{EF7AF765-091F-4E9C-8C6E-86B9D9DECE14}" destId="{BE07FCCB-8F36-45EB-80D5-23993A2853FE}" srcOrd="1" destOrd="0" presId="urn:microsoft.com/office/officeart/2005/8/layout/orgChart1"/>
    <dgm:cxn modelId="{7B2446A8-18DE-43BB-8FA2-0293C037ABF9}" type="presOf" srcId="{BB062015-C147-482B-A223-4A07AD1D3F8E}" destId="{A2BF8160-AAFB-429A-8C2F-064A7BECA05D}" srcOrd="1" destOrd="0" presId="urn:microsoft.com/office/officeart/2005/8/layout/orgChart1"/>
    <dgm:cxn modelId="{2193E519-5035-4F30-ACB8-DD29059C69E1}" srcId="{BB062015-C147-482B-A223-4A07AD1D3F8E}" destId="{0322C3DB-4DBF-4963-BB75-6FDD97DEF764}" srcOrd="2" destOrd="0" parTransId="{140FB9D6-FB2E-4F3D-9103-0BF3ED72D3C5}" sibTransId="{A4BD5BF6-3323-465A-A6BE-2A04A9895CDC}"/>
    <dgm:cxn modelId="{54A6CF4B-0695-4391-83BB-08E9DDF79B74}" type="presOf" srcId="{EF7AF765-091F-4E9C-8C6E-86B9D9DECE14}" destId="{9E1470CC-B041-48F7-98C8-C28679858AE8}" srcOrd="0" destOrd="0" presId="urn:microsoft.com/office/officeart/2005/8/layout/orgChart1"/>
    <dgm:cxn modelId="{6A207C29-5F35-43E2-BA64-61C458406364}" type="presOf" srcId="{355A4B61-0274-4D72-89D1-F18686EA1148}" destId="{47FB6142-EB6C-4350-89E8-1503032BB366}" srcOrd="1" destOrd="0" presId="urn:microsoft.com/office/officeart/2005/8/layout/orgChart1"/>
    <dgm:cxn modelId="{EBDBCF60-9ABC-43C8-AC05-D81973610DB5}" type="presOf" srcId="{7ED42C45-9BD5-4880-86B6-07DFE43B9339}" destId="{5679A28F-2EB4-4996-A183-55629B0FFAB0}" srcOrd="1" destOrd="0" presId="urn:microsoft.com/office/officeart/2005/8/layout/orgChart1"/>
    <dgm:cxn modelId="{93668FDE-6125-4D4E-BAE9-D8F0277DD4A3}" srcId="{BB062015-C147-482B-A223-4A07AD1D3F8E}" destId="{D5D625CC-46F4-4944-84A7-CFF2A2691301}" srcOrd="0" destOrd="0" parTransId="{666A342F-D3DF-4AA0-9214-5B0233ECE9AF}" sibTransId="{1CAB80B9-EE8F-49E0-974A-785C492EEDAA}"/>
    <dgm:cxn modelId="{0790C646-CCC4-462B-AEDE-93E9D0AE4913}" type="presOf" srcId="{0322C3DB-4DBF-4963-BB75-6FDD97DEF764}" destId="{9A698DD7-48FB-4E4B-997D-740EAE81DEAF}" srcOrd="0" destOrd="0" presId="urn:microsoft.com/office/officeart/2005/8/layout/orgChart1"/>
    <dgm:cxn modelId="{94B06CA1-82CE-4320-B06B-E60BA2AEA442}" srcId="{BB062015-C147-482B-A223-4A07AD1D3F8E}" destId="{15D5C024-5DFA-40E6-B563-CE7627F019BF}" srcOrd="4" destOrd="0" parTransId="{DC1EE5E7-0553-4D67-8E17-2F2695B8D614}" sibTransId="{E93031BC-6DB3-4C9A-BFBD-067399F15F21}"/>
    <dgm:cxn modelId="{C9FA51FC-903E-4C4D-97DA-2D5DB1C2C70D}" type="presOf" srcId="{37283CA9-0D0B-4642-8393-578D0F78672F}" destId="{73C67D53-CDCA-48C5-9C7A-FA761A0EDBDD}" srcOrd="0" destOrd="0" presId="urn:microsoft.com/office/officeart/2005/8/layout/orgChart1"/>
    <dgm:cxn modelId="{E669DC27-2E3A-46DC-B94C-D9E572E97189}" type="presOf" srcId="{BB062015-C147-482B-A223-4A07AD1D3F8E}" destId="{FDF4BBD2-43D0-4329-BB80-10CC2556D1AC}" srcOrd="0" destOrd="0" presId="urn:microsoft.com/office/officeart/2005/8/layout/orgChart1"/>
    <dgm:cxn modelId="{DFD4E47D-BDA8-4C2B-A752-49380B428213}" srcId="{BB062015-C147-482B-A223-4A07AD1D3F8E}" destId="{EF7AF765-091F-4E9C-8C6E-86B9D9DECE14}" srcOrd="5" destOrd="0" parTransId="{37283CA9-0D0B-4642-8393-578D0F78672F}" sibTransId="{7049BF22-0C5C-4989-AF21-E19F98085DBB}"/>
    <dgm:cxn modelId="{8FE5CDCE-4904-482A-915F-49A8006DB3F8}" type="presOf" srcId="{BD9D99F4-CBA1-4CF9-A2AA-65F7EF859E7F}" destId="{3D2CEF5A-82C0-48E4-B561-830CA71CD3F6}" srcOrd="0" destOrd="0" presId="urn:microsoft.com/office/officeart/2005/8/layout/orgChart1"/>
    <dgm:cxn modelId="{8582C5FE-543E-471B-9CAC-712F488E5AB9}" type="presOf" srcId="{15D5C024-5DFA-40E6-B563-CE7627F019BF}" destId="{147D296F-3630-44C6-87D5-31F87F5DCCF6}" srcOrd="1" destOrd="0" presId="urn:microsoft.com/office/officeart/2005/8/layout/orgChart1"/>
    <dgm:cxn modelId="{C3E5B49A-CCF6-4DCC-91BB-8AA518F7B67B}" type="presOf" srcId="{D5D625CC-46F4-4944-84A7-CFF2A2691301}" destId="{5994B4F7-8565-422D-8394-EB23860C09A2}" srcOrd="1" destOrd="0" presId="urn:microsoft.com/office/officeart/2005/8/layout/orgChart1"/>
    <dgm:cxn modelId="{EA94934E-79FF-4DC3-A4E2-770F5474C182}" type="presOf" srcId="{355A4B61-0274-4D72-89D1-F18686EA1148}" destId="{EEDAFB9C-0746-413E-B3FB-82ADB7A0D672}" srcOrd="0" destOrd="0" presId="urn:microsoft.com/office/officeart/2005/8/layout/orgChart1"/>
    <dgm:cxn modelId="{85BC3416-FDA0-4C9E-ADC2-963016225DA9}" type="presOf" srcId="{1E1C7028-0EC9-43B3-9746-1E49D7E3FF46}" destId="{0C987881-5FDF-4181-838E-3F6B08AC0E2C}" srcOrd="0" destOrd="0" presId="urn:microsoft.com/office/officeart/2005/8/layout/orgChart1"/>
    <dgm:cxn modelId="{405FDDA3-0F3A-4BE0-88B0-05DAD879BB82}" type="presOf" srcId="{666A342F-D3DF-4AA0-9214-5B0233ECE9AF}" destId="{E9F6AED6-E308-49B7-B33C-F4009A7EFFC5}" srcOrd="0" destOrd="0" presId="urn:microsoft.com/office/officeart/2005/8/layout/orgChart1"/>
    <dgm:cxn modelId="{04427FEB-535B-4294-90E0-26958E1285C1}" type="presOf" srcId="{15D5C024-5DFA-40E6-B563-CE7627F019BF}" destId="{AD6F77A3-9D95-4E52-8CEB-986CA7BC9BEA}" srcOrd="0" destOrd="0" presId="urn:microsoft.com/office/officeart/2005/8/layout/orgChart1"/>
    <dgm:cxn modelId="{C074F5F6-FC81-4373-A5A4-CFFC679EE46B}" type="presOf" srcId="{140FB9D6-FB2E-4F3D-9103-0BF3ED72D3C5}" destId="{EDE2F7B8-4CEB-40C0-808A-9665B98641F2}" srcOrd="0" destOrd="0" presId="urn:microsoft.com/office/officeart/2005/8/layout/orgChart1"/>
    <dgm:cxn modelId="{BA35C22C-37FA-4734-B2A5-4D1C44F29C85}" type="presOf" srcId="{DC1EE5E7-0553-4D67-8E17-2F2695B8D614}" destId="{910F0878-FCAF-4CCA-BE8C-F7C2E277F09F}" srcOrd="0" destOrd="0" presId="urn:microsoft.com/office/officeart/2005/8/layout/orgChart1"/>
    <dgm:cxn modelId="{B2FA90B1-073F-4D12-AA76-530081D520B5}" type="presOf" srcId="{0322C3DB-4DBF-4963-BB75-6FDD97DEF764}" destId="{A4F38542-D8EE-432E-98F4-92A04738FB29}" srcOrd="1" destOrd="0" presId="urn:microsoft.com/office/officeart/2005/8/layout/orgChart1"/>
    <dgm:cxn modelId="{A54E4786-85DA-4630-A5AC-70C926704D7D}" type="presOf" srcId="{4A22D103-06F4-44A8-810D-A985EEA26E33}" destId="{4C6FDACA-125C-46B0-8448-08960784BA08}" srcOrd="0" destOrd="0" presId="urn:microsoft.com/office/officeart/2005/8/layout/orgChart1"/>
    <dgm:cxn modelId="{6CB60935-2220-4EB9-9741-FECA6033277E}" srcId="{BB062015-C147-482B-A223-4A07AD1D3F8E}" destId="{7ED42C45-9BD5-4880-86B6-07DFE43B9339}" srcOrd="3" destOrd="0" parTransId="{4A22D103-06F4-44A8-810D-A985EEA26E33}" sibTransId="{887CBAED-3535-452B-B8B3-B4AFB6776B25}"/>
    <dgm:cxn modelId="{3DAC50C3-9425-4838-B608-DA78E5B1CF0A}" type="presOf" srcId="{7ED42C45-9BD5-4880-86B6-07DFE43B9339}" destId="{410C910B-F202-4E6B-8476-EF661EA3CF4E}" srcOrd="0" destOrd="0" presId="urn:microsoft.com/office/officeart/2005/8/layout/orgChart1"/>
    <dgm:cxn modelId="{FA68C79A-6B3F-4E30-9B01-C89064C7FE11}" srcId="{BB062015-C147-482B-A223-4A07AD1D3F8E}" destId="{355A4B61-0274-4D72-89D1-F18686EA1148}" srcOrd="1" destOrd="0" parTransId="{BD9D99F4-CBA1-4CF9-A2AA-65F7EF859E7F}" sibTransId="{DF6D62D0-14C3-4BE1-866C-F8DFD5A00158}"/>
    <dgm:cxn modelId="{7D48F16A-42CC-4536-A5BD-976C1B4ABEEF}" srcId="{1E1C7028-0EC9-43B3-9746-1E49D7E3FF46}" destId="{BB062015-C147-482B-A223-4A07AD1D3F8E}" srcOrd="0" destOrd="0" parTransId="{09152830-9BA6-4D41-8E9A-AE831B51AA96}" sibTransId="{62A7339A-6C0A-420C-880E-16CBA1F12370}"/>
    <dgm:cxn modelId="{0831E5AA-10DF-4C9E-8217-62D86685F6A7}" type="presParOf" srcId="{0C987881-5FDF-4181-838E-3F6B08AC0E2C}" destId="{1F4F7321-0BA5-4C70-8953-CCB769FE41F1}" srcOrd="0" destOrd="0" presId="urn:microsoft.com/office/officeart/2005/8/layout/orgChart1"/>
    <dgm:cxn modelId="{105FAEA5-2CDC-4E84-8639-25D1B483EFB7}" type="presParOf" srcId="{1F4F7321-0BA5-4C70-8953-CCB769FE41F1}" destId="{4B1EB817-39D0-4FBF-9146-64412B277DBE}" srcOrd="0" destOrd="0" presId="urn:microsoft.com/office/officeart/2005/8/layout/orgChart1"/>
    <dgm:cxn modelId="{F2CC4A14-F93B-42AE-8112-0C6AC13FA4D3}" type="presParOf" srcId="{4B1EB817-39D0-4FBF-9146-64412B277DBE}" destId="{FDF4BBD2-43D0-4329-BB80-10CC2556D1AC}" srcOrd="0" destOrd="0" presId="urn:microsoft.com/office/officeart/2005/8/layout/orgChart1"/>
    <dgm:cxn modelId="{1E332078-DAD2-474E-AAEE-591B92C4ECDD}" type="presParOf" srcId="{4B1EB817-39D0-4FBF-9146-64412B277DBE}" destId="{A2BF8160-AAFB-429A-8C2F-064A7BECA05D}" srcOrd="1" destOrd="0" presId="urn:microsoft.com/office/officeart/2005/8/layout/orgChart1"/>
    <dgm:cxn modelId="{12A628FA-6A15-4044-9CE5-8E1C933264CB}" type="presParOf" srcId="{1F4F7321-0BA5-4C70-8953-CCB769FE41F1}" destId="{DBC03CEE-40CD-40D5-8A26-7A59206FC587}" srcOrd="1" destOrd="0" presId="urn:microsoft.com/office/officeart/2005/8/layout/orgChart1"/>
    <dgm:cxn modelId="{1A72E02C-58D9-4A5B-AA80-028A99CBDE09}" type="presParOf" srcId="{DBC03CEE-40CD-40D5-8A26-7A59206FC587}" destId="{3D2CEF5A-82C0-48E4-B561-830CA71CD3F6}" srcOrd="0" destOrd="0" presId="urn:microsoft.com/office/officeart/2005/8/layout/orgChart1"/>
    <dgm:cxn modelId="{5D925A83-C02D-48CE-9BA3-7FCE19D84FE6}" type="presParOf" srcId="{DBC03CEE-40CD-40D5-8A26-7A59206FC587}" destId="{13C5FE9C-51D4-417B-AF19-25C54BC86300}" srcOrd="1" destOrd="0" presId="urn:microsoft.com/office/officeart/2005/8/layout/orgChart1"/>
    <dgm:cxn modelId="{2B82225F-B10A-4E32-9763-DB021CED1827}" type="presParOf" srcId="{13C5FE9C-51D4-417B-AF19-25C54BC86300}" destId="{3B140F49-E647-449E-A667-8B708350F487}" srcOrd="0" destOrd="0" presId="urn:microsoft.com/office/officeart/2005/8/layout/orgChart1"/>
    <dgm:cxn modelId="{87245A5E-D46E-457B-A208-6A5C265248E6}" type="presParOf" srcId="{3B140F49-E647-449E-A667-8B708350F487}" destId="{EEDAFB9C-0746-413E-B3FB-82ADB7A0D672}" srcOrd="0" destOrd="0" presId="urn:microsoft.com/office/officeart/2005/8/layout/orgChart1"/>
    <dgm:cxn modelId="{C8C17ACC-5B5E-40D6-9664-AB52F28D4CBA}" type="presParOf" srcId="{3B140F49-E647-449E-A667-8B708350F487}" destId="{47FB6142-EB6C-4350-89E8-1503032BB366}" srcOrd="1" destOrd="0" presId="urn:microsoft.com/office/officeart/2005/8/layout/orgChart1"/>
    <dgm:cxn modelId="{F37B898B-D912-4A33-9144-5CBF04F29F2B}" type="presParOf" srcId="{13C5FE9C-51D4-417B-AF19-25C54BC86300}" destId="{44682E90-2DCF-4840-9F17-D28BBB5C9046}" srcOrd="1" destOrd="0" presId="urn:microsoft.com/office/officeart/2005/8/layout/orgChart1"/>
    <dgm:cxn modelId="{37505A04-03F0-43B3-9D0C-9A4D608DF8B6}" type="presParOf" srcId="{13C5FE9C-51D4-417B-AF19-25C54BC86300}" destId="{7715B393-C6CB-4FE6-AB66-64D78126930D}" srcOrd="2" destOrd="0" presId="urn:microsoft.com/office/officeart/2005/8/layout/orgChart1"/>
    <dgm:cxn modelId="{C53A7078-1103-4AAA-9995-06004091DBA4}" type="presParOf" srcId="{DBC03CEE-40CD-40D5-8A26-7A59206FC587}" destId="{EDE2F7B8-4CEB-40C0-808A-9665B98641F2}" srcOrd="2" destOrd="0" presId="urn:microsoft.com/office/officeart/2005/8/layout/orgChart1"/>
    <dgm:cxn modelId="{31B097A4-6952-42CF-AB0C-BFE777EB5136}" type="presParOf" srcId="{DBC03CEE-40CD-40D5-8A26-7A59206FC587}" destId="{15A21F65-5401-44FA-A775-5FFB1806F332}" srcOrd="3" destOrd="0" presId="urn:microsoft.com/office/officeart/2005/8/layout/orgChart1"/>
    <dgm:cxn modelId="{DF7E6F8C-9E1B-4AF1-8E85-D00D9F2CC0EB}" type="presParOf" srcId="{15A21F65-5401-44FA-A775-5FFB1806F332}" destId="{75C8A19F-96EB-4773-BDB1-9CE7AAF75BF1}" srcOrd="0" destOrd="0" presId="urn:microsoft.com/office/officeart/2005/8/layout/orgChart1"/>
    <dgm:cxn modelId="{8A1D77CD-3BFF-4C5C-A643-33F4EA060BE1}" type="presParOf" srcId="{75C8A19F-96EB-4773-BDB1-9CE7AAF75BF1}" destId="{9A698DD7-48FB-4E4B-997D-740EAE81DEAF}" srcOrd="0" destOrd="0" presId="urn:microsoft.com/office/officeart/2005/8/layout/orgChart1"/>
    <dgm:cxn modelId="{F18A4F52-CBB0-4977-8D1D-FE6450A7D1E7}" type="presParOf" srcId="{75C8A19F-96EB-4773-BDB1-9CE7AAF75BF1}" destId="{A4F38542-D8EE-432E-98F4-92A04738FB29}" srcOrd="1" destOrd="0" presId="urn:microsoft.com/office/officeart/2005/8/layout/orgChart1"/>
    <dgm:cxn modelId="{F895843F-E476-44C6-89B4-A6043F4111C9}" type="presParOf" srcId="{15A21F65-5401-44FA-A775-5FFB1806F332}" destId="{6B6220C5-7B6B-4690-B18D-FD3AB845E921}" srcOrd="1" destOrd="0" presId="urn:microsoft.com/office/officeart/2005/8/layout/orgChart1"/>
    <dgm:cxn modelId="{23F35D5A-1418-4A33-8B3D-B551B9DB9064}" type="presParOf" srcId="{15A21F65-5401-44FA-A775-5FFB1806F332}" destId="{573603C7-09A7-43E1-B0B6-0EB1AF1CA30A}" srcOrd="2" destOrd="0" presId="urn:microsoft.com/office/officeart/2005/8/layout/orgChart1"/>
    <dgm:cxn modelId="{FC8D5DAA-54BA-4EB7-97DF-236B4223E71E}" type="presParOf" srcId="{1F4F7321-0BA5-4C70-8953-CCB769FE41F1}" destId="{9FA3CD4F-9E16-4814-B7CA-125B5F47661B}" srcOrd="2" destOrd="0" presId="urn:microsoft.com/office/officeart/2005/8/layout/orgChart1"/>
    <dgm:cxn modelId="{BDD423C2-6064-44B2-A67F-A4304AD76950}" type="presParOf" srcId="{9FA3CD4F-9E16-4814-B7CA-125B5F47661B}" destId="{E9F6AED6-E308-49B7-B33C-F4009A7EFFC5}" srcOrd="0" destOrd="0" presId="urn:microsoft.com/office/officeart/2005/8/layout/orgChart1"/>
    <dgm:cxn modelId="{0F02BACD-624A-4ADD-BE4E-15C11B071D8D}" type="presParOf" srcId="{9FA3CD4F-9E16-4814-B7CA-125B5F47661B}" destId="{C0E43705-3832-44F2-83AA-C35AE44595B2}" srcOrd="1" destOrd="0" presId="urn:microsoft.com/office/officeart/2005/8/layout/orgChart1"/>
    <dgm:cxn modelId="{AC2EC74A-E491-4A2A-AB47-A553BDFF54B8}" type="presParOf" srcId="{C0E43705-3832-44F2-83AA-C35AE44595B2}" destId="{136C28CF-DB68-42CB-9EE4-FB45EE3945FF}" srcOrd="0" destOrd="0" presId="urn:microsoft.com/office/officeart/2005/8/layout/orgChart1"/>
    <dgm:cxn modelId="{E69A0A20-39E2-4848-BED7-7CEF15E80D04}" type="presParOf" srcId="{136C28CF-DB68-42CB-9EE4-FB45EE3945FF}" destId="{D6CED82D-6838-4FE1-916A-3E850C983322}" srcOrd="0" destOrd="0" presId="urn:microsoft.com/office/officeart/2005/8/layout/orgChart1"/>
    <dgm:cxn modelId="{9572B84E-8D3A-45D5-B97B-FF7570A33893}" type="presParOf" srcId="{136C28CF-DB68-42CB-9EE4-FB45EE3945FF}" destId="{5994B4F7-8565-422D-8394-EB23860C09A2}" srcOrd="1" destOrd="0" presId="urn:microsoft.com/office/officeart/2005/8/layout/orgChart1"/>
    <dgm:cxn modelId="{00930B16-4575-4504-80C5-677DA7694DFF}" type="presParOf" srcId="{C0E43705-3832-44F2-83AA-C35AE44595B2}" destId="{B1A80610-97A1-404B-AC44-295A25E0364A}" srcOrd="1" destOrd="0" presId="urn:microsoft.com/office/officeart/2005/8/layout/orgChart1"/>
    <dgm:cxn modelId="{7368F2C0-3015-495D-8C5A-9EBB2D37D8BD}" type="presParOf" srcId="{C0E43705-3832-44F2-83AA-C35AE44595B2}" destId="{2054F44F-B162-46F4-85AF-74A94BCEFB71}" srcOrd="2" destOrd="0" presId="urn:microsoft.com/office/officeart/2005/8/layout/orgChart1"/>
    <dgm:cxn modelId="{E6CFA935-CA7B-4CBB-A70D-43AC4861F5A2}" type="presParOf" srcId="{9FA3CD4F-9E16-4814-B7CA-125B5F47661B}" destId="{4C6FDACA-125C-46B0-8448-08960784BA08}" srcOrd="2" destOrd="0" presId="urn:microsoft.com/office/officeart/2005/8/layout/orgChart1"/>
    <dgm:cxn modelId="{3CC655E9-7F0D-45EB-9D4D-0FAE82DD0E60}" type="presParOf" srcId="{9FA3CD4F-9E16-4814-B7CA-125B5F47661B}" destId="{C69B7B72-71BC-4A16-9FAF-535F8613BE68}" srcOrd="3" destOrd="0" presId="urn:microsoft.com/office/officeart/2005/8/layout/orgChart1"/>
    <dgm:cxn modelId="{B8CBF77B-A068-4BAB-8685-DF46FFA9DFBF}" type="presParOf" srcId="{C69B7B72-71BC-4A16-9FAF-535F8613BE68}" destId="{7A638792-E0CD-4E11-8519-CE7CFF35AAC4}" srcOrd="0" destOrd="0" presId="urn:microsoft.com/office/officeart/2005/8/layout/orgChart1"/>
    <dgm:cxn modelId="{4A44CE93-2E17-4273-91D2-E8C2A6F8A532}" type="presParOf" srcId="{7A638792-E0CD-4E11-8519-CE7CFF35AAC4}" destId="{410C910B-F202-4E6B-8476-EF661EA3CF4E}" srcOrd="0" destOrd="0" presId="urn:microsoft.com/office/officeart/2005/8/layout/orgChart1"/>
    <dgm:cxn modelId="{E34F0988-4A78-41DA-9BA2-7AA64A5111A9}" type="presParOf" srcId="{7A638792-E0CD-4E11-8519-CE7CFF35AAC4}" destId="{5679A28F-2EB4-4996-A183-55629B0FFAB0}" srcOrd="1" destOrd="0" presId="urn:microsoft.com/office/officeart/2005/8/layout/orgChart1"/>
    <dgm:cxn modelId="{F1C39129-C028-4243-A0DF-6731C8126CA2}" type="presParOf" srcId="{C69B7B72-71BC-4A16-9FAF-535F8613BE68}" destId="{68C6C76D-4AA1-4589-B7FC-669229698B23}" srcOrd="1" destOrd="0" presId="urn:microsoft.com/office/officeart/2005/8/layout/orgChart1"/>
    <dgm:cxn modelId="{E281B7E2-B6E5-4A67-B45E-31F86B88811A}" type="presParOf" srcId="{C69B7B72-71BC-4A16-9FAF-535F8613BE68}" destId="{61F9BAF6-00DE-410D-8D11-9413F553D59C}" srcOrd="2" destOrd="0" presId="urn:microsoft.com/office/officeart/2005/8/layout/orgChart1"/>
    <dgm:cxn modelId="{C60DFEC2-4C18-45DC-970F-95EE08D5B813}" type="presParOf" srcId="{9FA3CD4F-9E16-4814-B7CA-125B5F47661B}" destId="{910F0878-FCAF-4CCA-BE8C-F7C2E277F09F}" srcOrd="4" destOrd="0" presId="urn:microsoft.com/office/officeart/2005/8/layout/orgChart1"/>
    <dgm:cxn modelId="{8717FB90-9D40-4667-B253-CEEA41F49E8A}" type="presParOf" srcId="{9FA3CD4F-9E16-4814-B7CA-125B5F47661B}" destId="{59544AEB-A43A-4ECD-835B-775D6F9B652E}" srcOrd="5" destOrd="0" presId="urn:microsoft.com/office/officeart/2005/8/layout/orgChart1"/>
    <dgm:cxn modelId="{0BFA24B6-8C84-4E35-958D-6BB21A7F02DA}" type="presParOf" srcId="{59544AEB-A43A-4ECD-835B-775D6F9B652E}" destId="{30A72E2C-ECD3-41D7-9ABB-7C5C74E84B04}" srcOrd="0" destOrd="0" presId="urn:microsoft.com/office/officeart/2005/8/layout/orgChart1"/>
    <dgm:cxn modelId="{6ADE1E40-0372-4639-98A0-9C6106C9B657}" type="presParOf" srcId="{30A72E2C-ECD3-41D7-9ABB-7C5C74E84B04}" destId="{AD6F77A3-9D95-4E52-8CEB-986CA7BC9BEA}" srcOrd="0" destOrd="0" presId="urn:microsoft.com/office/officeart/2005/8/layout/orgChart1"/>
    <dgm:cxn modelId="{49AACCEA-ACC0-4E4D-8397-890B44C3FC3C}" type="presParOf" srcId="{30A72E2C-ECD3-41D7-9ABB-7C5C74E84B04}" destId="{147D296F-3630-44C6-87D5-31F87F5DCCF6}" srcOrd="1" destOrd="0" presId="urn:microsoft.com/office/officeart/2005/8/layout/orgChart1"/>
    <dgm:cxn modelId="{6AFD7C8D-9067-4CE4-BFA1-4C80DA2BA5D7}" type="presParOf" srcId="{59544AEB-A43A-4ECD-835B-775D6F9B652E}" destId="{D43D1F37-41F2-4E71-925B-B78B752B5FD9}" srcOrd="1" destOrd="0" presId="urn:microsoft.com/office/officeart/2005/8/layout/orgChart1"/>
    <dgm:cxn modelId="{718CD598-B38D-4664-8CE4-D598AFDEE7CF}" type="presParOf" srcId="{59544AEB-A43A-4ECD-835B-775D6F9B652E}" destId="{C101D3D4-C4BB-464F-8CAF-57CCD5D2762D}" srcOrd="2" destOrd="0" presId="urn:microsoft.com/office/officeart/2005/8/layout/orgChart1"/>
    <dgm:cxn modelId="{FF63C04B-DC6D-468C-9770-E4D7083226CC}" type="presParOf" srcId="{9FA3CD4F-9E16-4814-B7CA-125B5F47661B}" destId="{73C67D53-CDCA-48C5-9C7A-FA761A0EDBDD}" srcOrd="6" destOrd="0" presId="urn:microsoft.com/office/officeart/2005/8/layout/orgChart1"/>
    <dgm:cxn modelId="{3F6D5217-1887-4B75-936E-AA2DC8430227}" type="presParOf" srcId="{9FA3CD4F-9E16-4814-B7CA-125B5F47661B}" destId="{89D53EB0-9286-47CC-AF3F-8967B48BDF2C}" srcOrd="7" destOrd="0" presId="urn:microsoft.com/office/officeart/2005/8/layout/orgChart1"/>
    <dgm:cxn modelId="{3618E834-916F-4EC0-B53A-254C2F1C0BE8}" type="presParOf" srcId="{89D53EB0-9286-47CC-AF3F-8967B48BDF2C}" destId="{108CA847-A1B9-4967-857F-33B2F5A8BBBA}" srcOrd="0" destOrd="0" presId="urn:microsoft.com/office/officeart/2005/8/layout/orgChart1"/>
    <dgm:cxn modelId="{00E50FCD-9A90-4920-832D-405CB76F30BE}" type="presParOf" srcId="{108CA847-A1B9-4967-857F-33B2F5A8BBBA}" destId="{9E1470CC-B041-48F7-98C8-C28679858AE8}" srcOrd="0" destOrd="0" presId="urn:microsoft.com/office/officeart/2005/8/layout/orgChart1"/>
    <dgm:cxn modelId="{ED5C238F-F3FF-4656-ABF2-D0C65C685BE1}" type="presParOf" srcId="{108CA847-A1B9-4967-857F-33B2F5A8BBBA}" destId="{BE07FCCB-8F36-45EB-80D5-23993A2853FE}" srcOrd="1" destOrd="0" presId="urn:microsoft.com/office/officeart/2005/8/layout/orgChart1"/>
    <dgm:cxn modelId="{28D4A7BC-0CF7-41DE-BD82-BC115640571C}" type="presParOf" srcId="{89D53EB0-9286-47CC-AF3F-8967B48BDF2C}" destId="{4FF81043-F3AC-422E-AA04-6C85F6B36FAB}" srcOrd="1" destOrd="0" presId="urn:microsoft.com/office/officeart/2005/8/layout/orgChart1"/>
    <dgm:cxn modelId="{CA6B4E82-2152-446A-99B0-DC3D158DB18C}" type="presParOf" srcId="{89D53EB0-9286-47CC-AF3F-8967B48BDF2C}" destId="{5BA3E701-C46F-49F3-9E3B-F9A10821EE7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9FD1A-1A3B-4F8E-9F62-FB4022E6F02F}">
      <dsp:nvSpPr>
        <dsp:cNvPr id="0" name=""/>
        <dsp:cNvSpPr/>
      </dsp:nvSpPr>
      <dsp:spPr>
        <a:xfrm>
          <a:off x="5042263" y="995501"/>
          <a:ext cx="3608400" cy="417500"/>
        </a:xfrm>
        <a:custGeom>
          <a:avLst/>
          <a:gdLst/>
          <a:ahLst/>
          <a:cxnLst/>
          <a:rect l="0" t="0" r="0" b="0"/>
          <a:pathLst>
            <a:path>
              <a:moveTo>
                <a:pt x="0" y="0"/>
              </a:moveTo>
              <a:lnTo>
                <a:pt x="0" y="208750"/>
              </a:lnTo>
              <a:lnTo>
                <a:pt x="3608400" y="208750"/>
              </a:lnTo>
              <a:lnTo>
                <a:pt x="3608400" y="4175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0CFADB-1421-4A3D-BA6C-A71F23FB2CE5}">
      <dsp:nvSpPr>
        <dsp:cNvPr id="0" name=""/>
        <dsp:cNvSpPr/>
      </dsp:nvSpPr>
      <dsp:spPr>
        <a:xfrm>
          <a:off x="5042263" y="995501"/>
          <a:ext cx="1202800" cy="417500"/>
        </a:xfrm>
        <a:custGeom>
          <a:avLst/>
          <a:gdLst/>
          <a:ahLst/>
          <a:cxnLst/>
          <a:rect l="0" t="0" r="0" b="0"/>
          <a:pathLst>
            <a:path>
              <a:moveTo>
                <a:pt x="0" y="0"/>
              </a:moveTo>
              <a:lnTo>
                <a:pt x="0" y="208750"/>
              </a:lnTo>
              <a:lnTo>
                <a:pt x="1202800" y="208750"/>
              </a:lnTo>
              <a:lnTo>
                <a:pt x="1202800" y="4175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5A4E42-5F6F-4CFA-8082-4CDD5F80C35C}">
      <dsp:nvSpPr>
        <dsp:cNvPr id="0" name=""/>
        <dsp:cNvSpPr/>
      </dsp:nvSpPr>
      <dsp:spPr>
        <a:xfrm>
          <a:off x="3839462" y="995501"/>
          <a:ext cx="1202800" cy="417500"/>
        </a:xfrm>
        <a:custGeom>
          <a:avLst/>
          <a:gdLst/>
          <a:ahLst/>
          <a:cxnLst/>
          <a:rect l="0" t="0" r="0" b="0"/>
          <a:pathLst>
            <a:path>
              <a:moveTo>
                <a:pt x="1202800" y="0"/>
              </a:moveTo>
              <a:lnTo>
                <a:pt x="1202800" y="208750"/>
              </a:lnTo>
              <a:lnTo>
                <a:pt x="0" y="208750"/>
              </a:lnTo>
              <a:lnTo>
                <a:pt x="0" y="4175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5C987D-8F5B-4E31-BB2F-0D18388A4EBE}">
      <dsp:nvSpPr>
        <dsp:cNvPr id="0" name=""/>
        <dsp:cNvSpPr/>
      </dsp:nvSpPr>
      <dsp:spPr>
        <a:xfrm>
          <a:off x="638623" y="2407052"/>
          <a:ext cx="298214" cy="2326076"/>
        </a:xfrm>
        <a:custGeom>
          <a:avLst/>
          <a:gdLst/>
          <a:ahLst/>
          <a:cxnLst/>
          <a:rect l="0" t="0" r="0" b="0"/>
          <a:pathLst>
            <a:path>
              <a:moveTo>
                <a:pt x="0" y="0"/>
              </a:moveTo>
              <a:lnTo>
                <a:pt x="0" y="2326076"/>
              </a:lnTo>
              <a:lnTo>
                <a:pt x="298214" y="232607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8C3048-17A5-4492-9C22-7A55D8500067}">
      <dsp:nvSpPr>
        <dsp:cNvPr id="0" name=""/>
        <dsp:cNvSpPr/>
      </dsp:nvSpPr>
      <dsp:spPr>
        <a:xfrm>
          <a:off x="638623" y="2407052"/>
          <a:ext cx="298214" cy="914525"/>
        </a:xfrm>
        <a:custGeom>
          <a:avLst/>
          <a:gdLst/>
          <a:ahLst/>
          <a:cxnLst/>
          <a:rect l="0" t="0" r="0" b="0"/>
          <a:pathLst>
            <a:path>
              <a:moveTo>
                <a:pt x="0" y="0"/>
              </a:moveTo>
              <a:lnTo>
                <a:pt x="0" y="914525"/>
              </a:lnTo>
              <a:lnTo>
                <a:pt x="298214" y="9145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3547AE-9D4E-41EE-8D82-9D4EAE108212}">
      <dsp:nvSpPr>
        <dsp:cNvPr id="0" name=""/>
        <dsp:cNvSpPr/>
      </dsp:nvSpPr>
      <dsp:spPr>
        <a:xfrm>
          <a:off x="1433862" y="995501"/>
          <a:ext cx="3608400" cy="417500"/>
        </a:xfrm>
        <a:custGeom>
          <a:avLst/>
          <a:gdLst/>
          <a:ahLst/>
          <a:cxnLst/>
          <a:rect l="0" t="0" r="0" b="0"/>
          <a:pathLst>
            <a:path>
              <a:moveTo>
                <a:pt x="3608400" y="0"/>
              </a:moveTo>
              <a:lnTo>
                <a:pt x="3608400" y="208750"/>
              </a:lnTo>
              <a:lnTo>
                <a:pt x="0" y="208750"/>
              </a:lnTo>
              <a:lnTo>
                <a:pt x="0" y="4175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F4BBD2-43D0-4329-BB80-10CC2556D1AC}">
      <dsp:nvSpPr>
        <dsp:cNvPr id="0" name=""/>
        <dsp:cNvSpPr/>
      </dsp:nvSpPr>
      <dsp:spPr>
        <a:xfrm>
          <a:off x="4048213" y="1451"/>
          <a:ext cx="1988099" cy="994049"/>
        </a:xfrm>
        <a:prstGeom prst="rect">
          <a:avLst/>
        </a:prstGeom>
        <a:solidFill>
          <a:schemeClr val="bg1">
            <a:lumMod val="95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solidFill>
                <a:srgbClr val="002060"/>
              </a:solidFill>
              <a:latin typeface="Cambria" panose="02040503050406030204" pitchFamily="18" charset="0"/>
            </a:rPr>
            <a:t>S-2200 </a:t>
          </a:r>
        </a:p>
        <a:p>
          <a:pPr lvl="0" algn="ctr" defTabSz="800100">
            <a:lnSpc>
              <a:spcPct val="90000"/>
            </a:lnSpc>
            <a:spcBef>
              <a:spcPct val="0"/>
            </a:spcBef>
            <a:spcAft>
              <a:spcPct val="35000"/>
            </a:spcAft>
          </a:pPr>
          <a:r>
            <a:rPr lang="en-US" sz="1800" b="1" i="0" kern="1200" dirty="0" err="1" smtClean="0">
              <a:solidFill>
                <a:srgbClr val="002060"/>
              </a:solidFill>
              <a:latin typeface="Cambria" panose="02040503050406030204" pitchFamily="18" charset="0"/>
            </a:rPr>
            <a:t>admissão</a:t>
          </a:r>
          <a:endParaRPr lang="en-US" sz="1800" b="1" i="0" kern="1200" dirty="0">
            <a:solidFill>
              <a:srgbClr val="002060"/>
            </a:solidFill>
            <a:latin typeface="Cambria" panose="02040503050406030204" pitchFamily="18" charset="0"/>
          </a:endParaRPr>
        </a:p>
      </dsp:txBody>
      <dsp:txXfrm>
        <a:off x="4048213" y="1451"/>
        <a:ext cx="1988099" cy="994049"/>
      </dsp:txXfrm>
    </dsp:sp>
    <dsp:sp modelId="{91DA77DD-D0CC-4C9F-B11A-21C1D65205E3}">
      <dsp:nvSpPr>
        <dsp:cNvPr id="0" name=""/>
        <dsp:cNvSpPr/>
      </dsp:nvSpPr>
      <dsp:spPr>
        <a:xfrm>
          <a:off x="439813" y="1413002"/>
          <a:ext cx="1988099" cy="994049"/>
        </a:xfrm>
        <a:prstGeom prst="rect">
          <a:avLst/>
        </a:prstGeom>
        <a:solidFill>
          <a:srgbClr val="FF000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bg1"/>
              </a:solidFill>
              <a:latin typeface="Cambria" panose="02040503050406030204" pitchFamily="18" charset="0"/>
            </a:rPr>
            <a:t>S-2210 </a:t>
          </a:r>
        </a:p>
        <a:p>
          <a:pPr lvl="0" algn="ctr" defTabSz="800100">
            <a:lnSpc>
              <a:spcPct val="90000"/>
            </a:lnSpc>
            <a:spcBef>
              <a:spcPct val="0"/>
            </a:spcBef>
            <a:spcAft>
              <a:spcPct val="35000"/>
            </a:spcAft>
          </a:pPr>
          <a:r>
            <a:rPr lang="en-US" sz="1800" b="1" i="0" kern="1200" dirty="0" smtClean="0">
              <a:solidFill>
                <a:schemeClr val="bg1"/>
              </a:solidFill>
              <a:latin typeface="Cambria" panose="02040503050406030204" pitchFamily="18" charset="0"/>
            </a:rPr>
            <a:t>cat</a:t>
          </a:r>
          <a:endParaRPr lang="en-US" sz="1800" b="1" i="0" kern="1200" dirty="0">
            <a:solidFill>
              <a:schemeClr val="bg1"/>
            </a:solidFill>
            <a:latin typeface="Cambria" panose="02040503050406030204" pitchFamily="18" charset="0"/>
          </a:endParaRPr>
        </a:p>
      </dsp:txBody>
      <dsp:txXfrm>
        <a:off x="439813" y="1413002"/>
        <a:ext cx="1988099" cy="994049"/>
      </dsp:txXfrm>
    </dsp:sp>
    <dsp:sp modelId="{8EB85F0C-F909-4A7D-BE50-07879693CA6C}">
      <dsp:nvSpPr>
        <dsp:cNvPr id="0" name=""/>
        <dsp:cNvSpPr/>
      </dsp:nvSpPr>
      <dsp:spPr>
        <a:xfrm>
          <a:off x="936837" y="2824552"/>
          <a:ext cx="1988099" cy="994049"/>
        </a:xfrm>
        <a:prstGeom prst="rect">
          <a:avLst/>
        </a:prstGeom>
        <a:solidFill>
          <a:srgbClr val="FF000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bg1"/>
              </a:solidFill>
              <a:latin typeface="Cambria" panose="02040503050406030204" pitchFamily="18" charset="0"/>
            </a:rPr>
            <a:t>S-2220 </a:t>
          </a:r>
        </a:p>
        <a:p>
          <a:pPr lvl="0" algn="ctr" defTabSz="800100">
            <a:lnSpc>
              <a:spcPct val="90000"/>
            </a:lnSpc>
            <a:spcBef>
              <a:spcPct val="0"/>
            </a:spcBef>
            <a:spcAft>
              <a:spcPct val="35000"/>
            </a:spcAft>
          </a:pPr>
          <a:r>
            <a:rPr lang="en-US" sz="1800" b="1" i="0" kern="1200" dirty="0" err="1" smtClean="0">
              <a:solidFill>
                <a:schemeClr val="bg1"/>
              </a:solidFill>
              <a:latin typeface="Cambria" panose="02040503050406030204" pitchFamily="18" charset="0"/>
            </a:rPr>
            <a:t>aso</a:t>
          </a:r>
          <a:endParaRPr lang="en-US" sz="1800" b="1" i="0" kern="1200" dirty="0">
            <a:solidFill>
              <a:schemeClr val="bg1"/>
            </a:solidFill>
            <a:latin typeface="Cambria" panose="02040503050406030204" pitchFamily="18" charset="0"/>
          </a:endParaRPr>
        </a:p>
      </dsp:txBody>
      <dsp:txXfrm>
        <a:off x="936837" y="2824552"/>
        <a:ext cx="1988099" cy="994049"/>
      </dsp:txXfrm>
    </dsp:sp>
    <dsp:sp modelId="{01FCCA68-8631-4233-933A-0793E64861C9}">
      <dsp:nvSpPr>
        <dsp:cNvPr id="0" name=""/>
        <dsp:cNvSpPr/>
      </dsp:nvSpPr>
      <dsp:spPr>
        <a:xfrm>
          <a:off x="936837" y="4236103"/>
          <a:ext cx="1988099" cy="994049"/>
        </a:xfrm>
        <a:prstGeom prst="rect">
          <a:avLst/>
        </a:prstGeom>
        <a:solidFill>
          <a:srgbClr val="FFFF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tx1"/>
              </a:solidFill>
              <a:latin typeface="Cambria" panose="02040503050406030204" pitchFamily="18" charset="0"/>
            </a:rPr>
            <a:t>S-2230 </a:t>
          </a:r>
          <a:r>
            <a:rPr lang="en-US" sz="1800" b="1" i="0" kern="1200" dirty="0" err="1" smtClean="0">
              <a:solidFill>
                <a:schemeClr val="tx1"/>
              </a:solidFill>
              <a:latin typeface="Cambria" panose="02040503050406030204" pitchFamily="18" charset="0"/>
            </a:rPr>
            <a:t>afastamento</a:t>
          </a:r>
          <a:endParaRPr lang="en-US" sz="1800" b="1" i="0" kern="1200" dirty="0">
            <a:solidFill>
              <a:schemeClr val="tx1"/>
            </a:solidFill>
            <a:latin typeface="Cambria" panose="02040503050406030204" pitchFamily="18" charset="0"/>
          </a:endParaRPr>
        </a:p>
      </dsp:txBody>
      <dsp:txXfrm>
        <a:off x="936837" y="4236103"/>
        <a:ext cx="1988099" cy="994049"/>
      </dsp:txXfrm>
    </dsp:sp>
    <dsp:sp modelId="{A11B039A-C3BB-42BF-B17E-AB83B5BC850B}">
      <dsp:nvSpPr>
        <dsp:cNvPr id="0" name=""/>
        <dsp:cNvSpPr/>
      </dsp:nvSpPr>
      <dsp:spPr>
        <a:xfrm>
          <a:off x="2845413" y="1413002"/>
          <a:ext cx="1988099" cy="994049"/>
        </a:xfrm>
        <a:prstGeom prst="rect">
          <a:avLst/>
        </a:prstGeom>
        <a:solidFill>
          <a:srgbClr val="FF000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bg1"/>
              </a:solidFill>
              <a:latin typeface="Cambria" panose="02040503050406030204" pitchFamily="18" charset="0"/>
            </a:rPr>
            <a:t>S-2240 </a:t>
          </a:r>
        </a:p>
        <a:p>
          <a:pPr lvl="0" algn="ctr" defTabSz="800100">
            <a:lnSpc>
              <a:spcPct val="90000"/>
            </a:lnSpc>
            <a:spcBef>
              <a:spcPct val="0"/>
            </a:spcBef>
            <a:spcAft>
              <a:spcPct val="35000"/>
            </a:spcAft>
          </a:pPr>
          <a:r>
            <a:rPr lang="en-US" sz="1800" b="1" i="0" kern="1200" dirty="0" smtClean="0">
              <a:solidFill>
                <a:schemeClr val="bg1"/>
              </a:solidFill>
              <a:latin typeface="Cambria" panose="02040503050406030204" pitchFamily="18" charset="0"/>
            </a:rPr>
            <a:t>fat </a:t>
          </a:r>
          <a:r>
            <a:rPr lang="en-US" sz="1800" b="1" i="0" kern="1200" dirty="0" err="1" smtClean="0">
              <a:solidFill>
                <a:schemeClr val="bg1"/>
              </a:solidFill>
              <a:latin typeface="Cambria" panose="02040503050406030204" pitchFamily="18" charset="0"/>
            </a:rPr>
            <a:t>risco</a:t>
          </a:r>
          <a:endParaRPr lang="en-US" sz="1800" b="1" i="0" kern="1200" dirty="0">
            <a:solidFill>
              <a:schemeClr val="bg1"/>
            </a:solidFill>
            <a:latin typeface="Cambria" panose="02040503050406030204" pitchFamily="18" charset="0"/>
          </a:endParaRPr>
        </a:p>
      </dsp:txBody>
      <dsp:txXfrm>
        <a:off x="2845413" y="1413002"/>
        <a:ext cx="1988099" cy="994049"/>
      </dsp:txXfrm>
    </dsp:sp>
    <dsp:sp modelId="{E216D122-A6A8-4FE8-8B56-AA954DCD1554}">
      <dsp:nvSpPr>
        <dsp:cNvPr id="0" name=""/>
        <dsp:cNvSpPr/>
      </dsp:nvSpPr>
      <dsp:spPr>
        <a:xfrm>
          <a:off x="5251013" y="1413002"/>
          <a:ext cx="1988099" cy="994049"/>
        </a:xfrm>
        <a:prstGeom prst="rect">
          <a:avLst/>
        </a:prstGeom>
        <a:solidFill>
          <a:srgbClr val="FF000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bg1"/>
              </a:solidFill>
              <a:latin typeface="Cambria" panose="02040503050406030204" pitchFamily="18" charset="0"/>
            </a:rPr>
            <a:t>S-2241 </a:t>
          </a:r>
        </a:p>
        <a:p>
          <a:pPr lvl="0" algn="ctr" defTabSz="800100">
            <a:lnSpc>
              <a:spcPct val="90000"/>
            </a:lnSpc>
            <a:spcBef>
              <a:spcPct val="0"/>
            </a:spcBef>
            <a:spcAft>
              <a:spcPct val="35000"/>
            </a:spcAft>
          </a:pPr>
          <a:r>
            <a:rPr lang="en-US" sz="1800" b="1" i="0" kern="1200" dirty="0" err="1" smtClean="0">
              <a:solidFill>
                <a:schemeClr val="bg1"/>
              </a:solidFill>
              <a:latin typeface="Cambria" panose="02040503050406030204" pitchFamily="18" charset="0"/>
            </a:rPr>
            <a:t>Insal</a:t>
          </a:r>
          <a:r>
            <a:rPr lang="en-US" sz="1800" b="1" i="0" kern="1200" dirty="0" smtClean="0">
              <a:solidFill>
                <a:schemeClr val="bg1"/>
              </a:solidFill>
              <a:latin typeface="Cambria" panose="02040503050406030204" pitchFamily="18" charset="0"/>
            </a:rPr>
            <a:t>/</a:t>
          </a:r>
          <a:r>
            <a:rPr lang="en-US" sz="1800" b="1" i="0" kern="1200" dirty="0" err="1" smtClean="0">
              <a:solidFill>
                <a:schemeClr val="bg1"/>
              </a:solidFill>
              <a:latin typeface="Cambria" panose="02040503050406030204" pitchFamily="18" charset="0"/>
            </a:rPr>
            <a:t>perig</a:t>
          </a:r>
          <a:endParaRPr lang="en-US" sz="1800" b="1" i="0" kern="1200" dirty="0">
            <a:solidFill>
              <a:schemeClr val="bg1"/>
            </a:solidFill>
            <a:latin typeface="Cambria" panose="02040503050406030204" pitchFamily="18" charset="0"/>
          </a:endParaRPr>
        </a:p>
      </dsp:txBody>
      <dsp:txXfrm>
        <a:off x="5251013" y="1413002"/>
        <a:ext cx="1988099" cy="994049"/>
      </dsp:txXfrm>
    </dsp:sp>
    <dsp:sp modelId="{859D22E1-A220-47F2-9419-394F29513A25}">
      <dsp:nvSpPr>
        <dsp:cNvPr id="0" name=""/>
        <dsp:cNvSpPr/>
      </dsp:nvSpPr>
      <dsp:spPr>
        <a:xfrm>
          <a:off x="7656613" y="1413002"/>
          <a:ext cx="1988099" cy="994049"/>
        </a:xfrm>
        <a:prstGeom prst="rect">
          <a:avLst/>
        </a:prstGeom>
        <a:solidFill>
          <a:schemeClr val="tx1"/>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0" kern="1200" dirty="0" smtClean="0">
              <a:latin typeface="Cambria" panose="02040503050406030204" pitchFamily="18" charset="0"/>
            </a:rPr>
            <a:t>S-3000</a:t>
          </a:r>
        </a:p>
        <a:p>
          <a:pPr lvl="0" algn="ctr" defTabSz="800100">
            <a:lnSpc>
              <a:spcPct val="90000"/>
            </a:lnSpc>
            <a:spcBef>
              <a:spcPct val="0"/>
            </a:spcBef>
            <a:spcAft>
              <a:spcPct val="35000"/>
            </a:spcAft>
          </a:pPr>
          <a:r>
            <a:rPr lang="en-US" sz="1800" b="1" i="0" kern="1200" dirty="0" smtClean="0">
              <a:latin typeface="Cambria" panose="02040503050406030204" pitchFamily="18" charset="0"/>
            </a:rPr>
            <a:t> </a:t>
          </a:r>
          <a:r>
            <a:rPr lang="en-US" sz="1800" b="1" i="0" kern="1200" dirty="0" err="1" smtClean="0">
              <a:latin typeface="Cambria" panose="02040503050406030204" pitchFamily="18" charset="0"/>
            </a:rPr>
            <a:t>exclusão</a:t>
          </a:r>
          <a:endParaRPr lang="en-US" sz="1800" b="1" i="0" kern="1200" dirty="0">
            <a:latin typeface="Cambria" panose="02040503050406030204" pitchFamily="18" charset="0"/>
          </a:endParaRPr>
        </a:p>
      </dsp:txBody>
      <dsp:txXfrm>
        <a:off x="7656613" y="1413002"/>
        <a:ext cx="1988099" cy="9940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9FD1A-1A3B-4F8E-9F62-FB4022E6F02F}">
      <dsp:nvSpPr>
        <dsp:cNvPr id="0" name=""/>
        <dsp:cNvSpPr/>
      </dsp:nvSpPr>
      <dsp:spPr>
        <a:xfrm>
          <a:off x="4904093" y="996255"/>
          <a:ext cx="2404480" cy="417306"/>
        </a:xfrm>
        <a:custGeom>
          <a:avLst/>
          <a:gdLst/>
          <a:ahLst/>
          <a:cxnLst/>
          <a:rect l="0" t="0" r="0" b="0"/>
          <a:pathLst>
            <a:path>
              <a:moveTo>
                <a:pt x="0" y="0"/>
              </a:moveTo>
              <a:lnTo>
                <a:pt x="0" y="208653"/>
              </a:lnTo>
              <a:lnTo>
                <a:pt x="2404480" y="208653"/>
              </a:lnTo>
              <a:lnTo>
                <a:pt x="2404480" y="4173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BADAAD-9D9D-41F1-A3F5-D41DC938873F}">
      <dsp:nvSpPr>
        <dsp:cNvPr id="0" name=""/>
        <dsp:cNvSpPr/>
      </dsp:nvSpPr>
      <dsp:spPr>
        <a:xfrm>
          <a:off x="2410190" y="3818042"/>
          <a:ext cx="298076" cy="914100"/>
        </a:xfrm>
        <a:custGeom>
          <a:avLst/>
          <a:gdLst/>
          <a:ahLst/>
          <a:cxnLst/>
          <a:rect l="0" t="0" r="0" b="0"/>
          <a:pathLst>
            <a:path>
              <a:moveTo>
                <a:pt x="0" y="0"/>
              </a:moveTo>
              <a:lnTo>
                <a:pt x="0" y="914100"/>
              </a:lnTo>
              <a:lnTo>
                <a:pt x="298076" y="9141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2193DA-1A36-441E-8368-13ECB425710B}">
      <dsp:nvSpPr>
        <dsp:cNvPr id="0" name=""/>
        <dsp:cNvSpPr/>
      </dsp:nvSpPr>
      <dsp:spPr>
        <a:xfrm>
          <a:off x="3403777" y="2407149"/>
          <a:ext cx="1500316" cy="914100"/>
        </a:xfrm>
        <a:custGeom>
          <a:avLst/>
          <a:gdLst/>
          <a:ahLst/>
          <a:cxnLst/>
          <a:rect l="0" t="0" r="0" b="0"/>
          <a:pathLst>
            <a:path>
              <a:moveTo>
                <a:pt x="1500316" y="0"/>
              </a:moveTo>
              <a:lnTo>
                <a:pt x="1500316" y="914100"/>
              </a:lnTo>
              <a:lnTo>
                <a:pt x="0" y="9141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A31A01-BB48-4AD2-BDE0-06F60898E284}">
      <dsp:nvSpPr>
        <dsp:cNvPr id="0" name=""/>
        <dsp:cNvSpPr/>
      </dsp:nvSpPr>
      <dsp:spPr>
        <a:xfrm>
          <a:off x="4858373" y="996255"/>
          <a:ext cx="91440" cy="417306"/>
        </a:xfrm>
        <a:custGeom>
          <a:avLst/>
          <a:gdLst/>
          <a:ahLst/>
          <a:cxnLst/>
          <a:rect l="0" t="0" r="0" b="0"/>
          <a:pathLst>
            <a:path>
              <a:moveTo>
                <a:pt x="45720" y="0"/>
              </a:moveTo>
              <a:lnTo>
                <a:pt x="45720" y="4173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8C3048-17A5-4492-9C22-7A55D8500067}">
      <dsp:nvSpPr>
        <dsp:cNvPr id="0" name=""/>
        <dsp:cNvSpPr/>
      </dsp:nvSpPr>
      <dsp:spPr>
        <a:xfrm>
          <a:off x="2499613" y="996255"/>
          <a:ext cx="2404480" cy="417306"/>
        </a:xfrm>
        <a:custGeom>
          <a:avLst/>
          <a:gdLst/>
          <a:ahLst/>
          <a:cxnLst/>
          <a:rect l="0" t="0" r="0" b="0"/>
          <a:pathLst>
            <a:path>
              <a:moveTo>
                <a:pt x="2404480" y="0"/>
              </a:moveTo>
              <a:lnTo>
                <a:pt x="2404480" y="208653"/>
              </a:lnTo>
              <a:lnTo>
                <a:pt x="0" y="208653"/>
              </a:lnTo>
              <a:lnTo>
                <a:pt x="0" y="4173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F4BBD2-43D0-4329-BB80-10CC2556D1AC}">
      <dsp:nvSpPr>
        <dsp:cNvPr id="0" name=""/>
        <dsp:cNvSpPr/>
      </dsp:nvSpPr>
      <dsp:spPr>
        <a:xfrm>
          <a:off x="3910506" y="2668"/>
          <a:ext cx="1987174" cy="993587"/>
        </a:xfrm>
        <a:prstGeom prst="rect">
          <a:avLst/>
        </a:prstGeom>
        <a:solidFill>
          <a:schemeClr val="bg1">
            <a:lumMod val="95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kern="1200" dirty="0" smtClean="0">
              <a:solidFill>
                <a:schemeClr val="tx1"/>
              </a:solidFill>
              <a:latin typeface="Cambria" panose="02040503050406030204" pitchFamily="18" charset="0"/>
            </a:rPr>
            <a:t>S-2200 </a:t>
          </a:r>
        </a:p>
        <a:p>
          <a:pPr lvl="0" algn="ctr" defTabSz="622300">
            <a:lnSpc>
              <a:spcPct val="90000"/>
            </a:lnSpc>
            <a:spcBef>
              <a:spcPct val="0"/>
            </a:spcBef>
            <a:spcAft>
              <a:spcPct val="35000"/>
            </a:spcAft>
          </a:pPr>
          <a:r>
            <a:rPr lang="en-US" sz="1400" b="1" i="0" kern="1200" dirty="0" err="1" smtClean="0">
              <a:solidFill>
                <a:schemeClr val="tx1"/>
              </a:solidFill>
              <a:latin typeface="Cambria" panose="02040503050406030204" pitchFamily="18" charset="0"/>
            </a:rPr>
            <a:t>admissão</a:t>
          </a:r>
          <a:endParaRPr lang="en-US" sz="1400" b="1" i="0" kern="1200" dirty="0">
            <a:solidFill>
              <a:schemeClr val="tx1"/>
            </a:solidFill>
            <a:latin typeface="Cambria" panose="02040503050406030204" pitchFamily="18" charset="0"/>
          </a:endParaRPr>
        </a:p>
      </dsp:txBody>
      <dsp:txXfrm>
        <a:off x="3910506" y="2668"/>
        <a:ext cx="1987174" cy="993587"/>
      </dsp:txXfrm>
    </dsp:sp>
    <dsp:sp modelId="{8EB85F0C-F909-4A7D-BE50-07879693CA6C}">
      <dsp:nvSpPr>
        <dsp:cNvPr id="0" name=""/>
        <dsp:cNvSpPr/>
      </dsp:nvSpPr>
      <dsp:spPr>
        <a:xfrm>
          <a:off x="1506025" y="1413562"/>
          <a:ext cx="1987174" cy="993587"/>
        </a:xfrm>
        <a:prstGeom prst="rect">
          <a:avLst/>
        </a:prstGeom>
        <a:solidFill>
          <a:schemeClr val="accent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kern="1200" dirty="0" smtClean="0">
              <a:solidFill>
                <a:schemeClr val="bg1"/>
              </a:solidFill>
              <a:latin typeface="Cambria" panose="02040503050406030204" pitchFamily="18" charset="0"/>
            </a:rPr>
            <a:t>S-2220 </a:t>
          </a:r>
        </a:p>
        <a:p>
          <a:pPr lvl="0" algn="ctr" defTabSz="622300">
            <a:lnSpc>
              <a:spcPct val="90000"/>
            </a:lnSpc>
            <a:spcBef>
              <a:spcPct val="0"/>
            </a:spcBef>
            <a:spcAft>
              <a:spcPct val="35000"/>
            </a:spcAft>
          </a:pPr>
          <a:r>
            <a:rPr lang="en-US" sz="1400" b="1" i="0" kern="1200" dirty="0" err="1" smtClean="0">
              <a:solidFill>
                <a:schemeClr val="bg1"/>
              </a:solidFill>
              <a:latin typeface="Cambria" panose="02040503050406030204" pitchFamily="18" charset="0"/>
            </a:rPr>
            <a:t>aso</a:t>
          </a:r>
          <a:endParaRPr lang="en-US" sz="1400" b="1" i="0" kern="1200" dirty="0">
            <a:solidFill>
              <a:schemeClr val="bg1"/>
            </a:solidFill>
            <a:latin typeface="Cambria" panose="02040503050406030204" pitchFamily="18" charset="0"/>
          </a:endParaRPr>
        </a:p>
      </dsp:txBody>
      <dsp:txXfrm>
        <a:off x="1506025" y="1413562"/>
        <a:ext cx="1987174" cy="993587"/>
      </dsp:txXfrm>
    </dsp:sp>
    <dsp:sp modelId="{10A04D8A-C014-4D58-A0FA-3F4CA6A24A9A}">
      <dsp:nvSpPr>
        <dsp:cNvPr id="0" name=""/>
        <dsp:cNvSpPr/>
      </dsp:nvSpPr>
      <dsp:spPr>
        <a:xfrm>
          <a:off x="3910506" y="1413562"/>
          <a:ext cx="1987174" cy="993587"/>
        </a:xfrm>
        <a:prstGeom prst="rect">
          <a:avLst/>
        </a:prstGeom>
        <a:solidFill>
          <a:srgbClr val="0070C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kern="1200" dirty="0" smtClean="0">
              <a:latin typeface="Cambria" panose="02040503050406030204" pitchFamily="18" charset="0"/>
            </a:rPr>
            <a:t>S-2250 </a:t>
          </a:r>
        </a:p>
        <a:p>
          <a:pPr lvl="0" algn="ctr" defTabSz="622300">
            <a:lnSpc>
              <a:spcPct val="90000"/>
            </a:lnSpc>
            <a:spcBef>
              <a:spcPct val="0"/>
            </a:spcBef>
            <a:spcAft>
              <a:spcPct val="35000"/>
            </a:spcAft>
          </a:pPr>
          <a:r>
            <a:rPr lang="en-US" sz="1400" b="1" i="0" kern="1200" dirty="0" smtClean="0">
              <a:latin typeface="Cambria" panose="02040503050406030204" pitchFamily="18" charset="0"/>
            </a:rPr>
            <a:t>Aviso </a:t>
          </a:r>
          <a:r>
            <a:rPr lang="en-US" sz="1400" b="1" i="0" kern="1200" dirty="0" err="1" smtClean="0">
              <a:latin typeface="Cambria" panose="02040503050406030204" pitchFamily="18" charset="0"/>
            </a:rPr>
            <a:t>prévio</a:t>
          </a:r>
          <a:endParaRPr lang="en-US" sz="1400" b="1" i="0" kern="1200" dirty="0">
            <a:latin typeface="Cambria" panose="02040503050406030204" pitchFamily="18" charset="0"/>
          </a:endParaRPr>
        </a:p>
      </dsp:txBody>
      <dsp:txXfrm>
        <a:off x="3910506" y="1413562"/>
        <a:ext cx="1987174" cy="993587"/>
      </dsp:txXfrm>
    </dsp:sp>
    <dsp:sp modelId="{0D19E4D8-FE94-4BA6-B698-2036A9BF4DC2}">
      <dsp:nvSpPr>
        <dsp:cNvPr id="0" name=""/>
        <dsp:cNvSpPr/>
      </dsp:nvSpPr>
      <dsp:spPr>
        <a:xfrm>
          <a:off x="1416603" y="2824455"/>
          <a:ext cx="1987174" cy="993587"/>
        </a:xfrm>
        <a:prstGeom prst="rect">
          <a:avLst/>
        </a:prstGeom>
        <a:solidFill>
          <a:srgbClr val="0070C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kern="1200" dirty="0" smtClean="0">
              <a:latin typeface="Cambria" panose="02040503050406030204" pitchFamily="18" charset="0"/>
            </a:rPr>
            <a:t>S-2298 </a:t>
          </a:r>
        </a:p>
        <a:p>
          <a:pPr lvl="0" algn="ctr" defTabSz="622300">
            <a:lnSpc>
              <a:spcPct val="90000"/>
            </a:lnSpc>
            <a:spcBef>
              <a:spcPct val="0"/>
            </a:spcBef>
            <a:spcAft>
              <a:spcPct val="35000"/>
            </a:spcAft>
          </a:pPr>
          <a:r>
            <a:rPr lang="en-US" sz="1400" b="1" i="0" kern="1200" dirty="0" err="1" smtClean="0">
              <a:latin typeface="Cambria" panose="02040503050406030204" pitchFamily="18" charset="0"/>
            </a:rPr>
            <a:t>reitegração</a:t>
          </a:r>
          <a:endParaRPr lang="en-US" sz="1400" b="1" i="0" kern="1200" dirty="0">
            <a:latin typeface="Cambria" panose="02040503050406030204" pitchFamily="18" charset="0"/>
          </a:endParaRPr>
        </a:p>
      </dsp:txBody>
      <dsp:txXfrm>
        <a:off x="1416603" y="2824455"/>
        <a:ext cx="1987174" cy="993587"/>
      </dsp:txXfrm>
    </dsp:sp>
    <dsp:sp modelId="{44996D57-00B1-4EBF-AB0A-60E91EB60C1A}">
      <dsp:nvSpPr>
        <dsp:cNvPr id="0" name=""/>
        <dsp:cNvSpPr/>
      </dsp:nvSpPr>
      <dsp:spPr>
        <a:xfrm>
          <a:off x="2708266" y="4235349"/>
          <a:ext cx="1987174" cy="993587"/>
        </a:xfrm>
        <a:prstGeom prst="rect">
          <a:avLst/>
        </a:prstGeom>
        <a:solidFill>
          <a:srgbClr val="0070C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kern="1200" dirty="0" smtClean="0">
              <a:latin typeface="Cambria" panose="02040503050406030204" pitchFamily="18" charset="0"/>
            </a:rPr>
            <a:t>S-2299 </a:t>
          </a:r>
          <a:r>
            <a:rPr lang="en-US" sz="1400" b="1" i="0" kern="1200" dirty="0" err="1" smtClean="0">
              <a:latin typeface="Cambria" panose="02040503050406030204" pitchFamily="18" charset="0"/>
            </a:rPr>
            <a:t>desligamento</a:t>
          </a:r>
          <a:endParaRPr lang="en-US" sz="1400" b="1" i="0" kern="1200" dirty="0">
            <a:latin typeface="Cambria" panose="02040503050406030204" pitchFamily="18" charset="0"/>
          </a:endParaRPr>
        </a:p>
      </dsp:txBody>
      <dsp:txXfrm>
        <a:off x="2708266" y="4235349"/>
        <a:ext cx="1987174" cy="993587"/>
      </dsp:txXfrm>
    </dsp:sp>
    <dsp:sp modelId="{859D22E1-A220-47F2-9419-394F29513A25}">
      <dsp:nvSpPr>
        <dsp:cNvPr id="0" name=""/>
        <dsp:cNvSpPr/>
      </dsp:nvSpPr>
      <dsp:spPr>
        <a:xfrm>
          <a:off x="6314987" y="1413562"/>
          <a:ext cx="1987174" cy="993587"/>
        </a:xfrm>
        <a:prstGeom prst="rect">
          <a:avLst/>
        </a:prstGeom>
        <a:solidFill>
          <a:schemeClr val="tx1"/>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i="0" kern="1200" dirty="0" smtClean="0">
              <a:latin typeface="Cambria" panose="02040503050406030204" pitchFamily="18" charset="0"/>
            </a:rPr>
            <a:t>S-3000</a:t>
          </a:r>
        </a:p>
        <a:p>
          <a:pPr lvl="0" algn="ctr" defTabSz="622300">
            <a:lnSpc>
              <a:spcPct val="90000"/>
            </a:lnSpc>
            <a:spcBef>
              <a:spcPct val="0"/>
            </a:spcBef>
            <a:spcAft>
              <a:spcPct val="35000"/>
            </a:spcAft>
          </a:pPr>
          <a:r>
            <a:rPr lang="en-US" sz="1400" i="0" kern="1200" dirty="0" smtClean="0">
              <a:latin typeface="Cambria" panose="02040503050406030204" pitchFamily="18" charset="0"/>
            </a:rPr>
            <a:t> </a:t>
          </a:r>
          <a:r>
            <a:rPr lang="en-US" sz="1400" i="0" kern="1200" dirty="0" err="1" smtClean="0">
              <a:latin typeface="Cambria" panose="02040503050406030204" pitchFamily="18" charset="0"/>
            </a:rPr>
            <a:t>exclusão</a:t>
          </a:r>
          <a:endParaRPr lang="en-US" sz="1400" i="0" kern="1200" dirty="0">
            <a:latin typeface="Cambria" panose="02040503050406030204" pitchFamily="18" charset="0"/>
          </a:endParaRPr>
        </a:p>
      </dsp:txBody>
      <dsp:txXfrm>
        <a:off x="6314987" y="1413562"/>
        <a:ext cx="1987174" cy="9935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CBF7E-54C0-49DA-A6F4-EF7DC7E8893F}">
      <dsp:nvSpPr>
        <dsp:cNvPr id="0" name=""/>
        <dsp:cNvSpPr/>
      </dsp:nvSpPr>
      <dsp:spPr>
        <a:xfrm>
          <a:off x="40047" y="3055373"/>
          <a:ext cx="1349432" cy="1028631"/>
        </a:xfrm>
        <a:custGeom>
          <a:avLst/>
          <a:gdLst/>
          <a:ahLst/>
          <a:cxnLst/>
          <a:rect l="0" t="0" r="0" b="0"/>
          <a:pathLst>
            <a:path>
              <a:moveTo>
                <a:pt x="1349432" y="0"/>
              </a:moveTo>
              <a:lnTo>
                <a:pt x="0" y="10286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171568-E748-4609-912B-0654EF1362D8}">
      <dsp:nvSpPr>
        <dsp:cNvPr id="0" name=""/>
        <dsp:cNvSpPr/>
      </dsp:nvSpPr>
      <dsp:spPr>
        <a:xfrm>
          <a:off x="1389479" y="1349432"/>
          <a:ext cx="1349432" cy="1031224"/>
        </a:xfrm>
        <a:custGeom>
          <a:avLst/>
          <a:gdLst/>
          <a:ahLst/>
          <a:cxnLst/>
          <a:rect l="0" t="0" r="0" b="0"/>
          <a:pathLst>
            <a:path>
              <a:moveTo>
                <a:pt x="0" y="0"/>
              </a:moveTo>
              <a:lnTo>
                <a:pt x="1349432" y="10312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F4BBD2-43D0-4329-BB80-10CC2556D1AC}">
      <dsp:nvSpPr>
        <dsp:cNvPr id="0" name=""/>
        <dsp:cNvSpPr/>
      </dsp:nvSpPr>
      <dsp:spPr>
        <a:xfrm>
          <a:off x="40047" y="0"/>
          <a:ext cx="2698864" cy="1349432"/>
        </a:xfrm>
        <a:prstGeom prst="rect">
          <a:avLst/>
        </a:prstGeom>
        <a:solidFill>
          <a:schemeClr val="bg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i="0" kern="1200" dirty="0" smtClean="0">
              <a:latin typeface="Cambria" panose="02040503050406030204" pitchFamily="18" charset="0"/>
            </a:rPr>
            <a:t>S-2300 </a:t>
          </a:r>
        </a:p>
        <a:p>
          <a:pPr lvl="0" algn="ctr" defTabSz="666750">
            <a:lnSpc>
              <a:spcPct val="90000"/>
            </a:lnSpc>
            <a:spcBef>
              <a:spcPct val="0"/>
            </a:spcBef>
            <a:spcAft>
              <a:spcPct val="35000"/>
            </a:spcAft>
          </a:pPr>
          <a:r>
            <a:rPr lang="en-US" sz="1500" b="1" i="0" kern="1200" dirty="0" smtClean="0">
              <a:latin typeface="Cambria" panose="02040503050406030204" pitchFamily="18" charset="0"/>
            </a:rPr>
            <a:t>Cad TSV</a:t>
          </a:r>
          <a:endParaRPr lang="en-US" sz="1500" b="1" i="0" kern="1200" dirty="0">
            <a:latin typeface="Cambria" panose="02040503050406030204" pitchFamily="18" charset="0"/>
          </a:endParaRPr>
        </a:p>
      </dsp:txBody>
      <dsp:txXfrm>
        <a:off x="40047" y="0"/>
        <a:ext cx="2698864" cy="1349432"/>
      </dsp:txXfrm>
    </dsp:sp>
    <dsp:sp modelId="{08FEFBEA-51CD-46D0-B159-03D4DD81A0B6}">
      <dsp:nvSpPr>
        <dsp:cNvPr id="0" name=""/>
        <dsp:cNvSpPr/>
      </dsp:nvSpPr>
      <dsp:spPr>
        <a:xfrm>
          <a:off x="40047" y="1705940"/>
          <a:ext cx="2698864" cy="1349432"/>
        </a:xfrm>
        <a:prstGeom prst="rect">
          <a:avLst/>
        </a:prstGeom>
        <a:solidFill>
          <a:schemeClr val="bg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i="0" kern="1200" dirty="0" smtClean="0">
              <a:latin typeface="Cambria" panose="02040503050406030204" pitchFamily="18" charset="0"/>
            </a:rPr>
            <a:t>S-2306 </a:t>
          </a:r>
        </a:p>
        <a:p>
          <a:pPr lvl="0" algn="ctr" defTabSz="666750">
            <a:lnSpc>
              <a:spcPct val="90000"/>
            </a:lnSpc>
            <a:spcBef>
              <a:spcPct val="0"/>
            </a:spcBef>
            <a:spcAft>
              <a:spcPct val="35000"/>
            </a:spcAft>
          </a:pPr>
          <a:r>
            <a:rPr lang="en-US" sz="1500" b="1" i="0" kern="1200" dirty="0" smtClean="0">
              <a:latin typeface="Cambria" panose="02040503050406030204" pitchFamily="18" charset="0"/>
            </a:rPr>
            <a:t>alt dados </a:t>
          </a:r>
          <a:r>
            <a:rPr lang="en-US" sz="1500" b="1" i="0" kern="1200" dirty="0" err="1" smtClean="0">
              <a:latin typeface="Cambria" panose="02040503050406030204" pitchFamily="18" charset="0"/>
            </a:rPr>
            <a:t>tsv</a:t>
          </a:r>
          <a:endParaRPr lang="en-US" sz="1500" b="1" i="0" kern="1200" dirty="0">
            <a:latin typeface="Cambria" panose="02040503050406030204" pitchFamily="18" charset="0"/>
          </a:endParaRPr>
        </a:p>
      </dsp:txBody>
      <dsp:txXfrm>
        <a:off x="40047" y="1705940"/>
        <a:ext cx="2698864" cy="1349432"/>
      </dsp:txXfrm>
    </dsp:sp>
    <dsp:sp modelId="{8B5CDFDF-C1AA-404E-8CE0-786FBA8B0A44}">
      <dsp:nvSpPr>
        <dsp:cNvPr id="0" name=""/>
        <dsp:cNvSpPr/>
      </dsp:nvSpPr>
      <dsp:spPr>
        <a:xfrm>
          <a:off x="40047" y="3409288"/>
          <a:ext cx="2698864" cy="1349432"/>
        </a:xfrm>
        <a:prstGeom prst="rect">
          <a:avLst/>
        </a:prstGeom>
        <a:solidFill>
          <a:schemeClr val="bg1">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i="0" kern="1200" dirty="0" smtClean="0">
              <a:latin typeface="Cambria" panose="02040503050406030204" pitchFamily="18" charset="0"/>
            </a:rPr>
            <a:t>S-2399 </a:t>
          </a:r>
        </a:p>
        <a:p>
          <a:pPr lvl="0" algn="ctr" defTabSz="666750">
            <a:lnSpc>
              <a:spcPct val="90000"/>
            </a:lnSpc>
            <a:spcBef>
              <a:spcPct val="0"/>
            </a:spcBef>
            <a:spcAft>
              <a:spcPct val="35000"/>
            </a:spcAft>
          </a:pPr>
          <a:r>
            <a:rPr lang="en-US" sz="1500" b="1" i="0" kern="1200" dirty="0" err="1" smtClean="0">
              <a:latin typeface="Cambria" panose="02040503050406030204" pitchFamily="18" charset="0"/>
            </a:rPr>
            <a:t>tsv</a:t>
          </a:r>
          <a:r>
            <a:rPr lang="en-US" sz="1500" b="1" i="0" kern="1200" dirty="0" smtClean="0">
              <a:latin typeface="Cambria" panose="02040503050406030204" pitchFamily="18" charset="0"/>
            </a:rPr>
            <a:t> </a:t>
          </a:r>
          <a:r>
            <a:rPr lang="en-US" sz="1500" b="1" i="0" kern="1200" dirty="0" err="1" smtClean="0">
              <a:latin typeface="Cambria" panose="02040503050406030204" pitchFamily="18" charset="0"/>
            </a:rPr>
            <a:t>término</a:t>
          </a:r>
          <a:endParaRPr lang="en-US" sz="1500" b="1" i="0" kern="1200" dirty="0">
            <a:latin typeface="Cambria" panose="02040503050406030204" pitchFamily="18" charset="0"/>
          </a:endParaRPr>
        </a:p>
      </dsp:txBody>
      <dsp:txXfrm>
        <a:off x="40047" y="3409288"/>
        <a:ext cx="2698864" cy="13494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5448F-E828-4387-BEB5-B21D2903A162}">
      <dsp:nvSpPr>
        <dsp:cNvPr id="0" name=""/>
        <dsp:cNvSpPr/>
      </dsp:nvSpPr>
      <dsp:spPr>
        <a:xfrm>
          <a:off x="6290581" y="3207752"/>
          <a:ext cx="1293231" cy="115467"/>
        </a:xfrm>
        <a:custGeom>
          <a:avLst/>
          <a:gdLst/>
          <a:ahLst/>
          <a:cxnLst/>
          <a:rect l="0" t="0" r="0" b="0"/>
          <a:pathLst>
            <a:path>
              <a:moveTo>
                <a:pt x="0" y="115467"/>
              </a:moveTo>
              <a:lnTo>
                <a:pt x="1293231" y="115467"/>
              </a:lnTo>
              <a:lnTo>
                <a:pt x="1293231" y="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D48E933-24DE-4524-BAF5-FD449DD32165}">
      <dsp:nvSpPr>
        <dsp:cNvPr id="0" name=""/>
        <dsp:cNvSpPr/>
      </dsp:nvSpPr>
      <dsp:spPr>
        <a:xfrm>
          <a:off x="4073613" y="2528805"/>
          <a:ext cx="1293231" cy="512673"/>
        </a:xfrm>
        <a:custGeom>
          <a:avLst/>
          <a:gdLst/>
          <a:ahLst/>
          <a:cxnLst/>
          <a:rect l="0" t="0" r="0" b="0"/>
          <a:pathLst>
            <a:path>
              <a:moveTo>
                <a:pt x="0" y="0"/>
              </a:moveTo>
              <a:lnTo>
                <a:pt x="1293231" y="0"/>
              </a:lnTo>
              <a:lnTo>
                <a:pt x="1293231" y="512673"/>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B36D820-6752-41CB-A43E-45206EDFF809}">
      <dsp:nvSpPr>
        <dsp:cNvPr id="0" name=""/>
        <dsp:cNvSpPr/>
      </dsp:nvSpPr>
      <dsp:spPr>
        <a:xfrm>
          <a:off x="4073613" y="2413338"/>
          <a:ext cx="1293231" cy="115467"/>
        </a:xfrm>
        <a:custGeom>
          <a:avLst/>
          <a:gdLst/>
          <a:ahLst/>
          <a:cxnLst/>
          <a:rect l="0" t="0" r="0" b="0"/>
          <a:pathLst>
            <a:path>
              <a:moveTo>
                <a:pt x="0" y="115467"/>
              </a:moveTo>
              <a:lnTo>
                <a:pt x="1293231" y="115467"/>
              </a:lnTo>
              <a:lnTo>
                <a:pt x="1293231" y="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EC72DEC-093B-4182-8E5E-E4E926E3FF51}">
      <dsp:nvSpPr>
        <dsp:cNvPr id="0" name=""/>
        <dsp:cNvSpPr/>
      </dsp:nvSpPr>
      <dsp:spPr>
        <a:xfrm>
          <a:off x="4073613" y="2528805"/>
          <a:ext cx="4803431" cy="1588827"/>
        </a:xfrm>
        <a:custGeom>
          <a:avLst/>
          <a:gdLst/>
          <a:ahLst/>
          <a:cxnLst/>
          <a:rect l="0" t="0" r="0" b="0"/>
          <a:pathLst>
            <a:path>
              <a:moveTo>
                <a:pt x="0" y="0"/>
              </a:moveTo>
              <a:lnTo>
                <a:pt x="4618683" y="0"/>
              </a:lnTo>
              <a:lnTo>
                <a:pt x="4618683" y="1588827"/>
              </a:lnTo>
              <a:lnTo>
                <a:pt x="4803431" y="1588827"/>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C28137E-393A-452F-B206-79DB8B0058F4}">
      <dsp:nvSpPr>
        <dsp:cNvPr id="0" name=""/>
        <dsp:cNvSpPr/>
      </dsp:nvSpPr>
      <dsp:spPr>
        <a:xfrm>
          <a:off x="4073613" y="2528805"/>
          <a:ext cx="4803431" cy="794413"/>
        </a:xfrm>
        <a:custGeom>
          <a:avLst/>
          <a:gdLst/>
          <a:ahLst/>
          <a:cxnLst/>
          <a:rect l="0" t="0" r="0" b="0"/>
          <a:pathLst>
            <a:path>
              <a:moveTo>
                <a:pt x="0" y="0"/>
              </a:moveTo>
              <a:lnTo>
                <a:pt x="4618683" y="0"/>
              </a:lnTo>
              <a:lnTo>
                <a:pt x="4618683" y="794413"/>
              </a:lnTo>
              <a:lnTo>
                <a:pt x="4803431" y="794413"/>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E28D8F8-24B8-4BD7-9BDE-7F655AC979B9}">
      <dsp:nvSpPr>
        <dsp:cNvPr id="0" name=""/>
        <dsp:cNvSpPr/>
      </dsp:nvSpPr>
      <dsp:spPr>
        <a:xfrm>
          <a:off x="4073613" y="2483085"/>
          <a:ext cx="4803431" cy="91440"/>
        </a:xfrm>
        <a:custGeom>
          <a:avLst/>
          <a:gdLst/>
          <a:ahLst/>
          <a:cxnLst/>
          <a:rect l="0" t="0" r="0" b="0"/>
          <a:pathLst>
            <a:path>
              <a:moveTo>
                <a:pt x="0" y="45720"/>
              </a:moveTo>
              <a:lnTo>
                <a:pt x="4803431" y="4572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33A2551-83C3-4836-940E-DB6D38E4A2E9}">
      <dsp:nvSpPr>
        <dsp:cNvPr id="0" name=""/>
        <dsp:cNvSpPr/>
      </dsp:nvSpPr>
      <dsp:spPr>
        <a:xfrm>
          <a:off x="4073613" y="1734391"/>
          <a:ext cx="4803431" cy="794413"/>
        </a:xfrm>
        <a:custGeom>
          <a:avLst/>
          <a:gdLst/>
          <a:ahLst/>
          <a:cxnLst/>
          <a:rect l="0" t="0" r="0" b="0"/>
          <a:pathLst>
            <a:path>
              <a:moveTo>
                <a:pt x="0" y="794413"/>
              </a:moveTo>
              <a:lnTo>
                <a:pt x="4618683" y="794413"/>
              </a:lnTo>
              <a:lnTo>
                <a:pt x="4618683" y="0"/>
              </a:lnTo>
              <a:lnTo>
                <a:pt x="4803431" y="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7A6E66B-D7D0-4231-B04A-52F9CBC74239}">
      <dsp:nvSpPr>
        <dsp:cNvPr id="0" name=""/>
        <dsp:cNvSpPr/>
      </dsp:nvSpPr>
      <dsp:spPr>
        <a:xfrm>
          <a:off x="4073613" y="939978"/>
          <a:ext cx="4803431" cy="1588827"/>
        </a:xfrm>
        <a:custGeom>
          <a:avLst/>
          <a:gdLst/>
          <a:ahLst/>
          <a:cxnLst/>
          <a:rect l="0" t="0" r="0" b="0"/>
          <a:pathLst>
            <a:path>
              <a:moveTo>
                <a:pt x="0" y="1588827"/>
              </a:moveTo>
              <a:lnTo>
                <a:pt x="4618683" y="1588827"/>
              </a:lnTo>
              <a:lnTo>
                <a:pt x="4618683" y="0"/>
              </a:lnTo>
              <a:lnTo>
                <a:pt x="4803431" y="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6676AB4-BCA9-4465-802A-ACCE60EC71D2}">
      <dsp:nvSpPr>
        <dsp:cNvPr id="0" name=""/>
        <dsp:cNvSpPr/>
      </dsp:nvSpPr>
      <dsp:spPr>
        <a:xfrm>
          <a:off x="1856645" y="1932995"/>
          <a:ext cx="369494" cy="595810"/>
        </a:xfrm>
        <a:custGeom>
          <a:avLst/>
          <a:gdLst/>
          <a:ahLst/>
          <a:cxnLst/>
          <a:rect l="0" t="0" r="0" b="0"/>
          <a:pathLst>
            <a:path>
              <a:moveTo>
                <a:pt x="0" y="0"/>
              </a:moveTo>
              <a:lnTo>
                <a:pt x="184747" y="0"/>
              </a:lnTo>
              <a:lnTo>
                <a:pt x="184747" y="595810"/>
              </a:lnTo>
              <a:lnTo>
                <a:pt x="369494" y="59581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9709778-DCF8-4325-93DA-E05C26C2B2D0}">
      <dsp:nvSpPr>
        <dsp:cNvPr id="0" name=""/>
        <dsp:cNvSpPr/>
      </dsp:nvSpPr>
      <dsp:spPr>
        <a:xfrm>
          <a:off x="4073613" y="1291465"/>
          <a:ext cx="369494" cy="91440"/>
        </a:xfrm>
        <a:custGeom>
          <a:avLst/>
          <a:gdLst/>
          <a:ahLst/>
          <a:cxnLst/>
          <a:rect l="0" t="0" r="0" b="0"/>
          <a:pathLst>
            <a:path>
              <a:moveTo>
                <a:pt x="0" y="45720"/>
              </a:moveTo>
              <a:lnTo>
                <a:pt x="369494" y="4572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33241A-8F85-4CB5-8BF6-F2AC401902D3}">
      <dsp:nvSpPr>
        <dsp:cNvPr id="0" name=""/>
        <dsp:cNvSpPr/>
      </dsp:nvSpPr>
      <dsp:spPr>
        <a:xfrm>
          <a:off x="1856645" y="1337185"/>
          <a:ext cx="369494" cy="595810"/>
        </a:xfrm>
        <a:custGeom>
          <a:avLst/>
          <a:gdLst/>
          <a:ahLst/>
          <a:cxnLst/>
          <a:rect l="0" t="0" r="0" b="0"/>
          <a:pathLst>
            <a:path>
              <a:moveTo>
                <a:pt x="0" y="595810"/>
              </a:moveTo>
              <a:lnTo>
                <a:pt x="184747" y="595810"/>
              </a:lnTo>
              <a:lnTo>
                <a:pt x="184747" y="0"/>
              </a:lnTo>
              <a:lnTo>
                <a:pt x="369494"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37E9BDE-E478-40CF-B767-38E59CA19B38}">
      <dsp:nvSpPr>
        <dsp:cNvPr id="0" name=""/>
        <dsp:cNvSpPr/>
      </dsp:nvSpPr>
      <dsp:spPr>
        <a:xfrm>
          <a:off x="9171" y="1651255"/>
          <a:ext cx="1847473" cy="56347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latin typeface="Cambria" panose="02040503050406030204" pitchFamily="18" charset="0"/>
            </a:rPr>
            <a:t>S-1200 </a:t>
          </a:r>
          <a:r>
            <a:rPr lang="en-US" sz="2000" b="0" kern="1200" dirty="0" err="1" smtClean="0">
              <a:latin typeface="Cambria" panose="02040503050406030204" pitchFamily="18" charset="0"/>
            </a:rPr>
            <a:t>folha</a:t>
          </a:r>
          <a:endParaRPr lang="en-US" sz="2000" b="0" kern="1200" dirty="0">
            <a:latin typeface="Cambria" panose="02040503050406030204" pitchFamily="18" charset="0"/>
          </a:endParaRPr>
        </a:p>
      </dsp:txBody>
      <dsp:txXfrm>
        <a:off x="9171" y="1651255"/>
        <a:ext cx="1847473" cy="563479"/>
      </dsp:txXfrm>
    </dsp:sp>
    <dsp:sp modelId="{BA8DF2FF-C700-426B-AE34-A1F6249C2FF6}">
      <dsp:nvSpPr>
        <dsp:cNvPr id="0" name=""/>
        <dsp:cNvSpPr/>
      </dsp:nvSpPr>
      <dsp:spPr>
        <a:xfrm>
          <a:off x="2226140" y="1055445"/>
          <a:ext cx="1847473" cy="563479"/>
        </a:xfrm>
        <a:prstGeom prst="rect">
          <a:avLst/>
        </a:prstGeom>
        <a:solidFill>
          <a:srgbClr val="00B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rPr>
            <a:t>S-1202 </a:t>
          </a:r>
          <a:r>
            <a:rPr lang="en-US" sz="2000" kern="1200" dirty="0" err="1" smtClean="0">
              <a:solidFill>
                <a:schemeClr val="tx1"/>
              </a:solidFill>
              <a:latin typeface="Cambria" panose="02040503050406030204" pitchFamily="18" charset="0"/>
            </a:rPr>
            <a:t>folha</a:t>
          </a:r>
          <a:r>
            <a:rPr lang="en-US" sz="2000" kern="1200" dirty="0" smtClean="0">
              <a:solidFill>
                <a:schemeClr val="tx1"/>
              </a:solidFill>
              <a:latin typeface="Cambria" panose="02040503050406030204" pitchFamily="18" charset="0"/>
            </a:rPr>
            <a:t> </a:t>
          </a:r>
          <a:r>
            <a:rPr lang="en-US" sz="2000" kern="1200" dirty="0" err="1" smtClean="0">
              <a:solidFill>
                <a:schemeClr val="tx1"/>
              </a:solidFill>
              <a:latin typeface="Cambria" panose="02040503050406030204" pitchFamily="18" charset="0"/>
            </a:rPr>
            <a:t>Pública</a:t>
          </a:r>
          <a:r>
            <a:rPr lang="en-US" sz="2000" kern="1200" dirty="0" smtClean="0">
              <a:solidFill>
                <a:schemeClr val="tx1"/>
              </a:solidFill>
              <a:latin typeface="Cambria" panose="02040503050406030204" pitchFamily="18" charset="0"/>
            </a:rPr>
            <a:t> RPP</a:t>
          </a:r>
          <a:endParaRPr lang="en-US" sz="2000" kern="1200" dirty="0">
            <a:solidFill>
              <a:schemeClr val="tx1"/>
            </a:solidFill>
            <a:latin typeface="Cambria" panose="02040503050406030204" pitchFamily="18" charset="0"/>
          </a:endParaRPr>
        </a:p>
      </dsp:txBody>
      <dsp:txXfrm>
        <a:off x="2226140" y="1055445"/>
        <a:ext cx="1847473" cy="563479"/>
      </dsp:txXfrm>
    </dsp:sp>
    <dsp:sp modelId="{42B57E8B-15A2-4424-9C73-0E4C9C8341C0}">
      <dsp:nvSpPr>
        <dsp:cNvPr id="0" name=""/>
        <dsp:cNvSpPr/>
      </dsp:nvSpPr>
      <dsp:spPr>
        <a:xfrm>
          <a:off x="4443108" y="1055445"/>
          <a:ext cx="1847473" cy="563479"/>
        </a:xfrm>
        <a:prstGeom prst="rect">
          <a:avLst/>
        </a:prstGeom>
        <a:solidFill>
          <a:srgbClr val="00B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rPr>
            <a:t>S-1207 ben RPP</a:t>
          </a:r>
          <a:endParaRPr lang="en-US" sz="2000" kern="1200" dirty="0">
            <a:solidFill>
              <a:schemeClr val="tx1"/>
            </a:solidFill>
            <a:latin typeface="Cambria" panose="02040503050406030204" pitchFamily="18" charset="0"/>
          </a:endParaRPr>
        </a:p>
      </dsp:txBody>
      <dsp:txXfrm>
        <a:off x="4443108" y="1055445"/>
        <a:ext cx="1847473" cy="563479"/>
      </dsp:txXfrm>
    </dsp:sp>
    <dsp:sp modelId="{3434D8CC-4E89-4CC9-BDA7-40AD687D64F7}">
      <dsp:nvSpPr>
        <dsp:cNvPr id="0" name=""/>
        <dsp:cNvSpPr/>
      </dsp:nvSpPr>
      <dsp:spPr>
        <a:xfrm>
          <a:off x="2226140" y="2247065"/>
          <a:ext cx="1847473" cy="56347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smtClean="0">
              <a:latin typeface="Cambria" panose="02040503050406030204" pitchFamily="18" charset="0"/>
            </a:rPr>
            <a:t>S-1210 dirf</a:t>
          </a:r>
          <a:endParaRPr lang="en-US" sz="2000" b="0" kern="1200" dirty="0">
            <a:latin typeface="Cambria" panose="02040503050406030204" pitchFamily="18" charset="0"/>
          </a:endParaRPr>
        </a:p>
      </dsp:txBody>
      <dsp:txXfrm>
        <a:off x="2226140" y="2247065"/>
        <a:ext cx="1847473" cy="563479"/>
      </dsp:txXfrm>
    </dsp:sp>
    <dsp:sp modelId="{37865D1D-FD37-498C-A823-8E69926BB57B}">
      <dsp:nvSpPr>
        <dsp:cNvPr id="0" name=""/>
        <dsp:cNvSpPr/>
      </dsp:nvSpPr>
      <dsp:spPr>
        <a:xfrm>
          <a:off x="8877044" y="658238"/>
          <a:ext cx="1847473" cy="56347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latin typeface="Cambria" panose="02040503050406030204" pitchFamily="18" charset="0"/>
            </a:rPr>
            <a:t>S-1250 prod rural </a:t>
          </a:r>
          <a:r>
            <a:rPr lang="en-US" sz="2000" b="0" kern="1200" dirty="0" err="1" smtClean="0">
              <a:latin typeface="Cambria" panose="02040503050406030204" pitchFamily="18" charset="0"/>
            </a:rPr>
            <a:t>aquis</a:t>
          </a:r>
          <a:endParaRPr lang="en-US" sz="2000" b="0" kern="1200" dirty="0">
            <a:latin typeface="Cambria" panose="02040503050406030204" pitchFamily="18" charset="0"/>
          </a:endParaRPr>
        </a:p>
      </dsp:txBody>
      <dsp:txXfrm>
        <a:off x="8877044" y="658238"/>
        <a:ext cx="1847473" cy="563479"/>
      </dsp:txXfrm>
    </dsp:sp>
    <dsp:sp modelId="{81392923-D7D9-4F96-B2D8-1798AD835240}">
      <dsp:nvSpPr>
        <dsp:cNvPr id="0" name=""/>
        <dsp:cNvSpPr/>
      </dsp:nvSpPr>
      <dsp:spPr>
        <a:xfrm>
          <a:off x="8877044" y="1452652"/>
          <a:ext cx="1847473" cy="56347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latin typeface="Cambria" panose="02040503050406030204" pitchFamily="18" charset="0"/>
            </a:rPr>
            <a:t>S-1260pro rural </a:t>
          </a:r>
          <a:r>
            <a:rPr lang="en-US" sz="2000" b="0" kern="1200" dirty="0" err="1" smtClean="0">
              <a:latin typeface="Cambria" panose="02040503050406030204" pitchFamily="18" charset="0"/>
            </a:rPr>
            <a:t>venda</a:t>
          </a:r>
          <a:r>
            <a:rPr lang="en-US" sz="2000" b="0" kern="1200" dirty="0" smtClean="0">
              <a:latin typeface="Cambria" panose="02040503050406030204" pitchFamily="18" charset="0"/>
            </a:rPr>
            <a:t>	</a:t>
          </a:r>
          <a:endParaRPr lang="en-US" sz="2000" b="0" kern="1200" dirty="0">
            <a:latin typeface="Cambria" panose="02040503050406030204" pitchFamily="18" charset="0"/>
          </a:endParaRPr>
        </a:p>
      </dsp:txBody>
      <dsp:txXfrm>
        <a:off x="8877044" y="1452652"/>
        <a:ext cx="1847473" cy="563479"/>
      </dsp:txXfrm>
    </dsp:sp>
    <dsp:sp modelId="{C3630B14-38C1-4FAF-8C01-15A1D888E56F}">
      <dsp:nvSpPr>
        <dsp:cNvPr id="0" name=""/>
        <dsp:cNvSpPr/>
      </dsp:nvSpPr>
      <dsp:spPr>
        <a:xfrm>
          <a:off x="8877044" y="2247065"/>
          <a:ext cx="1847473" cy="56347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latin typeface="Cambria" panose="02040503050406030204" pitchFamily="18" charset="0"/>
            </a:rPr>
            <a:t>S-1270 </a:t>
          </a:r>
          <a:r>
            <a:rPr lang="en-US" sz="2000" b="0" kern="1200" dirty="0" err="1" smtClean="0">
              <a:latin typeface="Cambria" panose="02040503050406030204" pitchFamily="18" charset="0"/>
            </a:rPr>
            <a:t>avulso</a:t>
          </a:r>
          <a:r>
            <a:rPr lang="en-US" sz="2000" b="0" kern="1200" dirty="0" smtClean="0">
              <a:latin typeface="Cambria" panose="02040503050406030204" pitchFamily="18" charset="0"/>
            </a:rPr>
            <a:t> </a:t>
          </a:r>
          <a:r>
            <a:rPr lang="en-US" sz="2000" b="0" kern="1200" dirty="0" err="1" smtClean="0">
              <a:latin typeface="Cambria" panose="02040503050406030204" pitchFamily="18" charset="0"/>
            </a:rPr>
            <a:t>não</a:t>
          </a:r>
          <a:r>
            <a:rPr lang="en-US" sz="2000" b="0" kern="1200" dirty="0" smtClean="0">
              <a:latin typeface="Cambria" panose="02040503050406030204" pitchFamily="18" charset="0"/>
            </a:rPr>
            <a:t> port</a:t>
          </a:r>
          <a:endParaRPr lang="en-US" sz="2000" b="0" kern="1200" dirty="0">
            <a:latin typeface="Cambria" panose="02040503050406030204" pitchFamily="18" charset="0"/>
          </a:endParaRPr>
        </a:p>
      </dsp:txBody>
      <dsp:txXfrm>
        <a:off x="8877044" y="2247065"/>
        <a:ext cx="1847473" cy="563479"/>
      </dsp:txXfrm>
    </dsp:sp>
    <dsp:sp modelId="{240C0226-14AA-485C-86B5-FC3F40A24DD4}">
      <dsp:nvSpPr>
        <dsp:cNvPr id="0" name=""/>
        <dsp:cNvSpPr/>
      </dsp:nvSpPr>
      <dsp:spPr>
        <a:xfrm>
          <a:off x="8877044" y="3041479"/>
          <a:ext cx="1847473" cy="56347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latin typeface="Cambria" panose="02040503050406030204" pitchFamily="18" charset="0"/>
            </a:rPr>
            <a:t>S-1280inf </a:t>
          </a:r>
          <a:r>
            <a:rPr lang="en-US" sz="2000" b="0" kern="1200" dirty="0" err="1" smtClean="0">
              <a:latin typeface="Cambria" panose="02040503050406030204" pitchFamily="18" charset="0"/>
            </a:rPr>
            <a:t>complementar</a:t>
          </a:r>
          <a:endParaRPr lang="en-US" sz="2000" b="0" kern="1200" dirty="0">
            <a:latin typeface="Cambria" panose="02040503050406030204" pitchFamily="18" charset="0"/>
          </a:endParaRPr>
        </a:p>
      </dsp:txBody>
      <dsp:txXfrm>
        <a:off x="8877044" y="3041479"/>
        <a:ext cx="1847473" cy="563479"/>
      </dsp:txXfrm>
    </dsp:sp>
    <dsp:sp modelId="{3303DBB0-65F1-49FB-BED4-6741CC10CA31}">
      <dsp:nvSpPr>
        <dsp:cNvPr id="0" name=""/>
        <dsp:cNvSpPr/>
      </dsp:nvSpPr>
      <dsp:spPr>
        <a:xfrm>
          <a:off x="8877044" y="3835893"/>
          <a:ext cx="1847473" cy="56347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latin typeface="Cambria" panose="02040503050406030204" pitchFamily="18" charset="0"/>
            </a:rPr>
            <a:t>S-1300 </a:t>
          </a:r>
          <a:r>
            <a:rPr lang="en-US" sz="2000" b="0" kern="1200" dirty="0" err="1" smtClean="0">
              <a:latin typeface="Cambria" panose="02040503050406030204" pitchFamily="18" charset="0"/>
            </a:rPr>
            <a:t>cont</a:t>
          </a:r>
          <a:r>
            <a:rPr lang="en-US" sz="2000" b="0" kern="1200" dirty="0" smtClean="0">
              <a:latin typeface="Cambria" panose="02040503050406030204" pitchFamily="18" charset="0"/>
            </a:rPr>
            <a:t> </a:t>
          </a:r>
          <a:r>
            <a:rPr lang="en-US" sz="2000" b="0" kern="1200" dirty="0" err="1" smtClean="0">
              <a:latin typeface="Cambria" panose="02040503050406030204" pitchFamily="18" charset="0"/>
            </a:rPr>
            <a:t>sind</a:t>
          </a:r>
          <a:r>
            <a:rPr lang="en-US" sz="2000" b="0" kern="1200" dirty="0" smtClean="0">
              <a:latin typeface="Cambria" panose="02040503050406030204" pitchFamily="18" charset="0"/>
            </a:rPr>
            <a:t>. patronal</a:t>
          </a:r>
          <a:endParaRPr lang="en-US" sz="2000" b="0" kern="1200" dirty="0">
            <a:latin typeface="Cambria" panose="02040503050406030204" pitchFamily="18" charset="0"/>
          </a:endParaRPr>
        </a:p>
      </dsp:txBody>
      <dsp:txXfrm>
        <a:off x="8877044" y="3835893"/>
        <a:ext cx="1847473" cy="563479"/>
      </dsp:txXfrm>
    </dsp:sp>
    <dsp:sp modelId="{1516B8E1-ED19-440A-AA7E-F53D447DBCA8}">
      <dsp:nvSpPr>
        <dsp:cNvPr id="0" name=""/>
        <dsp:cNvSpPr/>
      </dsp:nvSpPr>
      <dsp:spPr>
        <a:xfrm>
          <a:off x="4443108" y="1849858"/>
          <a:ext cx="1847473" cy="56347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latin typeface="Cambria" panose="02040503050406030204" pitchFamily="18" charset="0"/>
            </a:rPr>
            <a:t>S-1298 </a:t>
          </a:r>
          <a:r>
            <a:rPr lang="en-US" sz="2000" b="0" kern="1200" dirty="0" err="1" smtClean="0">
              <a:latin typeface="Cambria" panose="02040503050406030204" pitchFamily="18" charset="0"/>
            </a:rPr>
            <a:t>reabertura</a:t>
          </a:r>
          <a:endParaRPr lang="en-US" sz="2000" b="0" kern="1200" dirty="0">
            <a:latin typeface="Cambria" panose="02040503050406030204" pitchFamily="18" charset="0"/>
          </a:endParaRPr>
        </a:p>
      </dsp:txBody>
      <dsp:txXfrm>
        <a:off x="4443108" y="1849858"/>
        <a:ext cx="1847473" cy="563479"/>
      </dsp:txXfrm>
    </dsp:sp>
    <dsp:sp modelId="{345F2744-B97D-45A0-B199-0CC2FBB1B38C}">
      <dsp:nvSpPr>
        <dsp:cNvPr id="0" name=""/>
        <dsp:cNvSpPr/>
      </dsp:nvSpPr>
      <dsp:spPr>
        <a:xfrm>
          <a:off x="4443108" y="3041479"/>
          <a:ext cx="1847473" cy="563479"/>
        </a:xfrm>
        <a:prstGeom prst="rect">
          <a:avLst/>
        </a:prstGeom>
        <a:solidFill>
          <a:srgbClr val="FFFF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rPr>
            <a:t>S 1295 </a:t>
          </a:r>
          <a:r>
            <a:rPr lang="en-US" sz="2000" kern="1200" dirty="0" err="1" smtClean="0">
              <a:solidFill>
                <a:schemeClr val="tx1"/>
              </a:solidFill>
              <a:latin typeface="Cambria" panose="02040503050406030204" pitchFamily="18" charset="0"/>
            </a:rPr>
            <a:t>contingêncial</a:t>
          </a:r>
          <a:endParaRPr lang="en-US" sz="2000" kern="1200" dirty="0">
            <a:solidFill>
              <a:schemeClr val="tx1"/>
            </a:solidFill>
            <a:latin typeface="Cambria" panose="02040503050406030204" pitchFamily="18" charset="0"/>
          </a:endParaRPr>
        </a:p>
      </dsp:txBody>
      <dsp:txXfrm>
        <a:off x="4443108" y="3041479"/>
        <a:ext cx="1847473" cy="563479"/>
      </dsp:txXfrm>
    </dsp:sp>
    <dsp:sp modelId="{4466B108-C20B-4B18-AB7F-B9C2768E1D3C}">
      <dsp:nvSpPr>
        <dsp:cNvPr id="0" name=""/>
        <dsp:cNvSpPr/>
      </dsp:nvSpPr>
      <dsp:spPr>
        <a:xfrm>
          <a:off x="6660076" y="2644272"/>
          <a:ext cx="1847473" cy="56347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latin typeface="Cambria" panose="02040503050406030204" pitchFamily="18" charset="0"/>
            </a:rPr>
            <a:t>S-1299 </a:t>
          </a:r>
          <a:r>
            <a:rPr lang="en-US" sz="2000" b="0" kern="1200" dirty="0" err="1" smtClean="0">
              <a:latin typeface="Cambria" panose="02040503050406030204" pitchFamily="18" charset="0"/>
            </a:rPr>
            <a:t>fechamento</a:t>
          </a:r>
          <a:endParaRPr lang="en-US" sz="2000" b="0" kern="1200" dirty="0">
            <a:latin typeface="Cambria" panose="02040503050406030204" pitchFamily="18" charset="0"/>
          </a:endParaRPr>
        </a:p>
      </dsp:txBody>
      <dsp:txXfrm>
        <a:off x="6660076" y="2644272"/>
        <a:ext cx="1847473" cy="56347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506B8-D353-4539-8988-0FC92D644FB5}">
      <dsp:nvSpPr>
        <dsp:cNvPr id="0" name=""/>
        <dsp:cNvSpPr/>
      </dsp:nvSpPr>
      <dsp:spPr>
        <a:xfrm>
          <a:off x="5671177" y="3680113"/>
          <a:ext cx="542350" cy="91440"/>
        </a:xfrm>
        <a:custGeom>
          <a:avLst/>
          <a:gdLst/>
          <a:ahLst/>
          <a:cxnLst/>
          <a:rect l="0" t="0" r="0" b="0"/>
          <a:pathLst>
            <a:path>
              <a:moveTo>
                <a:pt x="0" y="45720"/>
              </a:moveTo>
              <a:lnTo>
                <a:pt x="54235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28793" y="3712274"/>
        <a:ext cx="27117" cy="27117"/>
      </dsp:txXfrm>
    </dsp:sp>
    <dsp:sp modelId="{B6785F82-D2D6-4D51-B3E2-77188FEC2056}">
      <dsp:nvSpPr>
        <dsp:cNvPr id="0" name=""/>
        <dsp:cNvSpPr/>
      </dsp:nvSpPr>
      <dsp:spPr>
        <a:xfrm>
          <a:off x="2417072" y="2175669"/>
          <a:ext cx="542350" cy="1550164"/>
        </a:xfrm>
        <a:custGeom>
          <a:avLst/>
          <a:gdLst/>
          <a:ahLst/>
          <a:cxnLst/>
          <a:rect l="0" t="0" r="0" b="0"/>
          <a:pathLst>
            <a:path>
              <a:moveTo>
                <a:pt x="0" y="0"/>
              </a:moveTo>
              <a:lnTo>
                <a:pt x="271175" y="0"/>
              </a:lnTo>
              <a:lnTo>
                <a:pt x="271175" y="1550164"/>
              </a:lnTo>
              <a:lnTo>
                <a:pt x="542350" y="15501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7190" y="2909693"/>
        <a:ext cx="82115" cy="82115"/>
      </dsp:txXfrm>
    </dsp:sp>
    <dsp:sp modelId="{33833449-56CF-46A8-AEA9-342F5C198E4B}">
      <dsp:nvSpPr>
        <dsp:cNvPr id="0" name=""/>
        <dsp:cNvSpPr/>
      </dsp:nvSpPr>
      <dsp:spPr>
        <a:xfrm>
          <a:off x="5671177" y="2646670"/>
          <a:ext cx="542350" cy="91440"/>
        </a:xfrm>
        <a:custGeom>
          <a:avLst/>
          <a:gdLst/>
          <a:ahLst/>
          <a:cxnLst/>
          <a:rect l="0" t="0" r="0" b="0"/>
          <a:pathLst>
            <a:path>
              <a:moveTo>
                <a:pt x="0" y="45720"/>
              </a:moveTo>
              <a:lnTo>
                <a:pt x="54235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28793" y="2678831"/>
        <a:ext cx="27117" cy="27117"/>
      </dsp:txXfrm>
    </dsp:sp>
    <dsp:sp modelId="{A3AA6EE9-192B-4063-B332-537E228D4DF9}">
      <dsp:nvSpPr>
        <dsp:cNvPr id="0" name=""/>
        <dsp:cNvSpPr/>
      </dsp:nvSpPr>
      <dsp:spPr>
        <a:xfrm>
          <a:off x="2417072" y="2175669"/>
          <a:ext cx="542350" cy="516721"/>
        </a:xfrm>
        <a:custGeom>
          <a:avLst/>
          <a:gdLst/>
          <a:ahLst/>
          <a:cxnLst/>
          <a:rect l="0" t="0" r="0" b="0"/>
          <a:pathLst>
            <a:path>
              <a:moveTo>
                <a:pt x="0" y="0"/>
              </a:moveTo>
              <a:lnTo>
                <a:pt x="271175" y="0"/>
              </a:lnTo>
              <a:lnTo>
                <a:pt x="271175" y="516721"/>
              </a:lnTo>
              <a:lnTo>
                <a:pt x="542350" y="5167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9520" y="2415302"/>
        <a:ext cx="37454" cy="37454"/>
      </dsp:txXfrm>
    </dsp:sp>
    <dsp:sp modelId="{48673BF0-04FA-4B94-A4D4-8339622A0CFC}">
      <dsp:nvSpPr>
        <dsp:cNvPr id="0" name=""/>
        <dsp:cNvSpPr/>
      </dsp:nvSpPr>
      <dsp:spPr>
        <a:xfrm>
          <a:off x="5671177" y="1613227"/>
          <a:ext cx="542350" cy="91440"/>
        </a:xfrm>
        <a:custGeom>
          <a:avLst/>
          <a:gdLst/>
          <a:ahLst/>
          <a:cxnLst/>
          <a:rect l="0" t="0" r="0" b="0"/>
          <a:pathLst>
            <a:path>
              <a:moveTo>
                <a:pt x="0" y="45720"/>
              </a:moveTo>
              <a:lnTo>
                <a:pt x="54235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28793" y="1645388"/>
        <a:ext cx="27117" cy="27117"/>
      </dsp:txXfrm>
    </dsp:sp>
    <dsp:sp modelId="{BF086575-F3E9-4722-AC81-57E973E37B05}">
      <dsp:nvSpPr>
        <dsp:cNvPr id="0" name=""/>
        <dsp:cNvSpPr/>
      </dsp:nvSpPr>
      <dsp:spPr>
        <a:xfrm>
          <a:off x="2417072" y="1658947"/>
          <a:ext cx="542350" cy="516721"/>
        </a:xfrm>
        <a:custGeom>
          <a:avLst/>
          <a:gdLst/>
          <a:ahLst/>
          <a:cxnLst/>
          <a:rect l="0" t="0" r="0" b="0"/>
          <a:pathLst>
            <a:path>
              <a:moveTo>
                <a:pt x="0" y="516721"/>
              </a:moveTo>
              <a:lnTo>
                <a:pt x="271175" y="516721"/>
              </a:lnTo>
              <a:lnTo>
                <a:pt x="271175" y="0"/>
              </a:lnTo>
              <a:lnTo>
                <a:pt x="5423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9520" y="1898580"/>
        <a:ext cx="37454" cy="37454"/>
      </dsp:txXfrm>
    </dsp:sp>
    <dsp:sp modelId="{6254E82D-3969-4BCE-8608-F6C6D62FDB14}">
      <dsp:nvSpPr>
        <dsp:cNvPr id="0" name=""/>
        <dsp:cNvSpPr/>
      </dsp:nvSpPr>
      <dsp:spPr>
        <a:xfrm>
          <a:off x="5671177" y="579784"/>
          <a:ext cx="542350" cy="91440"/>
        </a:xfrm>
        <a:custGeom>
          <a:avLst/>
          <a:gdLst/>
          <a:ahLst/>
          <a:cxnLst/>
          <a:rect l="0" t="0" r="0" b="0"/>
          <a:pathLst>
            <a:path>
              <a:moveTo>
                <a:pt x="0" y="45720"/>
              </a:moveTo>
              <a:lnTo>
                <a:pt x="54235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28793" y="611946"/>
        <a:ext cx="27117" cy="27117"/>
      </dsp:txXfrm>
    </dsp:sp>
    <dsp:sp modelId="{519818D9-CC24-4C1E-89C2-7E4642BBF5D4}">
      <dsp:nvSpPr>
        <dsp:cNvPr id="0" name=""/>
        <dsp:cNvSpPr/>
      </dsp:nvSpPr>
      <dsp:spPr>
        <a:xfrm>
          <a:off x="2417072" y="625504"/>
          <a:ext cx="542350" cy="1550164"/>
        </a:xfrm>
        <a:custGeom>
          <a:avLst/>
          <a:gdLst/>
          <a:ahLst/>
          <a:cxnLst/>
          <a:rect l="0" t="0" r="0" b="0"/>
          <a:pathLst>
            <a:path>
              <a:moveTo>
                <a:pt x="0" y="1550164"/>
              </a:moveTo>
              <a:lnTo>
                <a:pt x="271175" y="1550164"/>
              </a:lnTo>
              <a:lnTo>
                <a:pt x="271175" y="0"/>
              </a:lnTo>
              <a:lnTo>
                <a:pt x="5423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7190" y="1359529"/>
        <a:ext cx="82115" cy="82115"/>
      </dsp:txXfrm>
    </dsp:sp>
    <dsp:sp modelId="{FE4C21A2-9301-4936-A5AB-7CEACF1D9E97}">
      <dsp:nvSpPr>
        <dsp:cNvPr id="0" name=""/>
        <dsp:cNvSpPr/>
      </dsp:nvSpPr>
      <dsp:spPr>
        <a:xfrm rot="16200000">
          <a:off x="-171973" y="1762291"/>
          <a:ext cx="4351338" cy="826754"/>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Cambria" panose="02040503050406030204" pitchFamily="18" charset="0"/>
            </a:rPr>
            <a:t>DCTF WEB</a:t>
          </a:r>
          <a:endParaRPr lang="en-US" sz="2800" kern="1200" dirty="0">
            <a:solidFill>
              <a:schemeClr val="bg1"/>
            </a:solidFill>
            <a:latin typeface="Cambria" panose="02040503050406030204" pitchFamily="18" charset="0"/>
          </a:endParaRPr>
        </a:p>
      </dsp:txBody>
      <dsp:txXfrm>
        <a:off x="-171973" y="1762291"/>
        <a:ext cx="4351338" cy="826754"/>
      </dsp:txXfrm>
    </dsp:sp>
    <dsp:sp modelId="{2DD45D01-00B4-40F7-A077-C1EAC2D501B5}">
      <dsp:nvSpPr>
        <dsp:cNvPr id="0" name=""/>
        <dsp:cNvSpPr/>
      </dsp:nvSpPr>
      <dsp:spPr>
        <a:xfrm>
          <a:off x="2959423" y="212127"/>
          <a:ext cx="2711753" cy="826754"/>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Cambria" panose="02040503050406030204" pitchFamily="18" charset="0"/>
            </a:rPr>
            <a:t>S-5001 INSS </a:t>
          </a:r>
          <a:r>
            <a:rPr lang="en-US" sz="2600" kern="1200" dirty="0" err="1" smtClean="0">
              <a:solidFill>
                <a:schemeClr val="bg1"/>
              </a:solidFill>
              <a:latin typeface="Cambria" panose="02040503050406030204" pitchFamily="18" charset="0"/>
            </a:rPr>
            <a:t>Trabalhador</a:t>
          </a:r>
          <a:endParaRPr lang="en-US" sz="2600" kern="1200" dirty="0">
            <a:solidFill>
              <a:schemeClr val="bg1"/>
            </a:solidFill>
            <a:latin typeface="Cambria" panose="02040503050406030204" pitchFamily="18" charset="0"/>
          </a:endParaRPr>
        </a:p>
      </dsp:txBody>
      <dsp:txXfrm>
        <a:off x="2959423" y="212127"/>
        <a:ext cx="2711753" cy="826754"/>
      </dsp:txXfrm>
    </dsp:sp>
    <dsp:sp modelId="{8317DBDA-4740-45D4-9EF1-4C1ABEC5F1DF}">
      <dsp:nvSpPr>
        <dsp:cNvPr id="0" name=""/>
        <dsp:cNvSpPr/>
      </dsp:nvSpPr>
      <dsp:spPr>
        <a:xfrm>
          <a:off x="6213527" y="212127"/>
          <a:ext cx="2711753" cy="826754"/>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latin typeface="Cambria" panose="02040503050406030204" pitchFamily="18" charset="0"/>
            </a:rPr>
            <a:t>S - 1200</a:t>
          </a:r>
          <a:endParaRPr lang="en-US" sz="3600" b="1" kern="1200" dirty="0">
            <a:solidFill>
              <a:schemeClr val="tx1"/>
            </a:solidFill>
            <a:latin typeface="Cambria" panose="02040503050406030204" pitchFamily="18" charset="0"/>
          </a:endParaRPr>
        </a:p>
      </dsp:txBody>
      <dsp:txXfrm>
        <a:off x="6213527" y="212127"/>
        <a:ext cx="2711753" cy="826754"/>
      </dsp:txXfrm>
    </dsp:sp>
    <dsp:sp modelId="{36A3721B-4E02-482D-85C4-B57E29408E2B}">
      <dsp:nvSpPr>
        <dsp:cNvPr id="0" name=""/>
        <dsp:cNvSpPr/>
      </dsp:nvSpPr>
      <dsp:spPr>
        <a:xfrm>
          <a:off x="2959423" y="1245570"/>
          <a:ext cx="2711753" cy="826754"/>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Cambria" panose="02040503050406030204" pitchFamily="18" charset="0"/>
            </a:rPr>
            <a:t>S-5002 IRRF </a:t>
          </a:r>
          <a:r>
            <a:rPr lang="en-US" sz="2600" kern="1200" dirty="0" err="1" smtClean="0">
              <a:solidFill>
                <a:schemeClr val="bg1"/>
              </a:solidFill>
              <a:latin typeface="Cambria" panose="02040503050406030204" pitchFamily="18" charset="0"/>
            </a:rPr>
            <a:t>Trabalhador</a:t>
          </a:r>
          <a:endParaRPr lang="en-US" sz="2600" kern="1200" dirty="0">
            <a:solidFill>
              <a:schemeClr val="bg1"/>
            </a:solidFill>
            <a:latin typeface="Cambria" panose="02040503050406030204" pitchFamily="18" charset="0"/>
          </a:endParaRPr>
        </a:p>
      </dsp:txBody>
      <dsp:txXfrm>
        <a:off x="2959423" y="1245570"/>
        <a:ext cx="2711753" cy="826754"/>
      </dsp:txXfrm>
    </dsp:sp>
    <dsp:sp modelId="{3C3024CA-05EE-44E3-801C-7DBE361663F5}">
      <dsp:nvSpPr>
        <dsp:cNvPr id="0" name=""/>
        <dsp:cNvSpPr/>
      </dsp:nvSpPr>
      <dsp:spPr>
        <a:xfrm>
          <a:off x="6213527" y="1245570"/>
          <a:ext cx="2711753" cy="826754"/>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latin typeface="Cambria" panose="02040503050406030204" pitchFamily="18" charset="0"/>
            </a:rPr>
            <a:t>S - 1210</a:t>
          </a:r>
          <a:endParaRPr lang="en-US" sz="3600" b="1" kern="1200" dirty="0">
            <a:solidFill>
              <a:schemeClr val="tx1"/>
            </a:solidFill>
            <a:latin typeface="Cambria" panose="02040503050406030204" pitchFamily="18" charset="0"/>
          </a:endParaRPr>
        </a:p>
      </dsp:txBody>
      <dsp:txXfrm>
        <a:off x="6213527" y="1245570"/>
        <a:ext cx="2711753" cy="826754"/>
      </dsp:txXfrm>
    </dsp:sp>
    <dsp:sp modelId="{E219B199-65A4-43FE-8D64-95BA59DC8C17}">
      <dsp:nvSpPr>
        <dsp:cNvPr id="0" name=""/>
        <dsp:cNvSpPr/>
      </dsp:nvSpPr>
      <dsp:spPr>
        <a:xfrm>
          <a:off x="2959423" y="2279013"/>
          <a:ext cx="2711753" cy="826754"/>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Cambria" panose="02040503050406030204" pitchFamily="18" charset="0"/>
            </a:rPr>
            <a:t>S-5011 INSS </a:t>
          </a:r>
          <a:r>
            <a:rPr lang="en-US" sz="2600" kern="1200" dirty="0" err="1" smtClean="0">
              <a:solidFill>
                <a:schemeClr val="bg1"/>
              </a:solidFill>
              <a:latin typeface="Cambria" panose="02040503050406030204" pitchFamily="18" charset="0"/>
            </a:rPr>
            <a:t>Empresa</a:t>
          </a:r>
          <a:r>
            <a:rPr lang="en-US" sz="2600" kern="1200" dirty="0" smtClean="0">
              <a:solidFill>
                <a:schemeClr val="bg1"/>
              </a:solidFill>
              <a:latin typeface="Cambria" panose="02040503050406030204" pitchFamily="18" charset="0"/>
            </a:rPr>
            <a:t> </a:t>
          </a:r>
          <a:endParaRPr lang="en-US" sz="2600" kern="1200" dirty="0">
            <a:solidFill>
              <a:schemeClr val="bg1"/>
            </a:solidFill>
            <a:latin typeface="Cambria" panose="02040503050406030204" pitchFamily="18" charset="0"/>
          </a:endParaRPr>
        </a:p>
      </dsp:txBody>
      <dsp:txXfrm>
        <a:off x="2959423" y="2279013"/>
        <a:ext cx="2711753" cy="826754"/>
      </dsp:txXfrm>
    </dsp:sp>
    <dsp:sp modelId="{EA57A6E1-A3DA-47CB-93DA-C6232EC08151}">
      <dsp:nvSpPr>
        <dsp:cNvPr id="0" name=""/>
        <dsp:cNvSpPr/>
      </dsp:nvSpPr>
      <dsp:spPr>
        <a:xfrm>
          <a:off x="6213527" y="2279013"/>
          <a:ext cx="2711753" cy="826754"/>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latin typeface="Cambria" panose="02040503050406030204" pitchFamily="18" charset="0"/>
            </a:rPr>
            <a:t>S -1299</a:t>
          </a:r>
          <a:endParaRPr lang="en-US" sz="3600" b="1" kern="1200" dirty="0">
            <a:solidFill>
              <a:schemeClr val="tx1"/>
            </a:solidFill>
            <a:latin typeface="Cambria" panose="02040503050406030204" pitchFamily="18" charset="0"/>
          </a:endParaRPr>
        </a:p>
      </dsp:txBody>
      <dsp:txXfrm>
        <a:off x="6213527" y="2279013"/>
        <a:ext cx="2711753" cy="826754"/>
      </dsp:txXfrm>
    </dsp:sp>
    <dsp:sp modelId="{507A16EF-09D2-4EC9-8DD6-F803A35C5B3E}">
      <dsp:nvSpPr>
        <dsp:cNvPr id="0" name=""/>
        <dsp:cNvSpPr/>
      </dsp:nvSpPr>
      <dsp:spPr>
        <a:xfrm>
          <a:off x="2959423" y="3312456"/>
          <a:ext cx="2711753" cy="826754"/>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Cambria" panose="02040503050406030204" pitchFamily="18" charset="0"/>
            </a:rPr>
            <a:t>S-5012 IRRF </a:t>
          </a:r>
          <a:r>
            <a:rPr lang="en-US" sz="2600" kern="1200" dirty="0" err="1" smtClean="0">
              <a:solidFill>
                <a:schemeClr val="bg1"/>
              </a:solidFill>
              <a:latin typeface="Cambria" panose="02040503050406030204" pitchFamily="18" charset="0"/>
            </a:rPr>
            <a:t>Empresa</a:t>
          </a:r>
          <a:endParaRPr lang="en-US" sz="2600" kern="1200" dirty="0">
            <a:solidFill>
              <a:schemeClr val="bg1"/>
            </a:solidFill>
            <a:latin typeface="Cambria" panose="02040503050406030204" pitchFamily="18" charset="0"/>
          </a:endParaRPr>
        </a:p>
      </dsp:txBody>
      <dsp:txXfrm>
        <a:off x="2959423" y="3312456"/>
        <a:ext cx="2711753" cy="826754"/>
      </dsp:txXfrm>
    </dsp:sp>
    <dsp:sp modelId="{4753C2C8-7997-44DD-97BA-62F3B6DC393D}">
      <dsp:nvSpPr>
        <dsp:cNvPr id="0" name=""/>
        <dsp:cNvSpPr/>
      </dsp:nvSpPr>
      <dsp:spPr>
        <a:xfrm>
          <a:off x="6213527" y="3312456"/>
          <a:ext cx="2711753" cy="826754"/>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latin typeface="Cambria" panose="02040503050406030204" pitchFamily="18" charset="0"/>
            </a:rPr>
            <a:t>S - 1299</a:t>
          </a:r>
          <a:endParaRPr lang="en-US" sz="3600" b="1" kern="1200" dirty="0">
            <a:solidFill>
              <a:schemeClr val="tx1"/>
            </a:solidFill>
            <a:latin typeface="Cambria" panose="02040503050406030204" pitchFamily="18" charset="0"/>
          </a:endParaRPr>
        </a:p>
      </dsp:txBody>
      <dsp:txXfrm>
        <a:off x="6213527" y="3312456"/>
        <a:ext cx="2711753" cy="8267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506B8-D353-4539-8988-0FC92D644FB5}">
      <dsp:nvSpPr>
        <dsp:cNvPr id="0" name=""/>
        <dsp:cNvSpPr/>
      </dsp:nvSpPr>
      <dsp:spPr>
        <a:xfrm>
          <a:off x="5671177" y="3680113"/>
          <a:ext cx="542350" cy="91440"/>
        </a:xfrm>
        <a:custGeom>
          <a:avLst/>
          <a:gdLst/>
          <a:ahLst/>
          <a:cxnLst/>
          <a:rect l="0" t="0" r="0" b="0"/>
          <a:pathLst>
            <a:path>
              <a:moveTo>
                <a:pt x="0" y="45720"/>
              </a:moveTo>
              <a:lnTo>
                <a:pt x="54235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28793" y="3712274"/>
        <a:ext cx="27117" cy="27117"/>
      </dsp:txXfrm>
    </dsp:sp>
    <dsp:sp modelId="{B6785F82-D2D6-4D51-B3E2-77188FEC2056}">
      <dsp:nvSpPr>
        <dsp:cNvPr id="0" name=""/>
        <dsp:cNvSpPr/>
      </dsp:nvSpPr>
      <dsp:spPr>
        <a:xfrm>
          <a:off x="2417072" y="2175669"/>
          <a:ext cx="542350" cy="1550164"/>
        </a:xfrm>
        <a:custGeom>
          <a:avLst/>
          <a:gdLst/>
          <a:ahLst/>
          <a:cxnLst/>
          <a:rect l="0" t="0" r="0" b="0"/>
          <a:pathLst>
            <a:path>
              <a:moveTo>
                <a:pt x="0" y="0"/>
              </a:moveTo>
              <a:lnTo>
                <a:pt x="271175" y="0"/>
              </a:lnTo>
              <a:lnTo>
                <a:pt x="271175" y="1550164"/>
              </a:lnTo>
              <a:lnTo>
                <a:pt x="542350" y="15501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7190" y="2909693"/>
        <a:ext cx="82115" cy="82115"/>
      </dsp:txXfrm>
    </dsp:sp>
    <dsp:sp modelId="{33833449-56CF-46A8-AEA9-342F5C198E4B}">
      <dsp:nvSpPr>
        <dsp:cNvPr id="0" name=""/>
        <dsp:cNvSpPr/>
      </dsp:nvSpPr>
      <dsp:spPr>
        <a:xfrm>
          <a:off x="5671177" y="2646670"/>
          <a:ext cx="542350" cy="91440"/>
        </a:xfrm>
        <a:custGeom>
          <a:avLst/>
          <a:gdLst/>
          <a:ahLst/>
          <a:cxnLst/>
          <a:rect l="0" t="0" r="0" b="0"/>
          <a:pathLst>
            <a:path>
              <a:moveTo>
                <a:pt x="0" y="45720"/>
              </a:moveTo>
              <a:lnTo>
                <a:pt x="54235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28793" y="2678831"/>
        <a:ext cx="27117" cy="27117"/>
      </dsp:txXfrm>
    </dsp:sp>
    <dsp:sp modelId="{A3AA6EE9-192B-4063-B332-537E228D4DF9}">
      <dsp:nvSpPr>
        <dsp:cNvPr id="0" name=""/>
        <dsp:cNvSpPr/>
      </dsp:nvSpPr>
      <dsp:spPr>
        <a:xfrm>
          <a:off x="2417072" y="2175669"/>
          <a:ext cx="542350" cy="516721"/>
        </a:xfrm>
        <a:custGeom>
          <a:avLst/>
          <a:gdLst/>
          <a:ahLst/>
          <a:cxnLst/>
          <a:rect l="0" t="0" r="0" b="0"/>
          <a:pathLst>
            <a:path>
              <a:moveTo>
                <a:pt x="0" y="0"/>
              </a:moveTo>
              <a:lnTo>
                <a:pt x="271175" y="0"/>
              </a:lnTo>
              <a:lnTo>
                <a:pt x="271175" y="516721"/>
              </a:lnTo>
              <a:lnTo>
                <a:pt x="542350" y="5167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9520" y="2415302"/>
        <a:ext cx="37454" cy="37454"/>
      </dsp:txXfrm>
    </dsp:sp>
    <dsp:sp modelId="{48673BF0-04FA-4B94-A4D4-8339622A0CFC}">
      <dsp:nvSpPr>
        <dsp:cNvPr id="0" name=""/>
        <dsp:cNvSpPr/>
      </dsp:nvSpPr>
      <dsp:spPr>
        <a:xfrm>
          <a:off x="5671177" y="1613227"/>
          <a:ext cx="542350" cy="91440"/>
        </a:xfrm>
        <a:custGeom>
          <a:avLst/>
          <a:gdLst/>
          <a:ahLst/>
          <a:cxnLst/>
          <a:rect l="0" t="0" r="0" b="0"/>
          <a:pathLst>
            <a:path>
              <a:moveTo>
                <a:pt x="0" y="45720"/>
              </a:moveTo>
              <a:lnTo>
                <a:pt x="54235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28793" y="1645388"/>
        <a:ext cx="27117" cy="27117"/>
      </dsp:txXfrm>
    </dsp:sp>
    <dsp:sp modelId="{BF086575-F3E9-4722-AC81-57E973E37B05}">
      <dsp:nvSpPr>
        <dsp:cNvPr id="0" name=""/>
        <dsp:cNvSpPr/>
      </dsp:nvSpPr>
      <dsp:spPr>
        <a:xfrm>
          <a:off x="2417072" y="1658947"/>
          <a:ext cx="542350" cy="516721"/>
        </a:xfrm>
        <a:custGeom>
          <a:avLst/>
          <a:gdLst/>
          <a:ahLst/>
          <a:cxnLst/>
          <a:rect l="0" t="0" r="0" b="0"/>
          <a:pathLst>
            <a:path>
              <a:moveTo>
                <a:pt x="0" y="516721"/>
              </a:moveTo>
              <a:lnTo>
                <a:pt x="271175" y="516721"/>
              </a:lnTo>
              <a:lnTo>
                <a:pt x="271175" y="0"/>
              </a:lnTo>
              <a:lnTo>
                <a:pt x="5423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9520" y="1898580"/>
        <a:ext cx="37454" cy="37454"/>
      </dsp:txXfrm>
    </dsp:sp>
    <dsp:sp modelId="{6254E82D-3969-4BCE-8608-F6C6D62FDB14}">
      <dsp:nvSpPr>
        <dsp:cNvPr id="0" name=""/>
        <dsp:cNvSpPr/>
      </dsp:nvSpPr>
      <dsp:spPr>
        <a:xfrm>
          <a:off x="5671177" y="579784"/>
          <a:ext cx="542350" cy="91440"/>
        </a:xfrm>
        <a:custGeom>
          <a:avLst/>
          <a:gdLst/>
          <a:ahLst/>
          <a:cxnLst/>
          <a:rect l="0" t="0" r="0" b="0"/>
          <a:pathLst>
            <a:path>
              <a:moveTo>
                <a:pt x="0" y="45720"/>
              </a:moveTo>
              <a:lnTo>
                <a:pt x="54235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28793" y="611946"/>
        <a:ext cx="27117" cy="27117"/>
      </dsp:txXfrm>
    </dsp:sp>
    <dsp:sp modelId="{519818D9-CC24-4C1E-89C2-7E4642BBF5D4}">
      <dsp:nvSpPr>
        <dsp:cNvPr id="0" name=""/>
        <dsp:cNvSpPr/>
      </dsp:nvSpPr>
      <dsp:spPr>
        <a:xfrm>
          <a:off x="2417072" y="625504"/>
          <a:ext cx="542350" cy="1550164"/>
        </a:xfrm>
        <a:custGeom>
          <a:avLst/>
          <a:gdLst/>
          <a:ahLst/>
          <a:cxnLst/>
          <a:rect l="0" t="0" r="0" b="0"/>
          <a:pathLst>
            <a:path>
              <a:moveTo>
                <a:pt x="0" y="1550164"/>
              </a:moveTo>
              <a:lnTo>
                <a:pt x="271175" y="1550164"/>
              </a:lnTo>
              <a:lnTo>
                <a:pt x="271175" y="0"/>
              </a:lnTo>
              <a:lnTo>
                <a:pt x="5423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7190" y="1359529"/>
        <a:ext cx="82115" cy="82115"/>
      </dsp:txXfrm>
    </dsp:sp>
    <dsp:sp modelId="{FE4C21A2-9301-4936-A5AB-7CEACF1D9E97}">
      <dsp:nvSpPr>
        <dsp:cNvPr id="0" name=""/>
        <dsp:cNvSpPr/>
      </dsp:nvSpPr>
      <dsp:spPr>
        <a:xfrm rot="16200000">
          <a:off x="-171973" y="1762291"/>
          <a:ext cx="4351338" cy="826754"/>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Cambria" panose="02040503050406030204" pitchFamily="18" charset="0"/>
            </a:rPr>
            <a:t>DCTF WEB</a:t>
          </a:r>
          <a:endParaRPr lang="en-US" sz="2800" kern="1200" dirty="0">
            <a:solidFill>
              <a:schemeClr val="bg1"/>
            </a:solidFill>
            <a:latin typeface="Cambria" panose="02040503050406030204" pitchFamily="18" charset="0"/>
          </a:endParaRPr>
        </a:p>
      </dsp:txBody>
      <dsp:txXfrm>
        <a:off x="-171973" y="1762291"/>
        <a:ext cx="4351338" cy="826754"/>
      </dsp:txXfrm>
    </dsp:sp>
    <dsp:sp modelId="{2DD45D01-00B4-40F7-A077-C1EAC2D501B5}">
      <dsp:nvSpPr>
        <dsp:cNvPr id="0" name=""/>
        <dsp:cNvSpPr/>
      </dsp:nvSpPr>
      <dsp:spPr>
        <a:xfrm>
          <a:off x="2959423" y="212127"/>
          <a:ext cx="2711753" cy="826754"/>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Cambria" panose="02040503050406030204" pitchFamily="18" charset="0"/>
            </a:rPr>
            <a:t>S-5001 INSS </a:t>
          </a:r>
          <a:r>
            <a:rPr lang="en-US" sz="2600" kern="1200" dirty="0" err="1" smtClean="0">
              <a:solidFill>
                <a:schemeClr val="bg1"/>
              </a:solidFill>
              <a:latin typeface="Cambria" panose="02040503050406030204" pitchFamily="18" charset="0"/>
            </a:rPr>
            <a:t>Trabalhador</a:t>
          </a:r>
          <a:endParaRPr lang="en-US" sz="2600" kern="1200" dirty="0">
            <a:solidFill>
              <a:schemeClr val="bg1"/>
            </a:solidFill>
            <a:latin typeface="Cambria" panose="02040503050406030204" pitchFamily="18" charset="0"/>
          </a:endParaRPr>
        </a:p>
      </dsp:txBody>
      <dsp:txXfrm>
        <a:off x="2959423" y="212127"/>
        <a:ext cx="2711753" cy="826754"/>
      </dsp:txXfrm>
    </dsp:sp>
    <dsp:sp modelId="{8317DBDA-4740-45D4-9EF1-4C1ABEC5F1DF}">
      <dsp:nvSpPr>
        <dsp:cNvPr id="0" name=""/>
        <dsp:cNvSpPr/>
      </dsp:nvSpPr>
      <dsp:spPr>
        <a:xfrm>
          <a:off x="6213527" y="212127"/>
          <a:ext cx="2711753" cy="826754"/>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latin typeface="Cambria" panose="02040503050406030204" pitchFamily="18" charset="0"/>
            </a:rPr>
            <a:t>S - 1200</a:t>
          </a:r>
          <a:endParaRPr lang="en-US" sz="3600" b="1" kern="1200" dirty="0">
            <a:solidFill>
              <a:schemeClr val="tx1"/>
            </a:solidFill>
            <a:latin typeface="Cambria" panose="02040503050406030204" pitchFamily="18" charset="0"/>
          </a:endParaRPr>
        </a:p>
      </dsp:txBody>
      <dsp:txXfrm>
        <a:off x="6213527" y="212127"/>
        <a:ext cx="2711753" cy="826754"/>
      </dsp:txXfrm>
    </dsp:sp>
    <dsp:sp modelId="{36A3721B-4E02-482D-85C4-B57E29408E2B}">
      <dsp:nvSpPr>
        <dsp:cNvPr id="0" name=""/>
        <dsp:cNvSpPr/>
      </dsp:nvSpPr>
      <dsp:spPr>
        <a:xfrm>
          <a:off x="2959423" y="1245570"/>
          <a:ext cx="2711753" cy="826754"/>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Cambria" panose="02040503050406030204" pitchFamily="18" charset="0"/>
            </a:rPr>
            <a:t>S-5002 IRRF </a:t>
          </a:r>
          <a:r>
            <a:rPr lang="en-US" sz="2600" kern="1200" dirty="0" err="1" smtClean="0">
              <a:solidFill>
                <a:schemeClr val="bg1"/>
              </a:solidFill>
              <a:latin typeface="Cambria" panose="02040503050406030204" pitchFamily="18" charset="0"/>
            </a:rPr>
            <a:t>Trabalhador</a:t>
          </a:r>
          <a:endParaRPr lang="en-US" sz="2600" kern="1200" dirty="0">
            <a:solidFill>
              <a:schemeClr val="bg1"/>
            </a:solidFill>
            <a:latin typeface="Cambria" panose="02040503050406030204" pitchFamily="18" charset="0"/>
          </a:endParaRPr>
        </a:p>
      </dsp:txBody>
      <dsp:txXfrm>
        <a:off x="2959423" y="1245570"/>
        <a:ext cx="2711753" cy="826754"/>
      </dsp:txXfrm>
    </dsp:sp>
    <dsp:sp modelId="{3C3024CA-05EE-44E3-801C-7DBE361663F5}">
      <dsp:nvSpPr>
        <dsp:cNvPr id="0" name=""/>
        <dsp:cNvSpPr/>
      </dsp:nvSpPr>
      <dsp:spPr>
        <a:xfrm>
          <a:off x="6213527" y="1245570"/>
          <a:ext cx="2711753" cy="826754"/>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latin typeface="Cambria" panose="02040503050406030204" pitchFamily="18" charset="0"/>
            </a:rPr>
            <a:t>S - 1210</a:t>
          </a:r>
          <a:endParaRPr lang="en-US" sz="3600" b="1" kern="1200" dirty="0">
            <a:solidFill>
              <a:schemeClr val="tx1"/>
            </a:solidFill>
            <a:latin typeface="Cambria" panose="02040503050406030204" pitchFamily="18" charset="0"/>
          </a:endParaRPr>
        </a:p>
      </dsp:txBody>
      <dsp:txXfrm>
        <a:off x="6213527" y="1245570"/>
        <a:ext cx="2711753" cy="826754"/>
      </dsp:txXfrm>
    </dsp:sp>
    <dsp:sp modelId="{E219B199-65A4-43FE-8D64-95BA59DC8C17}">
      <dsp:nvSpPr>
        <dsp:cNvPr id="0" name=""/>
        <dsp:cNvSpPr/>
      </dsp:nvSpPr>
      <dsp:spPr>
        <a:xfrm>
          <a:off x="2959423" y="2279013"/>
          <a:ext cx="2711753" cy="826754"/>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Cambria" panose="02040503050406030204" pitchFamily="18" charset="0"/>
            </a:rPr>
            <a:t>S-5011 INSS </a:t>
          </a:r>
          <a:r>
            <a:rPr lang="en-US" sz="2600" kern="1200" dirty="0" err="1" smtClean="0">
              <a:solidFill>
                <a:schemeClr val="bg1"/>
              </a:solidFill>
              <a:latin typeface="Cambria" panose="02040503050406030204" pitchFamily="18" charset="0"/>
            </a:rPr>
            <a:t>Empresa</a:t>
          </a:r>
          <a:r>
            <a:rPr lang="en-US" sz="2600" kern="1200" dirty="0" smtClean="0">
              <a:solidFill>
                <a:schemeClr val="bg1"/>
              </a:solidFill>
              <a:latin typeface="Cambria" panose="02040503050406030204" pitchFamily="18" charset="0"/>
            </a:rPr>
            <a:t> </a:t>
          </a:r>
          <a:endParaRPr lang="en-US" sz="2600" kern="1200" dirty="0">
            <a:solidFill>
              <a:schemeClr val="bg1"/>
            </a:solidFill>
            <a:latin typeface="Cambria" panose="02040503050406030204" pitchFamily="18" charset="0"/>
          </a:endParaRPr>
        </a:p>
      </dsp:txBody>
      <dsp:txXfrm>
        <a:off x="2959423" y="2279013"/>
        <a:ext cx="2711753" cy="826754"/>
      </dsp:txXfrm>
    </dsp:sp>
    <dsp:sp modelId="{EA57A6E1-A3DA-47CB-93DA-C6232EC08151}">
      <dsp:nvSpPr>
        <dsp:cNvPr id="0" name=""/>
        <dsp:cNvSpPr/>
      </dsp:nvSpPr>
      <dsp:spPr>
        <a:xfrm>
          <a:off x="6213527" y="2279013"/>
          <a:ext cx="2711753" cy="826754"/>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latin typeface="Cambria" panose="02040503050406030204" pitchFamily="18" charset="0"/>
            </a:rPr>
            <a:t>S -1299</a:t>
          </a:r>
          <a:endParaRPr lang="en-US" sz="3600" b="1" kern="1200" dirty="0">
            <a:solidFill>
              <a:schemeClr val="tx1"/>
            </a:solidFill>
            <a:latin typeface="Cambria" panose="02040503050406030204" pitchFamily="18" charset="0"/>
          </a:endParaRPr>
        </a:p>
      </dsp:txBody>
      <dsp:txXfrm>
        <a:off x="6213527" y="2279013"/>
        <a:ext cx="2711753" cy="826754"/>
      </dsp:txXfrm>
    </dsp:sp>
    <dsp:sp modelId="{507A16EF-09D2-4EC9-8DD6-F803A35C5B3E}">
      <dsp:nvSpPr>
        <dsp:cNvPr id="0" name=""/>
        <dsp:cNvSpPr/>
      </dsp:nvSpPr>
      <dsp:spPr>
        <a:xfrm>
          <a:off x="2959423" y="3312456"/>
          <a:ext cx="2711753" cy="826754"/>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latin typeface="Cambria" panose="02040503050406030204" pitchFamily="18" charset="0"/>
            </a:rPr>
            <a:t>S-5012 IRRF </a:t>
          </a:r>
          <a:r>
            <a:rPr lang="en-US" sz="2600" kern="1200" dirty="0" err="1" smtClean="0">
              <a:solidFill>
                <a:schemeClr val="bg1"/>
              </a:solidFill>
              <a:latin typeface="Cambria" panose="02040503050406030204" pitchFamily="18" charset="0"/>
            </a:rPr>
            <a:t>Empresa</a:t>
          </a:r>
          <a:endParaRPr lang="en-US" sz="2600" kern="1200" dirty="0">
            <a:solidFill>
              <a:schemeClr val="bg1"/>
            </a:solidFill>
            <a:latin typeface="Cambria" panose="02040503050406030204" pitchFamily="18" charset="0"/>
          </a:endParaRPr>
        </a:p>
      </dsp:txBody>
      <dsp:txXfrm>
        <a:off x="2959423" y="3312456"/>
        <a:ext cx="2711753" cy="826754"/>
      </dsp:txXfrm>
    </dsp:sp>
    <dsp:sp modelId="{4753C2C8-7997-44DD-97BA-62F3B6DC393D}">
      <dsp:nvSpPr>
        <dsp:cNvPr id="0" name=""/>
        <dsp:cNvSpPr/>
      </dsp:nvSpPr>
      <dsp:spPr>
        <a:xfrm>
          <a:off x="6213527" y="3312456"/>
          <a:ext cx="2711753" cy="826754"/>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latin typeface="Cambria" panose="02040503050406030204" pitchFamily="18" charset="0"/>
            </a:rPr>
            <a:t>S - 1299</a:t>
          </a:r>
          <a:endParaRPr lang="en-US" sz="3600" b="1" kern="1200" dirty="0">
            <a:solidFill>
              <a:schemeClr val="tx1"/>
            </a:solidFill>
            <a:latin typeface="Cambria" panose="02040503050406030204" pitchFamily="18" charset="0"/>
          </a:endParaRPr>
        </a:p>
      </dsp:txBody>
      <dsp:txXfrm>
        <a:off x="6213527" y="3312456"/>
        <a:ext cx="2711753" cy="8267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78FD8-85DF-47EF-A8A0-F6F9013E8DE8}">
      <dsp:nvSpPr>
        <dsp:cNvPr id="0" name=""/>
        <dsp:cNvSpPr/>
      </dsp:nvSpPr>
      <dsp:spPr>
        <a:xfrm>
          <a:off x="0" y="0"/>
          <a:ext cx="6552728" cy="1128170"/>
        </a:xfrm>
        <a:prstGeom prst="chevron">
          <a:avLst/>
        </a:prstGeom>
        <a:solidFill>
          <a:srgbClr val="1B168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017" tIns="44006" rIns="44006" bIns="44006" numCol="1" spcCol="1270" anchor="ctr" anchorCtr="0">
          <a:noAutofit/>
        </a:bodyPr>
        <a:lstStyle/>
        <a:p>
          <a:pPr lvl="0" algn="ctr" defTabSz="1466850">
            <a:lnSpc>
              <a:spcPct val="90000"/>
            </a:lnSpc>
            <a:spcBef>
              <a:spcPct val="0"/>
            </a:spcBef>
            <a:spcAft>
              <a:spcPct val="35000"/>
            </a:spcAft>
          </a:pPr>
          <a:r>
            <a:rPr lang="pt-BR" sz="3300" b="0" kern="1200" dirty="0" smtClean="0"/>
            <a:t>Integração e Responsabilidade de Pessoas/Departamentos</a:t>
          </a:r>
          <a:endParaRPr lang="en-US" sz="3300" b="0" kern="1200" dirty="0"/>
        </a:p>
      </dsp:txBody>
      <dsp:txXfrm>
        <a:off x="564085" y="0"/>
        <a:ext cx="5424558" cy="1128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A23A7-6016-42EE-8FBD-4F11A061687A}">
      <dsp:nvSpPr>
        <dsp:cNvPr id="0" name=""/>
        <dsp:cNvSpPr/>
      </dsp:nvSpPr>
      <dsp:spPr>
        <a:xfrm>
          <a:off x="2122228" y="207814"/>
          <a:ext cx="4596990" cy="4596990"/>
        </a:xfrm>
        <a:prstGeom prst="pie">
          <a:avLst>
            <a:gd name="adj1" fmla="val 16200000"/>
            <a:gd name="adj2" fmla="val 0"/>
          </a:avLst>
        </a:prstGeom>
        <a:solidFill>
          <a:schemeClr val="accent5">
            <a:lumMod val="75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1333500">
            <a:lnSpc>
              <a:spcPct val="90000"/>
            </a:lnSpc>
            <a:spcBef>
              <a:spcPct val="0"/>
            </a:spcBef>
            <a:spcAft>
              <a:spcPct val="35000"/>
            </a:spcAft>
          </a:pPr>
          <a:r>
            <a:rPr lang="pt-BR" sz="3000" kern="1200" dirty="0" smtClean="0"/>
            <a:t>e-Social</a:t>
          </a:r>
          <a:endParaRPr lang="en-US" sz="3000" kern="1200" dirty="0"/>
        </a:p>
      </dsp:txBody>
      <dsp:txXfrm>
        <a:off x="4473260" y="1058257"/>
        <a:ext cx="1696508" cy="1368152"/>
      </dsp:txXfrm>
    </dsp:sp>
    <dsp:sp modelId="{A2DDA33C-CE32-4409-A948-CBCE8B2A89FC}">
      <dsp:nvSpPr>
        <dsp:cNvPr id="0" name=""/>
        <dsp:cNvSpPr/>
      </dsp:nvSpPr>
      <dsp:spPr>
        <a:xfrm>
          <a:off x="1928498" y="484934"/>
          <a:ext cx="4596990" cy="4596990"/>
        </a:xfrm>
        <a:prstGeom prst="pie">
          <a:avLst>
            <a:gd name="adj1" fmla="val 0"/>
            <a:gd name="adj2" fmla="val 5400000"/>
          </a:avLst>
        </a:prstGeom>
        <a:solidFill>
          <a:schemeClr val="accent5">
            <a:lumMod val="5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1333500">
            <a:lnSpc>
              <a:spcPct val="90000"/>
            </a:lnSpc>
            <a:spcBef>
              <a:spcPct val="0"/>
            </a:spcBef>
            <a:spcAft>
              <a:spcPct val="35000"/>
            </a:spcAft>
          </a:pPr>
          <a:r>
            <a:rPr lang="pt-BR" sz="3000" kern="1200" dirty="0" smtClean="0"/>
            <a:t>SPED Contábil</a:t>
          </a:r>
          <a:endParaRPr lang="en-US" sz="3000" kern="1200" dirty="0"/>
        </a:p>
      </dsp:txBody>
      <dsp:txXfrm>
        <a:off x="4309082" y="2865518"/>
        <a:ext cx="1696508" cy="1368152"/>
      </dsp:txXfrm>
    </dsp:sp>
    <dsp:sp modelId="{0E473137-2BA4-4B9A-AF04-FF575AE01D08}">
      <dsp:nvSpPr>
        <dsp:cNvPr id="0" name=""/>
        <dsp:cNvSpPr/>
      </dsp:nvSpPr>
      <dsp:spPr>
        <a:xfrm>
          <a:off x="1940220" y="484934"/>
          <a:ext cx="4596990" cy="4596990"/>
        </a:xfrm>
        <a:prstGeom prst="pie">
          <a:avLst>
            <a:gd name="adj1" fmla="val 5400000"/>
            <a:gd name="adj2" fmla="val 10800000"/>
          </a:avLst>
        </a:prstGeom>
        <a:solidFill>
          <a:schemeClr val="accent5">
            <a:lumMod val="5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1333500">
            <a:lnSpc>
              <a:spcPct val="90000"/>
            </a:lnSpc>
            <a:spcBef>
              <a:spcPct val="0"/>
            </a:spcBef>
            <a:spcAft>
              <a:spcPct val="35000"/>
            </a:spcAft>
          </a:pPr>
          <a:r>
            <a:rPr lang="pt-BR" sz="3000" kern="1200" dirty="0" smtClean="0"/>
            <a:t>SPED Fiscal</a:t>
          </a:r>
          <a:endParaRPr lang="en-US" sz="3000" kern="1200" dirty="0"/>
        </a:p>
      </dsp:txBody>
      <dsp:txXfrm>
        <a:off x="2460118" y="2865518"/>
        <a:ext cx="1696508" cy="1368152"/>
      </dsp:txXfrm>
    </dsp:sp>
    <dsp:sp modelId="{972FCBF1-36C2-4520-BAD1-CC4FC124075F}">
      <dsp:nvSpPr>
        <dsp:cNvPr id="0" name=""/>
        <dsp:cNvSpPr/>
      </dsp:nvSpPr>
      <dsp:spPr>
        <a:xfrm>
          <a:off x="1921740" y="539546"/>
          <a:ext cx="4610505" cy="4587245"/>
        </a:xfrm>
        <a:prstGeom prst="pie">
          <a:avLst>
            <a:gd name="adj1" fmla="val 10800000"/>
            <a:gd name="adj2" fmla="val 16200000"/>
          </a:avLst>
        </a:prstGeom>
        <a:solidFill>
          <a:schemeClr val="accent5">
            <a:lumMod val="5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1333500">
            <a:lnSpc>
              <a:spcPct val="90000"/>
            </a:lnSpc>
            <a:spcBef>
              <a:spcPct val="0"/>
            </a:spcBef>
            <a:spcAft>
              <a:spcPct val="35000"/>
            </a:spcAft>
          </a:pPr>
          <a:r>
            <a:rPr lang="pt-BR" sz="3000" kern="1200" dirty="0" smtClean="0"/>
            <a:t>Nota Fiscal Eletronica</a:t>
          </a:r>
          <a:endParaRPr lang="en-US" sz="3000" kern="1200" dirty="0"/>
        </a:p>
      </dsp:txBody>
      <dsp:txXfrm>
        <a:off x="2443166" y="1386002"/>
        <a:ext cx="1701496" cy="13652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EE362-D918-4691-A9AD-4C9DDB6A1BB8}">
      <dsp:nvSpPr>
        <dsp:cNvPr id="0" name=""/>
        <dsp:cNvSpPr/>
      </dsp:nvSpPr>
      <dsp:spPr>
        <a:xfrm>
          <a:off x="4652803" y="2569538"/>
          <a:ext cx="903228" cy="91440"/>
        </a:xfrm>
        <a:custGeom>
          <a:avLst/>
          <a:gdLst/>
          <a:ahLst/>
          <a:cxnLst/>
          <a:rect l="0" t="0" r="0" b="0"/>
          <a:pathLst>
            <a:path>
              <a:moveTo>
                <a:pt x="0" y="126365"/>
              </a:moveTo>
              <a:lnTo>
                <a:pt x="903228" y="126365"/>
              </a:lnTo>
              <a:lnTo>
                <a:pt x="903228" y="4572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ADA414-8000-4D6A-8FBD-706519807DC4}">
      <dsp:nvSpPr>
        <dsp:cNvPr id="0" name=""/>
        <dsp:cNvSpPr/>
      </dsp:nvSpPr>
      <dsp:spPr>
        <a:xfrm>
          <a:off x="4652803" y="2695903"/>
          <a:ext cx="1806456" cy="2496780"/>
        </a:xfrm>
        <a:custGeom>
          <a:avLst/>
          <a:gdLst/>
          <a:ahLst/>
          <a:cxnLst/>
          <a:rect l="0" t="0" r="0" b="0"/>
          <a:pathLst>
            <a:path>
              <a:moveTo>
                <a:pt x="0" y="0"/>
              </a:moveTo>
              <a:lnTo>
                <a:pt x="1677423" y="0"/>
              </a:lnTo>
              <a:lnTo>
                <a:pt x="1677423" y="2496780"/>
              </a:lnTo>
              <a:lnTo>
                <a:pt x="1806456" y="249678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6977D34-0BFE-453A-9E89-8CE7FCA52E2E}">
      <dsp:nvSpPr>
        <dsp:cNvPr id="0" name=""/>
        <dsp:cNvSpPr/>
      </dsp:nvSpPr>
      <dsp:spPr>
        <a:xfrm>
          <a:off x="4652803" y="2695903"/>
          <a:ext cx="1806456" cy="1941940"/>
        </a:xfrm>
        <a:custGeom>
          <a:avLst/>
          <a:gdLst/>
          <a:ahLst/>
          <a:cxnLst/>
          <a:rect l="0" t="0" r="0" b="0"/>
          <a:pathLst>
            <a:path>
              <a:moveTo>
                <a:pt x="0" y="0"/>
              </a:moveTo>
              <a:lnTo>
                <a:pt x="1677423" y="0"/>
              </a:lnTo>
              <a:lnTo>
                <a:pt x="1677423" y="1941940"/>
              </a:lnTo>
              <a:lnTo>
                <a:pt x="1806456" y="194194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7A59AB7-2A21-4126-9DBF-536B4CF8B76A}">
      <dsp:nvSpPr>
        <dsp:cNvPr id="0" name=""/>
        <dsp:cNvSpPr/>
      </dsp:nvSpPr>
      <dsp:spPr>
        <a:xfrm>
          <a:off x="4652803" y="2695903"/>
          <a:ext cx="1806456" cy="1387100"/>
        </a:xfrm>
        <a:custGeom>
          <a:avLst/>
          <a:gdLst/>
          <a:ahLst/>
          <a:cxnLst/>
          <a:rect l="0" t="0" r="0" b="0"/>
          <a:pathLst>
            <a:path>
              <a:moveTo>
                <a:pt x="0" y="0"/>
              </a:moveTo>
              <a:lnTo>
                <a:pt x="1677423" y="0"/>
              </a:lnTo>
              <a:lnTo>
                <a:pt x="1677423" y="1387100"/>
              </a:lnTo>
              <a:lnTo>
                <a:pt x="1806456" y="138710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6CE350-9E28-49F3-B216-58F1CAE7E42A}">
      <dsp:nvSpPr>
        <dsp:cNvPr id="0" name=""/>
        <dsp:cNvSpPr/>
      </dsp:nvSpPr>
      <dsp:spPr>
        <a:xfrm>
          <a:off x="4652803" y="2695903"/>
          <a:ext cx="1806456" cy="832260"/>
        </a:xfrm>
        <a:custGeom>
          <a:avLst/>
          <a:gdLst/>
          <a:ahLst/>
          <a:cxnLst/>
          <a:rect l="0" t="0" r="0" b="0"/>
          <a:pathLst>
            <a:path>
              <a:moveTo>
                <a:pt x="0" y="0"/>
              </a:moveTo>
              <a:lnTo>
                <a:pt x="1677423" y="0"/>
              </a:lnTo>
              <a:lnTo>
                <a:pt x="1677423" y="832260"/>
              </a:lnTo>
              <a:lnTo>
                <a:pt x="1806456" y="83226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8E7F2E-5C52-4AC3-AB8B-1D441B73F710}">
      <dsp:nvSpPr>
        <dsp:cNvPr id="0" name=""/>
        <dsp:cNvSpPr/>
      </dsp:nvSpPr>
      <dsp:spPr>
        <a:xfrm>
          <a:off x="4652803" y="2695903"/>
          <a:ext cx="1806456" cy="277420"/>
        </a:xfrm>
        <a:custGeom>
          <a:avLst/>
          <a:gdLst/>
          <a:ahLst/>
          <a:cxnLst/>
          <a:rect l="0" t="0" r="0" b="0"/>
          <a:pathLst>
            <a:path>
              <a:moveTo>
                <a:pt x="0" y="0"/>
              </a:moveTo>
              <a:lnTo>
                <a:pt x="1677423" y="0"/>
              </a:lnTo>
              <a:lnTo>
                <a:pt x="1677423" y="277420"/>
              </a:lnTo>
              <a:lnTo>
                <a:pt x="1806456" y="27742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4BB073-FC99-4446-BC76-FC9C852B69C0}">
      <dsp:nvSpPr>
        <dsp:cNvPr id="0" name=""/>
        <dsp:cNvSpPr/>
      </dsp:nvSpPr>
      <dsp:spPr>
        <a:xfrm>
          <a:off x="4652803" y="2418483"/>
          <a:ext cx="1806456" cy="277420"/>
        </a:xfrm>
        <a:custGeom>
          <a:avLst/>
          <a:gdLst/>
          <a:ahLst/>
          <a:cxnLst/>
          <a:rect l="0" t="0" r="0" b="0"/>
          <a:pathLst>
            <a:path>
              <a:moveTo>
                <a:pt x="0" y="277420"/>
              </a:moveTo>
              <a:lnTo>
                <a:pt x="1677423" y="277420"/>
              </a:lnTo>
              <a:lnTo>
                <a:pt x="1677423" y="0"/>
              </a:lnTo>
              <a:lnTo>
                <a:pt x="1806456"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1E4482-EFD3-4735-9C55-3E2B0A72BF61}">
      <dsp:nvSpPr>
        <dsp:cNvPr id="0" name=""/>
        <dsp:cNvSpPr/>
      </dsp:nvSpPr>
      <dsp:spPr>
        <a:xfrm>
          <a:off x="4652803" y="1863643"/>
          <a:ext cx="1806456" cy="832260"/>
        </a:xfrm>
        <a:custGeom>
          <a:avLst/>
          <a:gdLst/>
          <a:ahLst/>
          <a:cxnLst/>
          <a:rect l="0" t="0" r="0" b="0"/>
          <a:pathLst>
            <a:path>
              <a:moveTo>
                <a:pt x="0" y="832260"/>
              </a:moveTo>
              <a:lnTo>
                <a:pt x="1677423" y="832260"/>
              </a:lnTo>
              <a:lnTo>
                <a:pt x="1677423" y="0"/>
              </a:lnTo>
              <a:lnTo>
                <a:pt x="1806456"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39D1CAC-7CEE-426F-8C4C-8E046985C272}">
      <dsp:nvSpPr>
        <dsp:cNvPr id="0" name=""/>
        <dsp:cNvSpPr/>
      </dsp:nvSpPr>
      <dsp:spPr>
        <a:xfrm>
          <a:off x="4652803" y="1308803"/>
          <a:ext cx="1806456" cy="1387100"/>
        </a:xfrm>
        <a:custGeom>
          <a:avLst/>
          <a:gdLst/>
          <a:ahLst/>
          <a:cxnLst/>
          <a:rect l="0" t="0" r="0" b="0"/>
          <a:pathLst>
            <a:path>
              <a:moveTo>
                <a:pt x="0" y="1387100"/>
              </a:moveTo>
              <a:lnTo>
                <a:pt x="1677423" y="1387100"/>
              </a:lnTo>
              <a:lnTo>
                <a:pt x="1677423" y="0"/>
              </a:lnTo>
              <a:lnTo>
                <a:pt x="1806456"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B50192E-E580-4BF3-8D70-990D5061C93D}">
      <dsp:nvSpPr>
        <dsp:cNvPr id="0" name=""/>
        <dsp:cNvSpPr/>
      </dsp:nvSpPr>
      <dsp:spPr>
        <a:xfrm>
          <a:off x="4652803" y="753962"/>
          <a:ext cx="1806456" cy="1941940"/>
        </a:xfrm>
        <a:custGeom>
          <a:avLst/>
          <a:gdLst/>
          <a:ahLst/>
          <a:cxnLst/>
          <a:rect l="0" t="0" r="0" b="0"/>
          <a:pathLst>
            <a:path>
              <a:moveTo>
                <a:pt x="0" y="1941940"/>
              </a:moveTo>
              <a:lnTo>
                <a:pt x="1677423" y="1941940"/>
              </a:lnTo>
              <a:lnTo>
                <a:pt x="1677423" y="0"/>
              </a:lnTo>
              <a:lnTo>
                <a:pt x="1806456"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DA25FF2-136F-4A89-824F-74D48C803987}">
      <dsp:nvSpPr>
        <dsp:cNvPr id="0" name=""/>
        <dsp:cNvSpPr/>
      </dsp:nvSpPr>
      <dsp:spPr>
        <a:xfrm>
          <a:off x="4652803" y="199122"/>
          <a:ext cx="1806456" cy="2496780"/>
        </a:xfrm>
        <a:custGeom>
          <a:avLst/>
          <a:gdLst/>
          <a:ahLst/>
          <a:cxnLst/>
          <a:rect l="0" t="0" r="0" b="0"/>
          <a:pathLst>
            <a:path>
              <a:moveTo>
                <a:pt x="0" y="2496780"/>
              </a:moveTo>
              <a:lnTo>
                <a:pt x="1677423" y="2496780"/>
              </a:lnTo>
              <a:lnTo>
                <a:pt x="1677423" y="0"/>
              </a:lnTo>
              <a:lnTo>
                <a:pt x="1806456"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837052-947A-4A10-8B2D-337C29261571}">
      <dsp:nvSpPr>
        <dsp:cNvPr id="0" name=""/>
        <dsp:cNvSpPr/>
      </dsp:nvSpPr>
      <dsp:spPr>
        <a:xfrm>
          <a:off x="3362477" y="2499128"/>
          <a:ext cx="1290325" cy="39354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ambria" panose="02040503050406030204" pitchFamily="18" charset="0"/>
            </a:rPr>
            <a:t>S-1000 - </a:t>
          </a:r>
          <a:r>
            <a:rPr lang="en-US" sz="1200" kern="1200" dirty="0" err="1" smtClean="0">
              <a:latin typeface="Cambria" panose="02040503050406030204" pitchFamily="18" charset="0"/>
            </a:rPr>
            <a:t>empregador</a:t>
          </a:r>
          <a:endParaRPr lang="en-US" sz="1200" kern="1200" dirty="0">
            <a:latin typeface="Cambria" panose="02040503050406030204" pitchFamily="18" charset="0"/>
          </a:endParaRPr>
        </a:p>
      </dsp:txBody>
      <dsp:txXfrm>
        <a:off x="3362477" y="2499128"/>
        <a:ext cx="1290325" cy="393549"/>
      </dsp:txXfrm>
    </dsp:sp>
    <dsp:sp modelId="{307874A8-1E83-45DD-BA76-2ED197C49536}">
      <dsp:nvSpPr>
        <dsp:cNvPr id="0" name=""/>
        <dsp:cNvSpPr/>
      </dsp:nvSpPr>
      <dsp:spPr>
        <a:xfrm>
          <a:off x="6459259" y="2348"/>
          <a:ext cx="1290325" cy="39354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ambria" panose="02040503050406030204" pitchFamily="18" charset="0"/>
            </a:rPr>
            <a:t>S-1010 - </a:t>
          </a:r>
          <a:r>
            <a:rPr lang="en-US" sz="1200" kern="1200" dirty="0" err="1" smtClean="0">
              <a:latin typeface="Cambria" panose="02040503050406030204" pitchFamily="18" charset="0"/>
            </a:rPr>
            <a:t>rubricas</a:t>
          </a:r>
          <a:endParaRPr lang="en-US" sz="1200" kern="1200" dirty="0">
            <a:latin typeface="Cambria" panose="02040503050406030204" pitchFamily="18" charset="0"/>
          </a:endParaRPr>
        </a:p>
      </dsp:txBody>
      <dsp:txXfrm>
        <a:off x="6459259" y="2348"/>
        <a:ext cx="1290325" cy="393549"/>
      </dsp:txXfrm>
    </dsp:sp>
    <dsp:sp modelId="{A104C196-AF20-405B-963C-11E17E90FF24}">
      <dsp:nvSpPr>
        <dsp:cNvPr id="0" name=""/>
        <dsp:cNvSpPr/>
      </dsp:nvSpPr>
      <dsp:spPr>
        <a:xfrm>
          <a:off x="6459259" y="557188"/>
          <a:ext cx="1290325" cy="39354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ambria" panose="02040503050406030204" pitchFamily="18" charset="0"/>
            </a:rPr>
            <a:t>S-1020 - </a:t>
          </a:r>
          <a:r>
            <a:rPr lang="en-US" sz="1200" kern="1200" dirty="0" err="1" smtClean="0">
              <a:latin typeface="Cambria" panose="02040503050406030204" pitchFamily="18" charset="0"/>
            </a:rPr>
            <a:t>lotações</a:t>
          </a:r>
          <a:endParaRPr lang="en-US" sz="1200" kern="1200" dirty="0">
            <a:latin typeface="Cambria" panose="02040503050406030204" pitchFamily="18" charset="0"/>
          </a:endParaRPr>
        </a:p>
      </dsp:txBody>
      <dsp:txXfrm>
        <a:off x="6459259" y="557188"/>
        <a:ext cx="1290325" cy="393549"/>
      </dsp:txXfrm>
    </dsp:sp>
    <dsp:sp modelId="{DD5E7CF3-4CD5-4B3B-82D6-D6DCBD17A9F5}">
      <dsp:nvSpPr>
        <dsp:cNvPr id="0" name=""/>
        <dsp:cNvSpPr/>
      </dsp:nvSpPr>
      <dsp:spPr>
        <a:xfrm>
          <a:off x="6459259" y="1112028"/>
          <a:ext cx="1290325" cy="39354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ambria" panose="02040503050406030204" pitchFamily="18" charset="0"/>
            </a:rPr>
            <a:t>S-1030 - cargos</a:t>
          </a:r>
          <a:endParaRPr lang="en-US" sz="1200" kern="1200" dirty="0">
            <a:latin typeface="Cambria" panose="02040503050406030204" pitchFamily="18" charset="0"/>
          </a:endParaRPr>
        </a:p>
      </dsp:txBody>
      <dsp:txXfrm>
        <a:off x="6459259" y="1112028"/>
        <a:ext cx="1290325" cy="393549"/>
      </dsp:txXfrm>
    </dsp:sp>
    <dsp:sp modelId="{25C2254E-88C9-4F4A-AD7C-4022DB018CC7}">
      <dsp:nvSpPr>
        <dsp:cNvPr id="0" name=""/>
        <dsp:cNvSpPr/>
      </dsp:nvSpPr>
      <dsp:spPr>
        <a:xfrm>
          <a:off x="6459259" y="1666868"/>
          <a:ext cx="1290325" cy="39354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 – 1035 </a:t>
          </a:r>
          <a:r>
            <a:rPr lang="en-US" sz="1200" kern="1200" dirty="0" err="1" smtClean="0"/>
            <a:t>Carreiras</a:t>
          </a:r>
          <a:r>
            <a:rPr lang="en-US" sz="1200" kern="1200" dirty="0" smtClean="0"/>
            <a:t> </a:t>
          </a:r>
          <a:r>
            <a:rPr lang="en-US" sz="1200" kern="1200" dirty="0" err="1" smtClean="0"/>
            <a:t>Publicas</a:t>
          </a:r>
          <a:endParaRPr lang="en-US" sz="1200" kern="1200" dirty="0"/>
        </a:p>
      </dsp:txBody>
      <dsp:txXfrm>
        <a:off x="6459259" y="1666868"/>
        <a:ext cx="1290325" cy="393549"/>
      </dsp:txXfrm>
    </dsp:sp>
    <dsp:sp modelId="{3A5F6EA6-47C6-44CB-A4A9-7199372A04EA}">
      <dsp:nvSpPr>
        <dsp:cNvPr id="0" name=""/>
        <dsp:cNvSpPr/>
      </dsp:nvSpPr>
      <dsp:spPr>
        <a:xfrm>
          <a:off x="6459259" y="2221708"/>
          <a:ext cx="1290325" cy="393549"/>
        </a:xfrm>
        <a:prstGeom prst="rect">
          <a:avLst/>
        </a:prstGeom>
        <a:solidFill>
          <a:schemeClr val="accent5">
            <a:lumMod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latin typeface="Cambria" panose="02040503050406030204" pitchFamily="18" charset="0"/>
            </a:rPr>
            <a:t>S-1040 - </a:t>
          </a:r>
          <a:r>
            <a:rPr lang="en-US" sz="1200" b="1" kern="1200" dirty="0" err="1" smtClean="0">
              <a:solidFill>
                <a:schemeClr val="bg1"/>
              </a:solidFill>
              <a:latin typeface="Cambria" panose="02040503050406030204" pitchFamily="18" charset="0"/>
            </a:rPr>
            <a:t>funções</a:t>
          </a:r>
          <a:endParaRPr lang="en-US" sz="1200" b="1" kern="1200" dirty="0">
            <a:solidFill>
              <a:schemeClr val="bg1"/>
            </a:solidFill>
            <a:latin typeface="Cambria" panose="02040503050406030204" pitchFamily="18" charset="0"/>
          </a:endParaRPr>
        </a:p>
      </dsp:txBody>
      <dsp:txXfrm>
        <a:off x="6459259" y="2221708"/>
        <a:ext cx="1290325" cy="393549"/>
      </dsp:txXfrm>
    </dsp:sp>
    <dsp:sp modelId="{551F6A61-A540-40B2-AD27-B632EE135738}">
      <dsp:nvSpPr>
        <dsp:cNvPr id="0" name=""/>
        <dsp:cNvSpPr/>
      </dsp:nvSpPr>
      <dsp:spPr>
        <a:xfrm>
          <a:off x="6459259" y="2776548"/>
          <a:ext cx="1290325" cy="39354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ambria" panose="02040503050406030204" pitchFamily="18" charset="0"/>
            </a:rPr>
            <a:t>S-1050 - </a:t>
          </a:r>
          <a:r>
            <a:rPr lang="en-US" sz="1200" kern="1200" dirty="0" err="1" smtClean="0">
              <a:latin typeface="Cambria" panose="02040503050406030204" pitchFamily="18" charset="0"/>
            </a:rPr>
            <a:t>horários</a:t>
          </a:r>
          <a:endParaRPr lang="en-US" sz="1200" kern="1200" dirty="0">
            <a:latin typeface="Cambria" panose="02040503050406030204" pitchFamily="18" charset="0"/>
          </a:endParaRPr>
        </a:p>
      </dsp:txBody>
      <dsp:txXfrm>
        <a:off x="6459259" y="2776548"/>
        <a:ext cx="1290325" cy="393549"/>
      </dsp:txXfrm>
    </dsp:sp>
    <dsp:sp modelId="{4A2B8301-AC8C-48C0-A98F-617B5A206CE0}">
      <dsp:nvSpPr>
        <dsp:cNvPr id="0" name=""/>
        <dsp:cNvSpPr/>
      </dsp:nvSpPr>
      <dsp:spPr>
        <a:xfrm>
          <a:off x="6459259" y="3331389"/>
          <a:ext cx="1290325" cy="39354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ambria" panose="02040503050406030204" pitchFamily="18" charset="0"/>
            </a:rPr>
            <a:t>S-1060 - </a:t>
          </a:r>
          <a:r>
            <a:rPr lang="en-US" sz="1200" kern="1200" dirty="0" err="1" smtClean="0">
              <a:latin typeface="Cambria" panose="02040503050406030204" pitchFamily="18" charset="0"/>
            </a:rPr>
            <a:t>ambiente</a:t>
          </a:r>
          <a:endParaRPr lang="en-US" sz="1200" kern="1200" dirty="0">
            <a:latin typeface="Cambria" panose="02040503050406030204" pitchFamily="18" charset="0"/>
          </a:endParaRPr>
        </a:p>
      </dsp:txBody>
      <dsp:txXfrm>
        <a:off x="6459259" y="3331389"/>
        <a:ext cx="1290325" cy="393549"/>
      </dsp:txXfrm>
    </dsp:sp>
    <dsp:sp modelId="{ECC03355-EBF3-46DD-B237-F8B262CD726D}">
      <dsp:nvSpPr>
        <dsp:cNvPr id="0" name=""/>
        <dsp:cNvSpPr/>
      </dsp:nvSpPr>
      <dsp:spPr>
        <a:xfrm>
          <a:off x="6459259" y="3886229"/>
          <a:ext cx="1290325" cy="39354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ambria" panose="02040503050406030204" pitchFamily="18" charset="0"/>
            </a:rPr>
            <a:t>S-1070 – </a:t>
          </a:r>
          <a:r>
            <a:rPr lang="en-US" sz="1200" kern="1200" dirty="0" err="1" smtClean="0">
              <a:latin typeface="Cambria" panose="02040503050406030204" pitchFamily="18" charset="0"/>
            </a:rPr>
            <a:t>processo</a:t>
          </a:r>
          <a:r>
            <a:rPr lang="en-US" sz="1200" kern="1200" dirty="0" smtClean="0">
              <a:latin typeface="Cambria" panose="02040503050406030204" pitchFamily="18" charset="0"/>
            </a:rPr>
            <a:t> </a:t>
          </a:r>
          <a:r>
            <a:rPr lang="en-US" sz="1200" kern="1200" dirty="0" err="1" smtClean="0">
              <a:latin typeface="Cambria" panose="02040503050406030204" pitchFamily="18" charset="0"/>
            </a:rPr>
            <a:t>adm</a:t>
          </a:r>
          <a:r>
            <a:rPr lang="en-US" sz="1200" kern="1200" dirty="0" smtClean="0">
              <a:latin typeface="Cambria" panose="02040503050406030204" pitchFamily="18" charset="0"/>
            </a:rPr>
            <a:t>/</a:t>
          </a:r>
          <a:r>
            <a:rPr lang="en-US" sz="1200" kern="1200" dirty="0" err="1" smtClean="0">
              <a:latin typeface="Cambria" panose="02040503050406030204" pitchFamily="18" charset="0"/>
            </a:rPr>
            <a:t>jud</a:t>
          </a:r>
          <a:endParaRPr lang="en-US" sz="1200" kern="1200" dirty="0">
            <a:latin typeface="Cambria" panose="02040503050406030204" pitchFamily="18" charset="0"/>
          </a:endParaRPr>
        </a:p>
      </dsp:txBody>
      <dsp:txXfrm>
        <a:off x="6459259" y="3886229"/>
        <a:ext cx="1290325" cy="393549"/>
      </dsp:txXfrm>
    </dsp:sp>
    <dsp:sp modelId="{5E1DC191-717B-4B77-9FAE-BF54D3EC3B05}">
      <dsp:nvSpPr>
        <dsp:cNvPr id="0" name=""/>
        <dsp:cNvSpPr/>
      </dsp:nvSpPr>
      <dsp:spPr>
        <a:xfrm>
          <a:off x="6459259" y="4441069"/>
          <a:ext cx="1290325" cy="39354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ambria" panose="02040503050406030204" pitchFamily="18" charset="0"/>
            </a:rPr>
            <a:t>S-1080 - </a:t>
          </a:r>
          <a:r>
            <a:rPr lang="en-US" sz="1200" kern="1200" dirty="0" err="1" smtClean="0">
              <a:latin typeface="Cambria" panose="02040503050406030204" pitchFamily="18" charset="0"/>
            </a:rPr>
            <a:t>avulso</a:t>
          </a:r>
          <a:endParaRPr lang="en-US" sz="1200" kern="1200" dirty="0">
            <a:latin typeface="Cambria" panose="02040503050406030204" pitchFamily="18" charset="0"/>
          </a:endParaRPr>
        </a:p>
      </dsp:txBody>
      <dsp:txXfrm>
        <a:off x="6459259" y="4441069"/>
        <a:ext cx="1290325" cy="393549"/>
      </dsp:txXfrm>
    </dsp:sp>
    <dsp:sp modelId="{E20AC802-2B47-4735-88C4-C12A03449035}">
      <dsp:nvSpPr>
        <dsp:cNvPr id="0" name=""/>
        <dsp:cNvSpPr/>
      </dsp:nvSpPr>
      <dsp:spPr>
        <a:xfrm>
          <a:off x="6459259" y="4995909"/>
          <a:ext cx="1290325" cy="393549"/>
        </a:xfrm>
        <a:prstGeom prst="rect">
          <a:avLst/>
        </a:prstGeom>
        <a:solidFill>
          <a:schemeClr val="accent2"/>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Cambria" panose="02040503050406030204" pitchFamily="18" charset="0"/>
            </a:rPr>
            <a:t>S-1065 </a:t>
          </a:r>
          <a:r>
            <a:rPr lang="en-US" sz="1200" b="1" kern="1200" dirty="0" err="1" smtClean="0">
              <a:solidFill>
                <a:schemeClr val="tx1"/>
              </a:solidFill>
              <a:latin typeface="Cambria" panose="02040503050406030204" pitchFamily="18" charset="0"/>
            </a:rPr>
            <a:t>tabela</a:t>
          </a:r>
          <a:r>
            <a:rPr lang="en-US" sz="1200" b="1" kern="1200" dirty="0" smtClean="0">
              <a:solidFill>
                <a:schemeClr val="tx1"/>
              </a:solidFill>
              <a:latin typeface="Cambria" panose="02040503050406030204" pitchFamily="18" charset="0"/>
            </a:rPr>
            <a:t> epi</a:t>
          </a:r>
          <a:endParaRPr lang="en-US" sz="1200" b="1" kern="1200" dirty="0">
            <a:solidFill>
              <a:schemeClr val="tx1"/>
            </a:solidFill>
            <a:latin typeface="Cambria" panose="02040503050406030204" pitchFamily="18" charset="0"/>
          </a:endParaRPr>
        </a:p>
      </dsp:txBody>
      <dsp:txXfrm>
        <a:off x="6459259" y="4995909"/>
        <a:ext cx="1290325" cy="393549"/>
      </dsp:txXfrm>
    </dsp:sp>
    <dsp:sp modelId="{CAFBAB3A-1BA5-437D-9965-C2412D48528D}">
      <dsp:nvSpPr>
        <dsp:cNvPr id="0" name=""/>
        <dsp:cNvSpPr/>
      </dsp:nvSpPr>
      <dsp:spPr>
        <a:xfrm>
          <a:off x="4910868" y="2221708"/>
          <a:ext cx="1290325" cy="393549"/>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ambria" panose="02040503050406030204" pitchFamily="18" charset="0"/>
            </a:rPr>
            <a:t>S-1005 - </a:t>
          </a:r>
          <a:r>
            <a:rPr lang="en-US" sz="1200" kern="1200" dirty="0" err="1" smtClean="0">
              <a:latin typeface="Cambria" panose="02040503050406030204" pitchFamily="18" charset="0"/>
            </a:rPr>
            <a:t>estabelecimentos</a:t>
          </a:r>
          <a:endParaRPr lang="en-US" sz="1200" kern="1200" dirty="0">
            <a:latin typeface="Cambria" panose="02040503050406030204" pitchFamily="18" charset="0"/>
          </a:endParaRPr>
        </a:p>
      </dsp:txBody>
      <dsp:txXfrm>
        <a:off x="4910868" y="2221708"/>
        <a:ext cx="1290325" cy="3935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EE362-D918-4691-A9AD-4C9DDB6A1BB8}">
      <dsp:nvSpPr>
        <dsp:cNvPr id="0" name=""/>
        <dsp:cNvSpPr/>
      </dsp:nvSpPr>
      <dsp:spPr>
        <a:xfrm>
          <a:off x="1831079" y="2417968"/>
          <a:ext cx="1275423" cy="113877"/>
        </a:xfrm>
        <a:custGeom>
          <a:avLst/>
          <a:gdLst/>
          <a:ahLst/>
          <a:cxnLst/>
          <a:rect l="0" t="0" r="0" b="0"/>
          <a:pathLst>
            <a:path>
              <a:moveTo>
                <a:pt x="0" y="113877"/>
              </a:moveTo>
              <a:lnTo>
                <a:pt x="1275423" y="113877"/>
              </a:lnTo>
              <a:lnTo>
                <a:pt x="1275423"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E3D2CC8-FB40-496D-9B94-5D1DFC80C295}">
      <dsp:nvSpPr>
        <dsp:cNvPr id="0" name=""/>
        <dsp:cNvSpPr/>
      </dsp:nvSpPr>
      <dsp:spPr>
        <a:xfrm>
          <a:off x="8390400" y="3565482"/>
          <a:ext cx="364406" cy="91440"/>
        </a:xfrm>
        <a:custGeom>
          <a:avLst/>
          <a:gdLst/>
          <a:ahLst/>
          <a:cxnLst/>
          <a:rect l="0" t="0" r="0" b="0"/>
          <a:pathLst>
            <a:path>
              <a:moveTo>
                <a:pt x="0" y="45720"/>
              </a:moveTo>
              <a:lnTo>
                <a:pt x="364406" y="4572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39D1CAC-7CEE-426F-8C4C-8E046985C272}">
      <dsp:nvSpPr>
        <dsp:cNvPr id="0" name=""/>
        <dsp:cNvSpPr/>
      </dsp:nvSpPr>
      <dsp:spPr>
        <a:xfrm>
          <a:off x="6203960" y="3565482"/>
          <a:ext cx="364406" cy="91440"/>
        </a:xfrm>
        <a:custGeom>
          <a:avLst/>
          <a:gdLst/>
          <a:ahLst/>
          <a:cxnLst/>
          <a:rect l="0" t="0" r="0" b="0"/>
          <a:pathLst>
            <a:path>
              <a:moveTo>
                <a:pt x="0" y="45720"/>
              </a:moveTo>
              <a:lnTo>
                <a:pt x="364406" y="4572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82F23C9-F424-4827-B40A-E1B2C62AA1E3}">
      <dsp:nvSpPr>
        <dsp:cNvPr id="0" name=""/>
        <dsp:cNvSpPr/>
      </dsp:nvSpPr>
      <dsp:spPr>
        <a:xfrm>
          <a:off x="1831079" y="2531845"/>
          <a:ext cx="2550847" cy="1079356"/>
        </a:xfrm>
        <a:custGeom>
          <a:avLst/>
          <a:gdLst/>
          <a:ahLst/>
          <a:cxnLst/>
          <a:rect l="0" t="0" r="0" b="0"/>
          <a:pathLst>
            <a:path>
              <a:moveTo>
                <a:pt x="0" y="0"/>
              </a:moveTo>
              <a:lnTo>
                <a:pt x="2368643" y="0"/>
              </a:lnTo>
              <a:lnTo>
                <a:pt x="2368643" y="1079356"/>
              </a:lnTo>
              <a:lnTo>
                <a:pt x="2550847" y="1079356"/>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B50192E-E580-4BF3-8D70-990D5061C93D}">
      <dsp:nvSpPr>
        <dsp:cNvPr id="0" name=""/>
        <dsp:cNvSpPr/>
      </dsp:nvSpPr>
      <dsp:spPr>
        <a:xfrm>
          <a:off x="1831079" y="2486125"/>
          <a:ext cx="2550847" cy="91440"/>
        </a:xfrm>
        <a:custGeom>
          <a:avLst/>
          <a:gdLst/>
          <a:ahLst/>
          <a:cxnLst/>
          <a:rect l="0" t="0" r="0" b="0"/>
          <a:pathLst>
            <a:path>
              <a:moveTo>
                <a:pt x="0" y="45720"/>
              </a:moveTo>
              <a:lnTo>
                <a:pt x="2368643" y="45720"/>
              </a:lnTo>
              <a:lnTo>
                <a:pt x="2368643" y="63158"/>
              </a:lnTo>
              <a:lnTo>
                <a:pt x="2550847" y="63158"/>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DA25FF2-136F-4A89-824F-74D48C803987}">
      <dsp:nvSpPr>
        <dsp:cNvPr id="0" name=""/>
        <dsp:cNvSpPr/>
      </dsp:nvSpPr>
      <dsp:spPr>
        <a:xfrm>
          <a:off x="1831079" y="1469927"/>
          <a:ext cx="2550847" cy="1061918"/>
        </a:xfrm>
        <a:custGeom>
          <a:avLst/>
          <a:gdLst/>
          <a:ahLst/>
          <a:cxnLst/>
          <a:rect l="0" t="0" r="0" b="0"/>
          <a:pathLst>
            <a:path>
              <a:moveTo>
                <a:pt x="0" y="1061918"/>
              </a:moveTo>
              <a:lnTo>
                <a:pt x="2368643" y="1061918"/>
              </a:lnTo>
              <a:lnTo>
                <a:pt x="2368643" y="0"/>
              </a:lnTo>
              <a:lnTo>
                <a:pt x="2550847"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837052-947A-4A10-8B2D-337C29261571}">
      <dsp:nvSpPr>
        <dsp:cNvPr id="0" name=""/>
        <dsp:cNvSpPr/>
      </dsp:nvSpPr>
      <dsp:spPr>
        <a:xfrm>
          <a:off x="9045" y="2096038"/>
          <a:ext cx="1822033" cy="871613"/>
        </a:xfrm>
        <a:prstGeom prst="rect">
          <a:avLst/>
        </a:prstGeom>
        <a:solidFill>
          <a:schemeClr val="tx1">
            <a:lumMod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Cambria" panose="02040503050406030204" pitchFamily="18" charset="0"/>
            </a:rPr>
            <a:t>S-1000 – </a:t>
          </a:r>
        </a:p>
        <a:p>
          <a:pPr lvl="0" algn="ctr" defTabSz="755650">
            <a:lnSpc>
              <a:spcPct val="90000"/>
            </a:lnSpc>
            <a:spcBef>
              <a:spcPct val="0"/>
            </a:spcBef>
            <a:spcAft>
              <a:spcPct val="35000"/>
            </a:spcAft>
          </a:pPr>
          <a:r>
            <a:rPr lang="en-US" sz="1700" b="1" kern="1200" dirty="0" err="1" smtClean="0">
              <a:latin typeface="Cambria" panose="02040503050406030204" pitchFamily="18" charset="0"/>
            </a:rPr>
            <a:t>empregador</a:t>
          </a:r>
          <a:endParaRPr lang="en-US" sz="1700" b="1" kern="1200" dirty="0">
            <a:latin typeface="Cambria" panose="02040503050406030204" pitchFamily="18" charset="0"/>
          </a:endParaRPr>
        </a:p>
      </dsp:txBody>
      <dsp:txXfrm>
        <a:off x="9045" y="2096038"/>
        <a:ext cx="1822033" cy="871613"/>
      </dsp:txXfrm>
    </dsp:sp>
    <dsp:sp modelId="{307874A8-1E83-45DD-BA76-2ED197C49536}">
      <dsp:nvSpPr>
        <dsp:cNvPr id="0" name=""/>
        <dsp:cNvSpPr/>
      </dsp:nvSpPr>
      <dsp:spPr>
        <a:xfrm>
          <a:off x="4381926" y="1032381"/>
          <a:ext cx="1822033" cy="875092"/>
        </a:xfrm>
        <a:prstGeom prst="rect">
          <a:avLst/>
        </a:prstGeom>
        <a:solidFill>
          <a:schemeClr val="accent5">
            <a:lumMod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Cambria" panose="02040503050406030204" pitchFamily="18" charset="0"/>
            </a:rPr>
            <a:t>S-1010 - </a:t>
          </a:r>
          <a:r>
            <a:rPr lang="en-US" sz="1700" b="1" kern="1200" dirty="0" err="1" smtClean="0">
              <a:latin typeface="Cambria" panose="02040503050406030204" pitchFamily="18" charset="0"/>
            </a:rPr>
            <a:t>rubricas</a:t>
          </a:r>
          <a:endParaRPr lang="en-US" sz="1700" b="1" kern="1200" dirty="0">
            <a:latin typeface="Cambria" panose="02040503050406030204" pitchFamily="18" charset="0"/>
          </a:endParaRPr>
        </a:p>
      </dsp:txBody>
      <dsp:txXfrm>
        <a:off x="4381926" y="1032381"/>
        <a:ext cx="1822033" cy="875092"/>
      </dsp:txXfrm>
    </dsp:sp>
    <dsp:sp modelId="{A104C196-AF20-405B-963C-11E17E90FF24}">
      <dsp:nvSpPr>
        <dsp:cNvPr id="0" name=""/>
        <dsp:cNvSpPr/>
      </dsp:nvSpPr>
      <dsp:spPr>
        <a:xfrm>
          <a:off x="4381926" y="2135228"/>
          <a:ext cx="1822033" cy="828112"/>
        </a:xfrm>
        <a:prstGeom prst="rect">
          <a:avLst/>
        </a:prstGeom>
        <a:solidFill>
          <a:schemeClr val="accent5">
            <a:lumMod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Cambria" panose="02040503050406030204" pitchFamily="18" charset="0"/>
            </a:rPr>
            <a:t>S-1020 - </a:t>
          </a:r>
          <a:r>
            <a:rPr lang="en-US" sz="1700" b="1" kern="1200" dirty="0" err="1" smtClean="0">
              <a:latin typeface="Cambria" panose="02040503050406030204" pitchFamily="18" charset="0"/>
            </a:rPr>
            <a:t>lotações</a:t>
          </a:r>
          <a:endParaRPr lang="en-US" sz="1700" b="1" kern="1200" dirty="0">
            <a:latin typeface="Cambria" panose="02040503050406030204" pitchFamily="18" charset="0"/>
          </a:endParaRPr>
        </a:p>
      </dsp:txBody>
      <dsp:txXfrm>
        <a:off x="4381926" y="2135228"/>
        <a:ext cx="1822033" cy="828112"/>
      </dsp:txXfrm>
    </dsp:sp>
    <dsp:sp modelId="{0A3ECCE3-4018-4154-B3C6-812FA99B9FAC}">
      <dsp:nvSpPr>
        <dsp:cNvPr id="0" name=""/>
        <dsp:cNvSpPr/>
      </dsp:nvSpPr>
      <dsp:spPr>
        <a:xfrm>
          <a:off x="4381926" y="3191094"/>
          <a:ext cx="1822033" cy="840215"/>
        </a:xfrm>
        <a:prstGeom prst="rect">
          <a:avLst/>
        </a:prstGeom>
        <a:solidFill>
          <a:schemeClr val="accent5">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S 1030 cargos</a:t>
          </a:r>
        </a:p>
        <a:p>
          <a:pPr lvl="0" algn="ctr" defTabSz="755650">
            <a:lnSpc>
              <a:spcPct val="90000"/>
            </a:lnSpc>
            <a:spcBef>
              <a:spcPct val="0"/>
            </a:spcBef>
            <a:spcAft>
              <a:spcPct val="35000"/>
            </a:spcAft>
          </a:pPr>
          <a:r>
            <a:rPr lang="en-US" sz="1700" b="1" kern="1200" dirty="0" err="1" smtClean="0"/>
            <a:t>empregos</a:t>
          </a:r>
          <a:r>
            <a:rPr lang="en-US" sz="1700" b="1" kern="1200" dirty="0" smtClean="0"/>
            <a:t> </a:t>
          </a:r>
          <a:r>
            <a:rPr lang="en-US" sz="1700" b="1" kern="1200" dirty="0" err="1" smtClean="0"/>
            <a:t>públicos</a:t>
          </a:r>
          <a:endParaRPr lang="en-US" sz="1700" b="1" kern="1200" dirty="0"/>
        </a:p>
      </dsp:txBody>
      <dsp:txXfrm>
        <a:off x="4381926" y="3191094"/>
        <a:ext cx="1822033" cy="840215"/>
      </dsp:txXfrm>
    </dsp:sp>
    <dsp:sp modelId="{DD5E7CF3-4CD5-4B3B-82D6-D6DCBD17A9F5}">
      <dsp:nvSpPr>
        <dsp:cNvPr id="0" name=""/>
        <dsp:cNvSpPr/>
      </dsp:nvSpPr>
      <dsp:spPr>
        <a:xfrm>
          <a:off x="6568367" y="3167195"/>
          <a:ext cx="1822033" cy="888013"/>
        </a:xfrm>
        <a:prstGeom prst="rect">
          <a:avLst/>
        </a:prstGeom>
        <a:solidFill>
          <a:schemeClr val="accent5">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Cambria" panose="02040503050406030204" pitchFamily="18" charset="0"/>
            </a:rPr>
            <a:t>S-1035 </a:t>
          </a:r>
        </a:p>
        <a:p>
          <a:pPr lvl="0" algn="ctr" defTabSz="755650">
            <a:lnSpc>
              <a:spcPct val="90000"/>
            </a:lnSpc>
            <a:spcBef>
              <a:spcPct val="0"/>
            </a:spcBef>
            <a:spcAft>
              <a:spcPct val="35000"/>
            </a:spcAft>
          </a:pPr>
          <a:r>
            <a:rPr lang="en-US" sz="1700" b="1" kern="1200" dirty="0" err="1" smtClean="0">
              <a:latin typeface="Cambria" panose="02040503050406030204" pitchFamily="18" charset="0"/>
            </a:rPr>
            <a:t>carreiras</a:t>
          </a:r>
          <a:r>
            <a:rPr lang="en-US" sz="1700" b="1" kern="1200" dirty="0" smtClean="0">
              <a:latin typeface="Cambria" panose="02040503050406030204" pitchFamily="18" charset="0"/>
            </a:rPr>
            <a:t> </a:t>
          </a:r>
          <a:r>
            <a:rPr lang="en-US" sz="1700" b="1" kern="1200" dirty="0" err="1" smtClean="0">
              <a:latin typeface="Cambria" panose="02040503050406030204" pitchFamily="18" charset="0"/>
            </a:rPr>
            <a:t>Públicas</a:t>
          </a:r>
          <a:r>
            <a:rPr lang="en-US" sz="1700" b="1" kern="1200" dirty="0" smtClean="0">
              <a:latin typeface="Cambria" panose="02040503050406030204" pitchFamily="18" charset="0"/>
            </a:rPr>
            <a:t> </a:t>
          </a:r>
        </a:p>
      </dsp:txBody>
      <dsp:txXfrm>
        <a:off x="6568367" y="3167195"/>
        <a:ext cx="1822033" cy="888013"/>
      </dsp:txXfrm>
    </dsp:sp>
    <dsp:sp modelId="{5BEE4A18-1487-487F-9C61-2BABBCF50358}">
      <dsp:nvSpPr>
        <dsp:cNvPr id="0" name=""/>
        <dsp:cNvSpPr/>
      </dsp:nvSpPr>
      <dsp:spPr>
        <a:xfrm>
          <a:off x="8754807" y="3178032"/>
          <a:ext cx="1822033" cy="866340"/>
        </a:xfrm>
        <a:prstGeom prst="rect">
          <a:avLst/>
        </a:prstGeom>
        <a:solidFill>
          <a:schemeClr val="accent5">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S-1040 </a:t>
          </a:r>
        </a:p>
        <a:p>
          <a:pPr lvl="0" algn="ctr" defTabSz="755650">
            <a:lnSpc>
              <a:spcPct val="90000"/>
            </a:lnSpc>
            <a:spcBef>
              <a:spcPct val="0"/>
            </a:spcBef>
            <a:spcAft>
              <a:spcPct val="35000"/>
            </a:spcAft>
          </a:pPr>
          <a:r>
            <a:rPr lang="en-US" sz="1700" b="1" kern="1200" dirty="0" err="1" smtClean="0">
              <a:solidFill>
                <a:schemeClr val="tx1"/>
              </a:solidFill>
            </a:rPr>
            <a:t>Funções</a:t>
          </a:r>
          <a:r>
            <a:rPr lang="en-US" sz="1700" b="1" kern="1200" dirty="0" smtClean="0">
              <a:solidFill>
                <a:schemeClr val="tx1"/>
              </a:solidFill>
            </a:rPr>
            <a:t>/cargos </a:t>
          </a:r>
          <a:r>
            <a:rPr lang="en-US" sz="1700" b="1" kern="1200" dirty="0" err="1" smtClean="0">
              <a:solidFill>
                <a:schemeClr val="tx1"/>
              </a:solidFill>
            </a:rPr>
            <a:t>comissão</a:t>
          </a:r>
          <a:endParaRPr lang="en-US" sz="1700" b="1" kern="1200" dirty="0">
            <a:solidFill>
              <a:schemeClr val="tx1"/>
            </a:solidFill>
          </a:endParaRPr>
        </a:p>
      </dsp:txBody>
      <dsp:txXfrm>
        <a:off x="8754807" y="3178032"/>
        <a:ext cx="1822033" cy="866340"/>
      </dsp:txXfrm>
    </dsp:sp>
    <dsp:sp modelId="{CAFBAB3A-1BA5-437D-9965-C2412D48528D}">
      <dsp:nvSpPr>
        <dsp:cNvPr id="0" name=""/>
        <dsp:cNvSpPr/>
      </dsp:nvSpPr>
      <dsp:spPr>
        <a:xfrm>
          <a:off x="2195486" y="1546060"/>
          <a:ext cx="1822033" cy="871908"/>
        </a:xfrm>
        <a:prstGeom prst="rect">
          <a:avLst/>
        </a:prstGeom>
        <a:solidFill>
          <a:schemeClr val="tx1">
            <a:lumMod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Cambria" panose="02040503050406030204" pitchFamily="18" charset="0"/>
            </a:rPr>
            <a:t>S-1005 - </a:t>
          </a:r>
          <a:r>
            <a:rPr lang="en-US" sz="1700" b="1" kern="1200" dirty="0" err="1" smtClean="0">
              <a:latin typeface="Cambria" panose="02040503050406030204" pitchFamily="18" charset="0"/>
            </a:rPr>
            <a:t>estabelecimentos</a:t>
          </a:r>
          <a:endParaRPr lang="en-US" sz="1700" b="1" kern="1200" dirty="0">
            <a:latin typeface="Cambria" panose="02040503050406030204" pitchFamily="18" charset="0"/>
          </a:endParaRPr>
        </a:p>
      </dsp:txBody>
      <dsp:txXfrm>
        <a:off x="2195486" y="1546060"/>
        <a:ext cx="1822033" cy="8719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EE362-D918-4691-A9AD-4C9DDB6A1BB8}">
      <dsp:nvSpPr>
        <dsp:cNvPr id="0" name=""/>
        <dsp:cNvSpPr/>
      </dsp:nvSpPr>
      <dsp:spPr>
        <a:xfrm>
          <a:off x="2769668" y="2386772"/>
          <a:ext cx="1758647" cy="157022"/>
        </a:xfrm>
        <a:custGeom>
          <a:avLst/>
          <a:gdLst/>
          <a:ahLst/>
          <a:cxnLst/>
          <a:rect l="0" t="0" r="0" b="0"/>
          <a:pathLst>
            <a:path>
              <a:moveTo>
                <a:pt x="0" y="157022"/>
              </a:moveTo>
              <a:lnTo>
                <a:pt x="1758647" y="157022"/>
              </a:lnTo>
              <a:lnTo>
                <a:pt x="1758647"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6977D34-0BFE-453A-9E89-8CE7FCA52E2E}">
      <dsp:nvSpPr>
        <dsp:cNvPr id="0" name=""/>
        <dsp:cNvSpPr/>
      </dsp:nvSpPr>
      <dsp:spPr>
        <a:xfrm>
          <a:off x="2769668" y="2543795"/>
          <a:ext cx="3517294" cy="2160623"/>
        </a:xfrm>
        <a:custGeom>
          <a:avLst/>
          <a:gdLst/>
          <a:ahLst/>
          <a:cxnLst/>
          <a:rect l="0" t="0" r="0" b="0"/>
          <a:pathLst>
            <a:path>
              <a:moveTo>
                <a:pt x="0" y="0"/>
              </a:moveTo>
              <a:lnTo>
                <a:pt x="3266058" y="0"/>
              </a:lnTo>
              <a:lnTo>
                <a:pt x="3266058" y="2160623"/>
              </a:lnTo>
              <a:lnTo>
                <a:pt x="3517294" y="2160623"/>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7A59AB7-2A21-4126-9DBF-536B4CF8B76A}">
      <dsp:nvSpPr>
        <dsp:cNvPr id="0" name=""/>
        <dsp:cNvSpPr/>
      </dsp:nvSpPr>
      <dsp:spPr>
        <a:xfrm>
          <a:off x="2769668" y="2543795"/>
          <a:ext cx="3517294" cy="1080311"/>
        </a:xfrm>
        <a:custGeom>
          <a:avLst/>
          <a:gdLst/>
          <a:ahLst/>
          <a:cxnLst/>
          <a:rect l="0" t="0" r="0" b="0"/>
          <a:pathLst>
            <a:path>
              <a:moveTo>
                <a:pt x="0" y="0"/>
              </a:moveTo>
              <a:lnTo>
                <a:pt x="3266058" y="0"/>
              </a:lnTo>
              <a:lnTo>
                <a:pt x="3266058" y="1080311"/>
              </a:lnTo>
              <a:lnTo>
                <a:pt x="3517294" y="1080311"/>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E54BDA-08E7-4230-97A9-45D904CC5E83}">
      <dsp:nvSpPr>
        <dsp:cNvPr id="0" name=""/>
        <dsp:cNvSpPr/>
      </dsp:nvSpPr>
      <dsp:spPr>
        <a:xfrm>
          <a:off x="2769668" y="2498075"/>
          <a:ext cx="3517294" cy="91440"/>
        </a:xfrm>
        <a:custGeom>
          <a:avLst/>
          <a:gdLst/>
          <a:ahLst/>
          <a:cxnLst/>
          <a:rect l="0" t="0" r="0" b="0"/>
          <a:pathLst>
            <a:path>
              <a:moveTo>
                <a:pt x="0" y="45720"/>
              </a:moveTo>
              <a:lnTo>
                <a:pt x="3517294" y="4572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6CE350-9E28-49F3-B216-58F1CAE7E42A}">
      <dsp:nvSpPr>
        <dsp:cNvPr id="0" name=""/>
        <dsp:cNvSpPr/>
      </dsp:nvSpPr>
      <dsp:spPr>
        <a:xfrm>
          <a:off x="2769668" y="1463483"/>
          <a:ext cx="3517294" cy="1080311"/>
        </a:xfrm>
        <a:custGeom>
          <a:avLst/>
          <a:gdLst/>
          <a:ahLst/>
          <a:cxnLst/>
          <a:rect l="0" t="0" r="0" b="0"/>
          <a:pathLst>
            <a:path>
              <a:moveTo>
                <a:pt x="0" y="1080311"/>
              </a:moveTo>
              <a:lnTo>
                <a:pt x="3266058" y="1080311"/>
              </a:lnTo>
              <a:lnTo>
                <a:pt x="3266058" y="0"/>
              </a:lnTo>
              <a:lnTo>
                <a:pt x="3517294"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8E7F2E-5C52-4AC3-AB8B-1D441B73F710}">
      <dsp:nvSpPr>
        <dsp:cNvPr id="0" name=""/>
        <dsp:cNvSpPr/>
      </dsp:nvSpPr>
      <dsp:spPr>
        <a:xfrm>
          <a:off x="2769668" y="383171"/>
          <a:ext cx="3517294" cy="2160623"/>
        </a:xfrm>
        <a:custGeom>
          <a:avLst/>
          <a:gdLst/>
          <a:ahLst/>
          <a:cxnLst/>
          <a:rect l="0" t="0" r="0" b="0"/>
          <a:pathLst>
            <a:path>
              <a:moveTo>
                <a:pt x="0" y="2160623"/>
              </a:moveTo>
              <a:lnTo>
                <a:pt x="3266058" y="2160623"/>
              </a:lnTo>
              <a:lnTo>
                <a:pt x="3266058" y="0"/>
              </a:lnTo>
              <a:lnTo>
                <a:pt x="3517294"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837052-947A-4A10-8B2D-337C29261571}">
      <dsp:nvSpPr>
        <dsp:cNvPr id="0" name=""/>
        <dsp:cNvSpPr/>
      </dsp:nvSpPr>
      <dsp:spPr>
        <a:xfrm>
          <a:off x="257315" y="2160661"/>
          <a:ext cx="2512353" cy="766267"/>
        </a:xfrm>
        <a:prstGeom prst="rect">
          <a:avLst/>
        </a:prstGeom>
        <a:solidFill>
          <a:schemeClr val="tx1">
            <a:lumMod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latin typeface="Cambria" panose="02040503050406030204" pitchFamily="18" charset="0"/>
            </a:rPr>
            <a:t>S-1000 – </a:t>
          </a:r>
        </a:p>
        <a:p>
          <a:pPr lvl="0" algn="ctr" defTabSz="1022350">
            <a:lnSpc>
              <a:spcPct val="90000"/>
            </a:lnSpc>
            <a:spcBef>
              <a:spcPct val="0"/>
            </a:spcBef>
            <a:spcAft>
              <a:spcPct val="35000"/>
            </a:spcAft>
          </a:pPr>
          <a:r>
            <a:rPr lang="en-US" sz="2300" b="1" kern="1200" dirty="0" err="1" smtClean="0">
              <a:latin typeface="Cambria" panose="02040503050406030204" pitchFamily="18" charset="0"/>
            </a:rPr>
            <a:t>empregador</a:t>
          </a:r>
          <a:endParaRPr lang="en-US" sz="2300" b="1" kern="1200" dirty="0">
            <a:latin typeface="Cambria" panose="02040503050406030204" pitchFamily="18" charset="0"/>
          </a:endParaRPr>
        </a:p>
      </dsp:txBody>
      <dsp:txXfrm>
        <a:off x="257315" y="2160661"/>
        <a:ext cx="2512353" cy="766267"/>
      </dsp:txXfrm>
    </dsp:sp>
    <dsp:sp modelId="{551F6A61-A540-40B2-AD27-B632EE135738}">
      <dsp:nvSpPr>
        <dsp:cNvPr id="0" name=""/>
        <dsp:cNvSpPr/>
      </dsp:nvSpPr>
      <dsp:spPr>
        <a:xfrm>
          <a:off x="6286963" y="37"/>
          <a:ext cx="2512353" cy="766267"/>
        </a:xfrm>
        <a:prstGeom prst="rect">
          <a:avLst/>
        </a:prstGeom>
        <a:solidFill>
          <a:schemeClr val="accent5">
            <a:lumMod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latin typeface="Cambria" panose="02040503050406030204" pitchFamily="18" charset="0"/>
            </a:rPr>
            <a:t>S-1050 - </a:t>
          </a:r>
          <a:r>
            <a:rPr lang="en-US" sz="2300" b="1" kern="1200" dirty="0" err="1" smtClean="0">
              <a:latin typeface="Cambria" panose="02040503050406030204" pitchFamily="18" charset="0"/>
            </a:rPr>
            <a:t>horários</a:t>
          </a:r>
          <a:endParaRPr lang="en-US" sz="2300" b="1" kern="1200" dirty="0">
            <a:latin typeface="Cambria" panose="02040503050406030204" pitchFamily="18" charset="0"/>
          </a:endParaRPr>
        </a:p>
      </dsp:txBody>
      <dsp:txXfrm>
        <a:off x="6286963" y="37"/>
        <a:ext cx="2512353" cy="766267"/>
      </dsp:txXfrm>
    </dsp:sp>
    <dsp:sp modelId="{4A2B8301-AC8C-48C0-A98F-617B5A206CE0}">
      <dsp:nvSpPr>
        <dsp:cNvPr id="0" name=""/>
        <dsp:cNvSpPr/>
      </dsp:nvSpPr>
      <dsp:spPr>
        <a:xfrm>
          <a:off x="6286963" y="1080349"/>
          <a:ext cx="2512353" cy="766267"/>
        </a:xfrm>
        <a:prstGeom prst="rect">
          <a:avLst/>
        </a:prstGeom>
        <a:solidFill>
          <a:schemeClr val="accent5">
            <a:lumMod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latin typeface="Cambria" panose="02040503050406030204" pitchFamily="18" charset="0"/>
            </a:rPr>
            <a:t>S-1060 - </a:t>
          </a:r>
          <a:r>
            <a:rPr lang="en-US" sz="2300" b="1" kern="1200" dirty="0" err="1" smtClean="0">
              <a:latin typeface="Cambria" panose="02040503050406030204" pitchFamily="18" charset="0"/>
            </a:rPr>
            <a:t>ambiente</a:t>
          </a:r>
          <a:endParaRPr lang="en-US" sz="2300" b="1" kern="1200" dirty="0">
            <a:latin typeface="Cambria" panose="02040503050406030204" pitchFamily="18" charset="0"/>
          </a:endParaRPr>
        </a:p>
      </dsp:txBody>
      <dsp:txXfrm>
        <a:off x="6286963" y="1080349"/>
        <a:ext cx="2512353" cy="766267"/>
      </dsp:txXfrm>
    </dsp:sp>
    <dsp:sp modelId="{620D3E40-44A0-4CF3-BAF4-F579E7D99F21}">
      <dsp:nvSpPr>
        <dsp:cNvPr id="0" name=""/>
        <dsp:cNvSpPr/>
      </dsp:nvSpPr>
      <dsp:spPr>
        <a:xfrm>
          <a:off x="6286963" y="2160661"/>
          <a:ext cx="2512353" cy="766267"/>
        </a:xfrm>
        <a:prstGeom prst="rect">
          <a:avLst/>
        </a:prstGeom>
        <a:solidFill>
          <a:schemeClr val="accent2"/>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latin typeface="Cambria" panose="02040503050406030204" pitchFamily="18" charset="0"/>
            </a:rPr>
            <a:t>S-1065 – Equip </a:t>
          </a:r>
          <a:r>
            <a:rPr lang="en-US" sz="2300" b="1" kern="1200" dirty="0" err="1" smtClean="0">
              <a:solidFill>
                <a:schemeClr val="tx1"/>
              </a:solidFill>
              <a:latin typeface="Cambria" panose="02040503050406030204" pitchFamily="18" charset="0"/>
            </a:rPr>
            <a:t>Proteção</a:t>
          </a:r>
          <a:endParaRPr lang="en-US" sz="2300" b="1" kern="1200" dirty="0">
            <a:solidFill>
              <a:schemeClr val="tx1"/>
            </a:solidFill>
            <a:latin typeface="Cambria" panose="02040503050406030204" pitchFamily="18" charset="0"/>
          </a:endParaRPr>
        </a:p>
      </dsp:txBody>
      <dsp:txXfrm>
        <a:off x="6286963" y="2160661"/>
        <a:ext cx="2512353" cy="766267"/>
      </dsp:txXfrm>
    </dsp:sp>
    <dsp:sp modelId="{ECC03355-EBF3-46DD-B237-F8B262CD726D}">
      <dsp:nvSpPr>
        <dsp:cNvPr id="0" name=""/>
        <dsp:cNvSpPr/>
      </dsp:nvSpPr>
      <dsp:spPr>
        <a:xfrm>
          <a:off x="6286963" y="3240972"/>
          <a:ext cx="2512353" cy="766267"/>
        </a:xfrm>
        <a:prstGeom prst="rect">
          <a:avLst/>
        </a:prstGeom>
        <a:solidFill>
          <a:schemeClr val="accent5">
            <a:lumMod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latin typeface="Cambria" panose="02040503050406030204" pitchFamily="18" charset="0"/>
            </a:rPr>
            <a:t>S-1070 – </a:t>
          </a:r>
          <a:r>
            <a:rPr lang="en-US" sz="2300" b="1" kern="1200" dirty="0" err="1" smtClean="0">
              <a:latin typeface="Cambria" panose="02040503050406030204" pitchFamily="18" charset="0"/>
            </a:rPr>
            <a:t>processo</a:t>
          </a:r>
          <a:r>
            <a:rPr lang="en-US" sz="2300" b="1" kern="1200" dirty="0" smtClean="0">
              <a:latin typeface="Cambria" panose="02040503050406030204" pitchFamily="18" charset="0"/>
            </a:rPr>
            <a:t> </a:t>
          </a:r>
          <a:r>
            <a:rPr lang="en-US" sz="2300" b="1" kern="1200" dirty="0" err="1" smtClean="0">
              <a:latin typeface="Cambria" panose="02040503050406030204" pitchFamily="18" charset="0"/>
            </a:rPr>
            <a:t>adm</a:t>
          </a:r>
          <a:r>
            <a:rPr lang="en-US" sz="2300" b="1" kern="1200" dirty="0" smtClean="0">
              <a:latin typeface="Cambria" panose="02040503050406030204" pitchFamily="18" charset="0"/>
            </a:rPr>
            <a:t>/</a:t>
          </a:r>
          <a:r>
            <a:rPr lang="en-US" sz="2300" b="1" kern="1200" dirty="0" err="1" smtClean="0">
              <a:latin typeface="Cambria" panose="02040503050406030204" pitchFamily="18" charset="0"/>
            </a:rPr>
            <a:t>jud</a:t>
          </a:r>
          <a:endParaRPr lang="en-US" sz="2300" b="1" kern="1200" dirty="0">
            <a:latin typeface="Cambria" panose="02040503050406030204" pitchFamily="18" charset="0"/>
          </a:endParaRPr>
        </a:p>
      </dsp:txBody>
      <dsp:txXfrm>
        <a:off x="6286963" y="3240972"/>
        <a:ext cx="2512353" cy="766267"/>
      </dsp:txXfrm>
    </dsp:sp>
    <dsp:sp modelId="{5E1DC191-717B-4B77-9FAE-BF54D3EC3B05}">
      <dsp:nvSpPr>
        <dsp:cNvPr id="0" name=""/>
        <dsp:cNvSpPr/>
      </dsp:nvSpPr>
      <dsp:spPr>
        <a:xfrm>
          <a:off x="6286963" y="4321284"/>
          <a:ext cx="2512353" cy="766267"/>
        </a:xfrm>
        <a:prstGeom prst="rect">
          <a:avLst/>
        </a:prstGeom>
        <a:solidFill>
          <a:schemeClr val="bg1"/>
        </a:solidFill>
        <a:ln>
          <a:solidFill>
            <a:schemeClr val="tx1"/>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2060"/>
              </a:solidFill>
              <a:latin typeface="Cambria" panose="02040503050406030204" pitchFamily="18" charset="0"/>
            </a:rPr>
            <a:t>S-1080 - </a:t>
          </a:r>
          <a:r>
            <a:rPr lang="en-US" sz="2300" b="1" kern="1200" dirty="0" err="1" smtClean="0">
              <a:solidFill>
                <a:srgbClr val="002060"/>
              </a:solidFill>
              <a:latin typeface="Cambria" panose="02040503050406030204" pitchFamily="18" charset="0"/>
            </a:rPr>
            <a:t>avulso</a:t>
          </a:r>
          <a:endParaRPr lang="en-US" sz="2300" b="1" kern="1200" dirty="0">
            <a:solidFill>
              <a:srgbClr val="002060"/>
            </a:solidFill>
            <a:latin typeface="Cambria" panose="02040503050406030204" pitchFamily="18" charset="0"/>
          </a:endParaRPr>
        </a:p>
      </dsp:txBody>
      <dsp:txXfrm>
        <a:off x="6286963" y="4321284"/>
        <a:ext cx="2512353" cy="766267"/>
      </dsp:txXfrm>
    </dsp:sp>
    <dsp:sp modelId="{CAFBAB3A-1BA5-437D-9965-C2412D48528D}">
      <dsp:nvSpPr>
        <dsp:cNvPr id="0" name=""/>
        <dsp:cNvSpPr/>
      </dsp:nvSpPr>
      <dsp:spPr>
        <a:xfrm>
          <a:off x="3272139" y="1620505"/>
          <a:ext cx="2512353" cy="766267"/>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latin typeface="Cambria" panose="02040503050406030204" pitchFamily="18" charset="0"/>
            </a:rPr>
            <a:t>S-1005 - </a:t>
          </a:r>
          <a:r>
            <a:rPr lang="en-US" sz="2300" b="1" kern="1200" dirty="0" err="1" smtClean="0">
              <a:latin typeface="Cambria" panose="02040503050406030204" pitchFamily="18" charset="0"/>
            </a:rPr>
            <a:t>estabelecimentos</a:t>
          </a:r>
          <a:endParaRPr lang="en-US" sz="2300" b="1" kern="1200" dirty="0">
            <a:latin typeface="Cambria" panose="02040503050406030204" pitchFamily="18" charset="0"/>
          </a:endParaRPr>
        </a:p>
      </dsp:txBody>
      <dsp:txXfrm>
        <a:off x="3272139" y="1620505"/>
        <a:ext cx="2512353" cy="7662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7D53-CDCA-48C5-9C7A-FA761A0EDBDD}">
      <dsp:nvSpPr>
        <dsp:cNvPr id="0" name=""/>
        <dsp:cNvSpPr/>
      </dsp:nvSpPr>
      <dsp:spPr>
        <a:xfrm>
          <a:off x="5715000" y="706111"/>
          <a:ext cx="280677" cy="1618174"/>
        </a:xfrm>
        <a:custGeom>
          <a:avLst/>
          <a:gdLst/>
          <a:ahLst/>
          <a:cxnLst/>
          <a:rect l="0" t="0" r="0" b="0"/>
          <a:pathLst>
            <a:path>
              <a:moveTo>
                <a:pt x="0" y="0"/>
              </a:moveTo>
              <a:lnTo>
                <a:pt x="0" y="1618174"/>
              </a:lnTo>
              <a:lnTo>
                <a:pt x="280677" y="16181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0F0878-FCAF-4CCA-BE8C-F7C2E277F09F}">
      <dsp:nvSpPr>
        <dsp:cNvPr id="0" name=""/>
        <dsp:cNvSpPr/>
      </dsp:nvSpPr>
      <dsp:spPr>
        <a:xfrm>
          <a:off x="5569779" y="706111"/>
          <a:ext cx="145220" cy="1618174"/>
        </a:xfrm>
        <a:custGeom>
          <a:avLst/>
          <a:gdLst/>
          <a:ahLst/>
          <a:cxnLst/>
          <a:rect l="0" t="0" r="0" b="0"/>
          <a:pathLst>
            <a:path>
              <a:moveTo>
                <a:pt x="145220" y="0"/>
              </a:moveTo>
              <a:lnTo>
                <a:pt x="145220" y="1618174"/>
              </a:lnTo>
              <a:lnTo>
                <a:pt x="0" y="16181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6FDACA-125C-46B0-8448-08960784BA08}">
      <dsp:nvSpPr>
        <dsp:cNvPr id="0" name=""/>
        <dsp:cNvSpPr/>
      </dsp:nvSpPr>
      <dsp:spPr>
        <a:xfrm>
          <a:off x="5715000" y="706111"/>
          <a:ext cx="145220" cy="636205"/>
        </a:xfrm>
        <a:custGeom>
          <a:avLst/>
          <a:gdLst/>
          <a:ahLst/>
          <a:cxnLst/>
          <a:rect l="0" t="0" r="0" b="0"/>
          <a:pathLst>
            <a:path>
              <a:moveTo>
                <a:pt x="0" y="0"/>
              </a:moveTo>
              <a:lnTo>
                <a:pt x="0" y="636205"/>
              </a:lnTo>
              <a:lnTo>
                <a:pt x="145220" y="636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F6AED6-E308-49B7-B33C-F4009A7EFFC5}">
      <dsp:nvSpPr>
        <dsp:cNvPr id="0" name=""/>
        <dsp:cNvSpPr/>
      </dsp:nvSpPr>
      <dsp:spPr>
        <a:xfrm>
          <a:off x="5569779" y="706111"/>
          <a:ext cx="145220" cy="636205"/>
        </a:xfrm>
        <a:custGeom>
          <a:avLst/>
          <a:gdLst/>
          <a:ahLst/>
          <a:cxnLst/>
          <a:rect l="0" t="0" r="0" b="0"/>
          <a:pathLst>
            <a:path>
              <a:moveTo>
                <a:pt x="145220" y="0"/>
              </a:moveTo>
              <a:lnTo>
                <a:pt x="145220" y="636205"/>
              </a:lnTo>
              <a:lnTo>
                <a:pt x="0" y="6362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39FD1A-1A3B-4F8E-9F62-FB4022E6F02F}">
      <dsp:nvSpPr>
        <dsp:cNvPr id="0" name=""/>
        <dsp:cNvSpPr/>
      </dsp:nvSpPr>
      <dsp:spPr>
        <a:xfrm>
          <a:off x="5715000" y="706111"/>
          <a:ext cx="5020490" cy="2254379"/>
        </a:xfrm>
        <a:custGeom>
          <a:avLst/>
          <a:gdLst/>
          <a:ahLst/>
          <a:cxnLst/>
          <a:rect l="0" t="0" r="0" b="0"/>
          <a:pathLst>
            <a:path>
              <a:moveTo>
                <a:pt x="0" y="0"/>
              </a:moveTo>
              <a:lnTo>
                <a:pt x="0" y="2109159"/>
              </a:lnTo>
              <a:lnTo>
                <a:pt x="5020490" y="2109159"/>
              </a:lnTo>
              <a:lnTo>
                <a:pt x="5020490" y="2254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E2F7B8-4CEB-40C0-808A-9665B98641F2}">
      <dsp:nvSpPr>
        <dsp:cNvPr id="0" name=""/>
        <dsp:cNvSpPr/>
      </dsp:nvSpPr>
      <dsp:spPr>
        <a:xfrm>
          <a:off x="5715000" y="706111"/>
          <a:ext cx="3346993" cy="2254379"/>
        </a:xfrm>
        <a:custGeom>
          <a:avLst/>
          <a:gdLst/>
          <a:ahLst/>
          <a:cxnLst/>
          <a:rect l="0" t="0" r="0" b="0"/>
          <a:pathLst>
            <a:path>
              <a:moveTo>
                <a:pt x="0" y="0"/>
              </a:moveTo>
              <a:lnTo>
                <a:pt x="0" y="2109159"/>
              </a:lnTo>
              <a:lnTo>
                <a:pt x="3346993" y="2109159"/>
              </a:lnTo>
              <a:lnTo>
                <a:pt x="3346993" y="2254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ACBF7E-54C0-49DA-A6F4-EF7DC7E8893F}">
      <dsp:nvSpPr>
        <dsp:cNvPr id="0" name=""/>
        <dsp:cNvSpPr/>
      </dsp:nvSpPr>
      <dsp:spPr>
        <a:xfrm>
          <a:off x="7388496" y="3652019"/>
          <a:ext cx="145220" cy="636205"/>
        </a:xfrm>
        <a:custGeom>
          <a:avLst/>
          <a:gdLst/>
          <a:ahLst/>
          <a:cxnLst/>
          <a:rect l="0" t="0" r="0" b="0"/>
          <a:pathLst>
            <a:path>
              <a:moveTo>
                <a:pt x="0" y="0"/>
              </a:moveTo>
              <a:lnTo>
                <a:pt x="0" y="636205"/>
              </a:lnTo>
              <a:lnTo>
                <a:pt x="145220" y="6362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171568-E748-4609-912B-0654EF1362D8}">
      <dsp:nvSpPr>
        <dsp:cNvPr id="0" name=""/>
        <dsp:cNvSpPr/>
      </dsp:nvSpPr>
      <dsp:spPr>
        <a:xfrm>
          <a:off x="7243275" y="3652019"/>
          <a:ext cx="145220" cy="636205"/>
        </a:xfrm>
        <a:custGeom>
          <a:avLst/>
          <a:gdLst/>
          <a:ahLst/>
          <a:cxnLst/>
          <a:rect l="0" t="0" r="0" b="0"/>
          <a:pathLst>
            <a:path>
              <a:moveTo>
                <a:pt x="145220" y="0"/>
              </a:moveTo>
              <a:lnTo>
                <a:pt x="145220" y="636205"/>
              </a:lnTo>
              <a:lnTo>
                <a:pt x="0" y="6362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A80C3D-09AC-4A33-BDC0-4575D454B489}">
      <dsp:nvSpPr>
        <dsp:cNvPr id="0" name=""/>
        <dsp:cNvSpPr/>
      </dsp:nvSpPr>
      <dsp:spPr>
        <a:xfrm>
          <a:off x="5715000" y="706111"/>
          <a:ext cx="1673496" cy="2254379"/>
        </a:xfrm>
        <a:custGeom>
          <a:avLst/>
          <a:gdLst/>
          <a:ahLst/>
          <a:cxnLst/>
          <a:rect l="0" t="0" r="0" b="0"/>
          <a:pathLst>
            <a:path>
              <a:moveTo>
                <a:pt x="0" y="0"/>
              </a:moveTo>
              <a:lnTo>
                <a:pt x="0" y="2109159"/>
              </a:lnTo>
              <a:lnTo>
                <a:pt x="1673496" y="2109159"/>
              </a:lnTo>
              <a:lnTo>
                <a:pt x="1673496" y="2254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BADAAD-9D9D-41F1-A3F5-D41DC938873F}">
      <dsp:nvSpPr>
        <dsp:cNvPr id="0" name=""/>
        <dsp:cNvSpPr/>
      </dsp:nvSpPr>
      <dsp:spPr>
        <a:xfrm>
          <a:off x="3979265" y="4633988"/>
          <a:ext cx="207458" cy="636205"/>
        </a:xfrm>
        <a:custGeom>
          <a:avLst/>
          <a:gdLst/>
          <a:ahLst/>
          <a:cxnLst/>
          <a:rect l="0" t="0" r="0" b="0"/>
          <a:pathLst>
            <a:path>
              <a:moveTo>
                <a:pt x="0" y="0"/>
              </a:moveTo>
              <a:lnTo>
                <a:pt x="0" y="636205"/>
              </a:lnTo>
              <a:lnTo>
                <a:pt x="207458" y="6362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2193DA-1A36-441E-8368-13ECB425710B}">
      <dsp:nvSpPr>
        <dsp:cNvPr id="0" name=""/>
        <dsp:cNvSpPr/>
      </dsp:nvSpPr>
      <dsp:spPr>
        <a:xfrm>
          <a:off x="4670793" y="3652019"/>
          <a:ext cx="1044206" cy="636205"/>
        </a:xfrm>
        <a:custGeom>
          <a:avLst/>
          <a:gdLst/>
          <a:ahLst/>
          <a:cxnLst/>
          <a:rect l="0" t="0" r="0" b="0"/>
          <a:pathLst>
            <a:path>
              <a:moveTo>
                <a:pt x="1044206" y="0"/>
              </a:moveTo>
              <a:lnTo>
                <a:pt x="1044206" y="636205"/>
              </a:lnTo>
              <a:lnTo>
                <a:pt x="0" y="6362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A31A01-BB48-4AD2-BDE0-06F60898E284}">
      <dsp:nvSpPr>
        <dsp:cNvPr id="0" name=""/>
        <dsp:cNvSpPr/>
      </dsp:nvSpPr>
      <dsp:spPr>
        <a:xfrm>
          <a:off x="5669280" y="706111"/>
          <a:ext cx="91440" cy="2254379"/>
        </a:xfrm>
        <a:custGeom>
          <a:avLst/>
          <a:gdLst/>
          <a:ahLst/>
          <a:cxnLst/>
          <a:rect l="0" t="0" r="0" b="0"/>
          <a:pathLst>
            <a:path>
              <a:moveTo>
                <a:pt x="45720" y="0"/>
              </a:moveTo>
              <a:lnTo>
                <a:pt x="45720" y="2254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0CFADB-1421-4A3D-BA6C-A71F23FB2CE5}">
      <dsp:nvSpPr>
        <dsp:cNvPr id="0" name=""/>
        <dsp:cNvSpPr/>
      </dsp:nvSpPr>
      <dsp:spPr>
        <a:xfrm>
          <a:off x="4041503" y="706111"/>
          <a:ext cx="1673496" cy="2254379"/>
        </a:xfrm>
        <a:custGeom>
          <a:avLst/>
          <a:gdLst/>
          <a:ahLst/>
          <a:cxnLst/>
          <a:rect l="0" t="0" r="0" b="0"/>
          <a:pathLst>
            <a:path>
              <a:moveTo>
                <a:pt x="1673496" y="0"/>
              </a:moveTo>
              <a:lnTo>
                <a:pt x="1673496" y="2109159"/>
              </a:lnTo>
              <a:lnTo>
                <a:pt x="0" y="2109159"/>
              </a:lnTo>
              <a:lnTo>
                <a:pt x="0" y="2254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5A4E42-5F6F-4CFA-8082-4CDD5F80C35C}">
      <dsp:nvSpPr>
        <dsp:cNvPr id="0" name=""/>
        <dsp:cNvSpPr/>
      </dsp:nvSpPr>
      <dsp:spPr>
        <a:xfrm>
          <a:off x="2368006" y="706111"/>
          <a:ext cx="3346993" cy="2254379"/>
        </a:xfrm>
        <a:custGeom>
          <a:avLst/>
          <a:gdLst/>
          <a:ahLst/>
          <a:cxnLst/>
          <a:rect l="0" t="0" r="0" b="0"/>
          <a:pathLst>
            <a:path>
              <a:moveTo>
                <a:pt x="3346993" y="0"/>
              </a:moveTo>
              <a:lnTo>
                <a:pt x="3346993" y="2109159"/>
              </a:lnTo>
              <a:lnTo>
                <a:pt x="0" y="2109159"/>
              </a:lnTo>
              <a:lnTo>
                <a:pt x="0" y="2254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5C987D-8F5B-4E31-BB2F-0D18388A4EBE}">
      <dsp:nvSpPr>
        <dsp:cNvPr id="0" name=""/>
        <dsp:cNvSpPr/>
      </dsp:nvSpPr>
      <dsp:spPr>
        <a:xfrm>
          <a:off x="141287" y="3652019"/>
          <a:ext cx="207458" cy="1618174"/>
        </a:xfrm>
        <a:custGeom>
          <a:avLst/>
          <a:gdLst/>
          <a:ahLst/>
          <a:cxnLst/>
          <a:rect l="0" t="0" r="0" b="0"/>
          <a:pathLst>
            <a:path>
              <a:moveTo>
                <a:pt x="0" y="0"/>
              </a:moveTo>
              <a:lnTo>
                <a:pt x="0" y="1618174"/>
              </a:lnTo>
              <a:lnTo>
                <a:pt x="207458" y="16181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8C3048-17A5-4492-9C22-7A55D8500067}">
      <dsp:nvSpPr>
        <dsp:cNvPr id="0" name=""/>
        <dsp:cNvSpPr/>
      </dsp:nvSpPr>
      <dsp:spPr>
        <a:xfrm>
          <a:off x="141287" y="3652019"/>
          <a:ext cx="207458" cy="636205"/>
        </a:xfrm>
        <a:custGeom>
          <a:avLst/>
          <a:gdLst/>
          <a:ahLst/>
          <a:cxnLst/>
          <a:rect l="0" t="0" r="0" b="0"/>
          <a:pathLst>
            <a:path>
              <a:moveTo>
                <a:pt x="0" y="0"/>
              </a:moveTo>
              <a:lnTo>
                <a:pt x="0" y="636205"/>
              </a:lnTo>
              <a:lnTo>
                <a:pt x="207458" y="6362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3547AE-9D4E-41EE-8D82-9D4EAE108212}">
      <dsp:nvSpPr>
        <dsp:cNvPr id="0" name=""/>
        <dsp:cNvSpPr/>
      </dsp:nvSpPr>
      <dsp:spPr>
        <a:xfrm>
          <a:off x="694509" y="706111"/>
          <a:ext cx="5020490" cy="2254379"/>
        </a:xfrm>
        <a:custGeom>
          <a:avLst/>
          <a:gdLst/>
          <a:ahLst/>
          <a:cxnLst/>
          <a:rect l="0" t="0" r="0" b="0"/>
          <a:pathLst>
            <a:path>
              <a:moveTo>
                <a:pt x="5020490" y="0"/>
              </a:moveTo>
              <a:lnTo>
                <a:pt x="5020490" y="2109159"/>
              </a:lnTo>
              <a:lnTo>
                <a:pt x="0" y="2109159"/>
              </a:lnTo>
              <a:lnTo>
                <a:pt x="0" y="2254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F4BBD2-43D0-4329-BB80-10CC2556D1AC}">
      <dsp:nvSpPr>
        <dsp:cNvPr id="0" name=""/>
        <dsp:cNvSpPr/>
      </dsp:nvSpPr>
      <dsp:spPr>
        <a:xfrm>
          <a:off x="5023472" y="14584"/>
          <a:ext cx="1383055" cy="691527"/>
        </a:xfrm>
        <a:prstGeom prst="rect">
          <a:avLst/>
        </a:prstGeom>
        <a:solidFill>
          <a:schemeClr val="bg1">
            <a:lumMod val="95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solidFill>
                <a:srgbClr val="002060"/>
              </a:solidFill>
              <a:latin typeface="Cambria" panose="02040503050406030204" pitchFamily="18" charset="0"/>
            </a:rPr>
            <a:t>S-2200 </a:t>
          </a:r>
          <a:r>
            <a:rPr lang="en-US" sz="1600" b="1" i="0" kern="1200" dirty="0" err="1" smtClean="0">
              <a:solidFill>
                <a:srgbClr val="002060"/>
              </a:solidFill>
              <a:latin typeface="Cambria" panose="02040503050406030204" pitchFamily="18" charset="0"/>
            </a:rPr>
            <a:t>admissão</a:t>
          </a:r>
          <a:endParaRPr lang="en-US" sz="1600" b="1" i="0" kern="1200" dirty="0">
            <a:solidFill>
              <a:srgbClr val="002060"/>
            </a:solidFill>
            <a:latin typeface="Cambria" panose="02040503050406030204" pitchFamily="18" charset="0"/>
          </a:endParaRPr>
        </a:p>
      </dsp:txBody>
      <dsp:txXfrm>
        <a:off x="5023472" y="14584"/>
        <a:ext cx="1383055" cy="691527"/>
      </dsp:txXfrm>
    </dsp:sp>
    <dsp:sp modelId="{91DA77DD-D0CC-4C9F-B11A-21C1D65205E3}">
      <dsp:nvSpPr>
        <dsp:cNvPr id="0" name=""/>
        <dsp:cNvSpPr/>
      </dsp:nvSpPr>
      <dsp:spPr>
        <a:xfrm>
          <a:off x="2982" y="2960491"/>
          <a:ext cx="1383055" cy="691527"/>
        </a:xfrm>
        <a:prstGeom prst="rect">
          <a:avLst/>
        </a:prstGeom>
        <a:solidFill>
          <a:srgbClr val="FF000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solidFill>
                <a:schemeClr val="bg1"/>
              </a:solidFill>
              <a:latin typeface="Cambria" panose="02040503050406030204" pitchFamily="18" charset="0"/>
            </a:rPr>
            <a:t>S-2210 </a:t>
          </a:r>
        </a:p>
        <a:p>
          <a:pPr lvl="0" algn="ctr" defTabSz="711200">
            <a:lnSpc>
              <a:spcPct val="90000"/>
            </a:lnSpc>
            <a:spcBef>
              <a:spcPct val="0"/>
            </a:spcBef>
            <a:spcAft>
              <a:spcPct val="35000"/>
            </a:spcAft>
          </a:pPr>
          <a:r>
            <a:rPr lang="en-US" sz="1600" b="1" i="0" kern="1200" dirty="0" smtClean="0">
              <a:solidFill>
                <a:schemeClr val="bg1"/>
              </a:solidFill>
              <a:latin typeface="Cambria" panose="02040503050406030204" pitchFamily="18" charset="0"/>
            </a:rPr>
            <a:t>cat</a:t>
          </a:r>
          <a:endParaRPr lang="en-US" sz="1600" b="1" i="0" kern="1200" dirty="0">
            <a:solidFill>
              <a:schemeClr val="bg1"/>
            </a:solidFill>
            <a:latin typeface="Cambria" panose="02040503050406030204" pitchFamily="18" charset="0"/>
          </a:endParaRPr>
        </a:p>
      </dsp:txBody>
      <dsp:txXfrm>
        <a:off x="2982" y="2960491"/>
        <a:ext cx="1383055" cy="691527"/>
      </dsp:txXfrm>
    </dsp:sp>
    <dsp:sp modelId="{8EB85F0C-F909-4A7D-BE50-07879693CA6C}">
      <dsp:nvSpPr>
        <dsp:cNvPr id="0" name=""/>
        <dsp:cNvSpPr/>
      </dsp:nvSpPr>
      <dsp:spPr>
        <a:xfrm>
          <a:off x="348746" y="3942460"/>
          <a:ext cx="1383055" cy="691527"/>
        </a:xfrm>
        <a:prstGeom prst="rect">
          <a:avLst/>
        </a:prstGeom>
        <a:solidFill>
          <a:srgbClr val="FF000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solidFill>
                <a:schemeClr val="bg1"/>
              </a:solidFill>
              <a:latin typeface="Cambria" panose="02040503050406030204" pitchFamily="18" charset="0"/>
            </a:rPr>
            <a:t>S-2220 </a:t>
          </a:r>
        </a:p>
        <a:p>
          <a:pPr lvl="0" algn="ctr" defTabSz="711200">
            <a:lnSpc>
              <a:spcPct val="90000"/>
            </a:lnSpc>
            <a:spcBef>
              <a:spcPct val="0"/>
            </a:spcBef>
            <a:spcAft>
              <a:spcPct val="35000"/>
            </a:spcAft>
          </a:pPr>
          <a:r>
            <a:rPr lang="en-US" sz="1600" b="1" i="0" kern="1200" dirty="0" err="1" smtClean="0">
              <a:solidFill>
                <a:schemeClr val="bg1"/>
              </a:solidFill>
              <a:latin typeface="Cambria" panose="02040503050406030204" pitchFamily="18" charset="0"/>
            </a:rPr>
            <a:t>aso</a:t>
          </a:r>
          <a:endParaRPr lang="en-US" sz="1600" b="1" i="0" kern="1200" dirty="0">
            <a:solidFill>
              <a:schemeClr val="bg1"/>
            </a:solidFill>
            <a:latin typeface="Cambria" panose="02040503050406030204" pitchFamily="18" charset="0"/>
          </a:endParaRPr>
        </a:p>
      </dsp:txBody>
      <dsp:txXfrm>
        <a:off x="348746" y="3942460"/>
        <a:ext cx="1383055" cy="691527"/>
      </dsp:txXfrm>
    </dsp:sp>
    <dsp:sp modelId="{01FCCA68-8631-4233-933A-0793E64861C9}">
      <dsp:nvSpPr>
        <dsp:cNvPr id="0" name=""/>
        <dsp:cNvSpPr/>
      </dsp:nvSpPr>
      <dsp:spPr>
        <a:xfrm>
          <a:off x="348746" y="4924430"/>
          <a:ext cx="1383055" cy="691527"/>
        </a:xfrm>
        <a:prstGeom prst="rect">
          <a:avLst/>
        </a:prstGeom>
        <a:solidFill>
          <a:srgbClr val="FFFF0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solidFill>
                <a:schemeClr val="tx1"/>
              </a:solidFill>
              <a:latin typeface="Cambria" panose="02040503050406030204" pitchFamily="18" charset="0"/>
            </a:rPr>
            <a:t>S-2230 </a:t>
          </a:r>
          <a:r>
            <a:rPr lang="en-US" sz="1600" b="1" i="0" kern="1200" dirty="0" err="1" smtClean="0">
              <a:solidFill>
                <a:schemeClr val="tx1"/>
              </a:solidFill>
              <a:latin typeface="Cambria" panose="02040503050406030204" pitchFamily="18" charset="0"/>
            </a:rPr>
            <a:t>afastamento</a:t>
          </a:r>
          <a:endParaRPr lang="en-US" sz="1600" b="1" i="0" kern="1200" dirty="0">
            <a:solidFill>
              <a:schemeClr val="tx1"/>
            </a:solidFill>
            <a:latin typeface="Cambria" panose="02040503050406030204" pitchFamily="18" charset="0"/>
          </a:endParaRPr>
        </a:p>
      </dsp:txBody>
      <dsp:txXfrm>
        <a:off x="348746" y="4924430"/>
        <a:ext cx="1383055" cy="691527"/>
      </dsp:txXfrm>
    </dsp:sp>
    <dsp:sp modelId="{A11B039A-C3BB-42BF-B17E-AB83B5BC850B}">
      <dsp:nvSpPr>
        <dsp:cNvPr id="0" name=""/>
        <dsp:cNvSpPr/>
      </dsp:nvSpPr>
      <dsp:spPr>
        <a:xfrm>
          <a:off x="1676479" y="2960491"/>
          <a:ext cx="1383055" cy="691527"/>
        </a:xfrm>
        <a:prstGeom prst="rect">
          <a:avLst/>
        </a:prstGeom>
        <a:solidFill>
          <a:srgbClr val="FF000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solidFill>
                <a:schemeClr val="bg1"/>
              </a:solidFill>
              <a:latin typeface="Cambria" panose="02040503050406030204" pitchFamily="18" charset="0"/>
            </a:rPr>
            <a:t>S-2240 </a:t>
          </a:r>
        </a:p>
        <a:p>
          <a:pPr lvl="0" algn="ctr" defTabSz="711200">
            <a:lnSpc>
              <a:spcPct val="90000"/>
            </a:lnSpc>
            <a:spcBef>
              <a:spcPct val="0"/>
            </a:spcBef>
            <a:spcAft>
              <a:spcPct val="35000"/>
            </a:spcAft>
          </a:pPr>
          <a:r>
            <a:rPr lang="en-US" sz="1600" b="1" i="0" kern="1200" dirty="0" smtClean="0">
              <a:solidFill>
                <a:schemeClr val="bg1"/>
              </a:solidFill>
              <a:latin typeface="Cambria" panose="02040503050406030204" pitchFamily="18" charset="0"/>
            </a:rPr>
            <a:t>fat </a:t>
          </a:r>
          <a:r>
            <a:rPr lang="en-US" sz="1600" b="1" i="0" kern="1200" dirty="0" err="1" smtClean="0">
              <a:solidFill>
                <a:schemeClr val="bg1"/>
              </a:solidFill>
              <a:latin typeface="Cambria" panose="02040503050406030204" pitchFamily="18" charset="0"/>
            </a:rPr>
            <a:t>risco</a:t>
          </a:r>
          <a:endParaRPr lang="en-US" sz="1600" b="1" i="0" kern="1200" dirty="0">
            <a:solidFill>
              <a:schemeClr val="bg1"/>
            </a:solidFill>
            <a:latin typeface="Cambria" panose="02040503050406030204" pitchFamily="18" charset="0"/>
          </a:endParaRPr>
        </a:p>
      </dsp:txBody>
      <dsp:txXfrm>
        <a:off x="1676479" y="2960491"/>
        <a:ext cx="1383055" cy="691527"/>
      </dsp:txXfrm>
    </dsp:sp>
    <dsp:sp modelId="{E216D122-A6A8-4FE8-8B56-AA954DCD1554}">
      <dsp:nvSpPr>
        <dsp:cNvPr id="0" name=""/>
        <dsp:cNvSpPr/>
      </dsp:nvSpPr>
      <dsp:spPr>
        <a:xfrm>
          <a:off x="3349975" y="2960491"/>
          <a:ext cx="1383055" cy="691527"/>
        </a:xfrm>
        <a:prstGeom prst="rect">
          <a:avLst/>
        </a:prstGeom>
        <a:solidFill>
          <a:srgbClr val="FF000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solidFill>
                <a:schemeClr val="bg1"/>
              </a:solidFill>
              <a:latin typeface="Cambria" panose="02040503050406030204" pitchFamily="18" charset="0"/>
            </a:rPr>
            <a:t>S-2241 </a:t>
          </a:r>
          <a:r>
            <a:rPr lang="en-US" sz="1600" b="1" i="0" kern="1200" dirty="0" err="1" smtClean="0">
              <a:solidFill>
                <a:schemeClr val="bg1"/>
              </a:solidFill>
              <a:latin typeface="Cambria" panose="02040503050406030204" pitchFamily="18" charset="0"/>
            </a:rPr>
            <a:t>insal</a:t>
          </a:r>
          <a:r>
            <a:rPr lang="en-US" sz="1600" b="1" i="0" kern="1200" dirty="0" smtClean="0">
              <a:solidFill>
                <a:schemeClr val="bg1"/>
              </a:solidFill>
              <a:latin typeface="Cambria" panose="02040503050406030204" pitchFamily="18" charset="0"/>
            </a:rPr>
            <a:t>/</a:t>
          </a:r>
          <a:r>
            <a:rPr lang="en-US" sz="1600" b="1" i="0" kern="1200" dirty="0" err="1" smtClean="0">
              <a:solidFill>
                <a:schemeClr val="bg1"/>
              </a:solidFill>
              <a:latin typeface="Cambria" panose="02040503050406030204" pitchFamily="18" charset="0"/>
            </a:rPr>
            <a:t>perig</a:t>
          </a:r>
          <a:endParaRPr lang="en-US" sz="1600" b="1" i="0" kern="1200" dirty="0">
            <a:solidFill>
              <a:schemeClr val="bg1"/>
            </a:solidFill>
            <a:latin typeface="Cambria" panose="02040503050406030204" pitchFamily="18" charset="0"/>
          </a:endParaRPr>
        </a:p>
      </dsp:txBody>
      <dsp:txXfrm>
        <a:off x="3349975" y="2960491"/>
        <a:ext cx="1383055" cy="691527"/>
      </dsp:txXfrm>
    </dsp:sp>
    <dsp:sp modelId="{10A04D8A-C014-4D58-A0FA-3F4CA6A24A9A}">
      <dsp:nvSpPr>
        <dsp:cNvPr id="0" name=""/>
        <dsp:cNvSpPr/>
      </dsp:nvSpPr>
      <dsp:spPr>
        <a:xfrm>
          <a:off x="5023472" y="2960491"/>
          <a:ext cx="1383055" cy="691527"/>
        </a:xfrm>
        <a:prstGeom prst="rect">
          <a:avLst/>
        </a:prstGeom>
        <a:solidFill>
          <a:srgbClr val="0070C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latin typeface="Cambria" panose="02040503050406030204" pitchFamily="18" charset="0"/>
            </a:rPr>
            <a:t>S-2250 </a:t>
          </a:r>
        </a:p>
        <a:p>
          <a:pPr lvl="0" algn="ctr" defTabSz="711200">
            <a:lnSpc>
              <a:spcPct val="90000"/>
            </a:lnSpc>
            <a:spcBef>
              <a:spcPct val="0"/>
            </a:spcBef>
            <a:spcAft>
              <a:spcPct val="35000"/>
            </a:spcAft>
          </a:pPr>
          <a:r>
            <a:rPr lang="en-US" sz="1600" b="1" i="0" kern="1200" dirty="0" smtClean="0">
              <a:latin typeface="Cambria" panose="02040503050406030204" pitchFamily="18" charset="0"/>
            </a:rPr>
            <a:t>Aviso </a:t>
          </a:r>
          <a:r>
            <a:rPr lang="en-US" sz="1600" b="1" i="0" kern="1200" dirty="0" err="1" smtClean="0">
              <a:latin typeface="Cambria" panose="02040503050406030204" pitchFamily="18" charset="0"/>
            </a:rPr>
            <a:t>prévio</a:t>
          </a:r>
          <a:endParaRPr lang="en-US" sz="1600" b="1" i="0" kern="1200" dirty="0">
            <a:latin typeface="Cambria" panose="02040503050406030204" pitchFamily="18" charset="0"/>
          </a:endParaRPr>
        </a:p>
      </dsp:txBody>
      <dsp:txXfrm>
        <a:off x="5023472" y="2960491"/>
        <a:ext cx="1383055" cy="691527"/>
      </dsp:txXfrm>
    </dsp:sp>
    <dsp:sp modelId="{0D19E4D8-FE94-4BA6-B698-2036A9BF4DC2}">
      <dsp:nvSpPr>
        <dsp:cNvPr id="0" name=""/>
        <dsp:cNvSpPr/>
      </dsp:nvSpPr>
      <dsp:spPr>
        <a:xfrm>
          <a:off x="3287738" y="3942460"/>
          <a:ext cx="1383055" cy="691527"/>
        </a:xfrm>
        <a:prstGeom prst="rect">
          <a:avLst/>
        </a:prstGeom>
        <a:solidFill>
          <a:srgbClr val="0070C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latin typeface="Cambria" panose="02040503050406030204" pitchFamily="18" charset="0"/>
            </a:rPr>
            <a:t>S-2298 </a:t>
          </a:r>
          <a:r>
            <a:rPr lang="en-US" sz="1600" b="1" i="0" kern="1200" dirty="0" err="1" smtClean="0">
              <a:latin typeface="Cambria" panose="02040503050406030204" pitchFamily="18" charset="0"/>
            </a:rPr>
            <a:t>reitegração</a:t>
          </a:r>
          <a:endParaRPr lang="en-US" sz="1600" b="1" i="0" kern="1200" dirty="0">
            <a:latin typeface="Cambria" panose="02040503050406030204" pitchFamily="18" charset="0"/>
          </a:endParaRPr>
        </a:p>
      </dsp:txBody>
      <dsp:txXfrm>
        <a:off x="3287738" y="3942460"/>
        <a:ext cx="1383055" cy="691527"/>
      </dsp:txXfrm>
    </dsp:sp>
    <dsp:sp modelId="{44996D57-00B1-4EBF-AB0A-60E91EB60C1A}">
      <dsp:nvSpPr>
        <dsp:cNvPr id="0" name=""/>
        <dsp:cNvSpPr/>
      </dsp:nvSpPr>
      <dsp:spPr>
        <a:xfrm>
          <a:off x="4186724" y="4924430"/>
          <a:ext cx="1383055" cy="691527"/>
        </a:xfrm>
        <a:prstGeom prst="rect">
          <a:avLst/>
        </a:prstGeom>
        <a:solidFill>
          <a:srgbClr val="0070C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latin typeface="Cambria" panose="02040503050406030204" pitchFamily="18" charset="0"/>
            </a:rPr>
            <a:t>S-2299 </a:t>
          </a:r>
          <a:r>
            <a:rPr lang="en-US" sz="1600" b="1" i="0" kern="1200" dirty="0" err="1" smtClean="0">
              <a:latin typeface="Cambria" panose="02040503050406030204" pitchFamily="18" charset="0"/>
            </a:rPr>
            <a:t>desligamento</a:t>
          </a:r>
          <a:endParaRPr lang="en-US" sz="1600" b="1" i="0" kern="1200" dirty="0">
            <a:latin typeface="Cambria" panose="02040503050406030204" pitchFamily="18" charset="0"/>
          </a:endParaRPr>
        </a:p>
      </dsp:txBody>
      <dsp:txXfrm>
        <a:off x="4186724" y="4924430"/>
        <a:ext cx="1383055" cy="691527"/>
      </dsp:txXfrm>
    </dsp:sp>
    <dsp:sp modelId="{983B67C4-590A-43A0-85FE-36E87C5AEBBB}">
      <dsp:nvSpPr>
        <dsp:cNvPr id="0" name=""/>
        <dsp:cNvSpPr/>
      </dsp:nvSpPr>
      <dsp:spPr>
        <a:xfrm>
          <a:off x="6696969" y="2960491"/>
          <a:ext cx="1383055" cy="691527"/>
        </a:xfrm>
        <a:prstGeom prst="rect">
          <a:avLst/>
        </a:prstGeom>
        <a:solidFill>
          <a:schemeClr val="accent3">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latin typeface="Cambria" panose="02040503050406030204" pitchFamily="18" charset="0"/>
            </a:rPr>
            <a:t>S-2300</a:t>
          </a:r>
        </a:p>
        <a:p>
          <a:pPr lvl="0" algn="ctr" defTabSz="711200">
            <a:lnSpc>
              <a:spcPct val="90000"/>
            </a:lnSpc>
            <a:spcBef>
              <a:spcPct val="0"/>
            </a:spcBef>
            <a:spcAft>
              <a:spcPct val="35000"/>
            </a:spcAft>
          </a:pPr>
          <a:r>
            <a:rPr lang="en-US" sz="1600" b="1" i="0" kern="1200" dirty="0" smtClean="0">
              <a:latin typeface="Cambria" panose="02040503050406030204" pitchFamily="18" charset="0"/>
            </a:rPr>
            <a:t> cad </a:t>
          </a:r>
          <a:r>
            <a:rPr lang="en-US" sz="1600" b="1" i="0" kern="1200" dirty="0" err="1" smtClean="0">
              <a:latin typeface="Cambria" panose="02040503050406030204" pitchFamily="18" charset="0"/>
            </a:rPr>
            <a:t>tsv</a:t>
          </a:r>
          <a:endParaRPr lang="en-US" sz="1600" b="1" i="0" kern="1200" dirty="0">
            <a:latin typeface="Cambria" panose="02040503050406030204" pitchFamily="18" charset="0"/>
          </a:endParaRPr>
        </a:p>
      </dsp:txBody>
      <dsp:txXfrm>
        <a:off x="6696969" y="2960491"/>
        <a:ext cx="1383055" cy="691527"/>
      </dsp:txXfrm>
    </dsp:sp>
    <dsp:sp modelId="{08FEFBEA-51CD-46D0-B159-03D4DD81A0B6}">
      <dsp:nvSpPr>
        <dsp:cNvPr id="0" name=""/>
        <dsp:cNvSpPr/>
      </dsp:nvSpPr>
      <dsp:spPr>
        <a:xfrm>
          <a:off x="5860220" y="3942460"/>
          <a:ext cx="1383055" cy="691527"/>
        </a:xfrm>
        <a:prstGeom prst="rect">
          <a:avLst/>
        </a:prstGeom>
        <a:solidFill>
          <a:schemeClr val="accent3">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latin typeface="Cambria" panose="02040503050406030204" pitchFamily="18" charset="0"/>
            </a:rPr>
            <a:t>S-2306 </a:t>
          </a:r>
        </a:p>
        <a:p>
          <a:pPr lvl="0" algn="ctr" defTabSz="711200">
            <a:lnSpc>
              <a:spcPct val="90000"/>
            </a:lnSpc>
            <a:spcBef>
              <a:spcPct val="0"/>
            </a:spcBef>
            <a:spcAft>
              <a:spcPct val="35000"/>
            </a:spcAft>
          </a:pPr>
          <a:r>
            <a:rPr lang="en-US" sz="1600" b="1" i="0" kern="1200" dirty="0" smtClean="0">
              <a:latin typeface="Cambria" panose="02040503050406030204" pitchFamily="18" charset="0"/>
            </a:rPr>
            <a:t>alt dados </a:t>
          </a:r>
          <a:r>
            <a:rPr lang="en-US" sz="1600" b="1" i="0" kern="1200" dirty="0" err="1" smtClean="0">
              <a:latin typeface="Cambria" panose="02040503050406030204" pitchFamily="18" charset="0"/>
            </a:rPr>
            <a:t>tsv</a:t>
          </a:r>
          <a:endParaRPr lang="en-US" sz="1600" b="1" i="0" kern="1200" dirty="0">
            <a:latin typeface="Cambria" panose="02040503050406030204" pitchFamily="18" charset="0"/>
          </a:endParaRPr>
        </a:p>
      </dsp:txBody>
      <dsp:txXfrm>
        <a:off x="5860220" y="3942460"/>
        <a:ext cx="1383055" cy="691527"/>
      </dsp:txXfrm>
    </dsp:sp>
    <dsp:sp modelId="{8B5CDFDF-C1AA-404E-8CE0-786FBA8B0A44}">
      <dsp:nvSpPr>
        <dsp:cNvPr id="0" name=""/>
        <dsp:cNvSpPr/>
      </dsp:nvSpPr>
      <dsp:spPr>
        <a:xfrm>
          <a:off x="7533717" y="3942460"/>
          <a:ext cx="1383055" cy="691527"/>
        </a:xfrm>
        <a:prstGeom prst="rect">
          <a:avLst/>
        </a:prstGeom>
        <a:solidFill>
          <a:schemeClr val="accent3">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latin typeface="Cambria" panose="02040503050406030204" pitchFamily="18" charset="0"/>
            </a:rPr>
            <a:t>S-2399 </a:t>
          </a:r>
        </a:p>
        <a:p>
          <a:pPr lvl="0" algn="ctr" defTabSz="711200">
            <a:lnSpc>
              <a:spcPct val="90000"/>
            </a:lnSpc>
            <a:spcBef>
              <a:spcPct val="0"/>
            </a:spcBef>
            <a:spcAft>
              <a:spcPct val="35000"/>
            </a:spcAft>
          </a:pPr>
          <a:r>
            <a:rPr lang="en-US" sz="1600" b="1" i="0" kern="1200" dirty="0" err="1" smtClean="0">
              <a:latin typeface="Cambria" panose="02040503050406030204" pitchFamily="18" charset="0"/>
            </a:rPr>
            <a:t>tsv</a:t>
          </a:r>
          <a:r>
            <a:rPr lang="en-US" sz="1600" b="1" i="0" kern="1200" dirty="0" smtClean="0">
              <a:latin typeface="Cambria" panose="02040503050406030204" pitchFamily="18" charset="0"/>
            </a:rPr>
            <a:t> </a:t>
          </a:r>
          <a:r>
            <a:rPr lang="en-US" sz="1600" b="1" i="0" kern="1200" dirty="0" err="1" smtClean="0">
              <a:latin typeface="Cambria" panose="02040503050406030204" pitchFamily="18" charset="0"/>
            </a:rPr>
            <a:t>término</a:t>
          </a:r>
          <a:endParaRPr lang="en-US" sz="1600" b="1" i="0" kern="1200" dirty="0">
            <a:latin typeface="Cambria" panose="02040503050406030204" pitchFamily="18" charset="0"/>
          </a:endParaRPr>
        </a:p>
      </dsp:txBody>
      <dsp:txXfrm>
        <a:off x="7533717" y="3942460"/>
        <a:ext cx="1383055" cy="691527"/>
      </dsp:txXfrm>
    </dsp:sp>
    <dsp:sp modelId="{9A698DD7-48FB-4E4B-997D-740EAE81DEAF}">
      <dsp:nvSpPr>
        <dsp:cNvPr id="0" name=""/>
        <dsp:cNvSpPr/>
      </dsp:nvSpPr>
      <dsp:spPr>
        <a:xfrm>
          <a:off x="8370465" y="2960491"/>
          <a:ext cx="1383055" cy="691527"/>
        </a:xfrm>
        <a:prstGeom prst="rect">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solidFill>
                <a:schemeClr val="bg1"/>
              </a:solidFill>
              <a:latin typeface="Cambria" panose="02040503050406030204" pitchFamily="18" charset="0"/>
            </a:rPr>
            <a:t>S-2400 </a:t>
          </a:r>
        </a:p>
        <a:p>
          <a:pPr lvl="0" algn="ctr" defTabSz="711200">
            <a:lnSpc>
              <a:spcPct val="90000"/>
            </a:lnSpc>
            <a:spcBef>
              <a:spcPct val="0"/>
            </a:spcBef>
            <a:spcAft>
              <a:spcPct val="35000"/>
            </a:spcAft>
          </a:pPr>
          <a:r>
            <a:rPr lang="en-US" sz="1600" b="1" i="0" kern="1200" dirty="0" err="1" smtClean="0">
              <a:solidFill>
                <a:schemeClr val="bg1"/>
              </a:solidFill>
              <a:latin typeface="Cambria" panose="02040503050406030204" pitchFamily="18" charset="0"/>
            </a:rPr>
            <a:t>inss</a:t>
          </a:r>
          <a:r>
            <a:rPr lang="en-US" sz="1600" b="1" i="0" kern="1200" dirty="0" smtClean="0">
              <a:solidFill>
                <a:schemeClr val="bg1"/>
              </a:solidFill>
              <a:latin typeface="Cambria" panose="02040503050406030204" pitchFamily="18" charset="0"/>
            </a:rPr>
            <a:t> </a:t>
          </a:r>
          <a:r>
            <a:rPr lang="en-US" sz="1600" b="1" i="0" kern="1200" dirty="0" err="1" smtClean="0">
              <a:solidFill>
                <a:schemeClr val="bg1"/>
              </a:solidFill>
              <a:latin typeface="Cambria" panose="02040503050406030204" pitchFamily="18" charset="0"/>
            </a:rPr>
            <a:t>Público</a:t>
          </a:r>
          <a:endParaRPr lang="en-US" sz="1600" b="1" i="0" kern="1200" dirty="0">
            <a:solidFill>
              <a:schemeClr val="bg1"/>
            </a:solidFill>
            <a:latin typeface="Cambria" panose="02040503050406030204" pitchFamily="18" charset="0"/>
          </a:endParaRPr>
        </a:p>
      </dsp:txBody>
      <dsp:txXfrm>
        <a:off x="8370465" y="2960491"/>
        <a:ext cx="1383055" cy="691527"/>
      </dsp:txXfrm>
    </dsp:sp>
    <dsp:sp modelId="{859D22E1-A220-47F2-9419-394F29513A25}">
      <dsp:nvSpPr>
        <dsp:cNvPr id="0" name=""/>
        <dsp:cNvSpPr/>
      </dsp:nvSpPr>
      <dsp:spPr>
        <a:xfrm>
          <a:off x="10043962" y="2960491"/>
          <a:ext cx="1383055" cy="691527"/>
        </a:xfrm>
        <a:prstGeom prst="rect">
          <a:avLst/>
        </a:prstGeom>
        <a:solidFill>
          <a:schemeClr val="tx1"/>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i="0" kern="1200" dirty="0" smtClean="0">
              <a:solidFill>
                <a:schemeClr val="bg1"/>
              </a:solidFill>
              <a:latin typeface="Cambria" panose="02040503050406030204" pitchFamily="18" charset="0"/>
            </a:rPr>
            <a:t>S-3000 </a:t>
          </a:r>
          <a:r>
            <a:rPr lang="en-US" sz="1600" i="0" kern="1200" dirty="0" err="1" smtClean="0">
              <a:solidFill>
                <a:schemeClr val="bg1"/>
              </a:solidFill>
              <a:latin typeface="Cambria" panose="02040503050406030204" pitchFamily="18" charset="0"/>
            </a:rPr>
            <a:t>exclusão</a:t>
          </a:r>
          <a:endParaRPr lang="en-US" sz="1600" i="0" kern="1200" dirty="0">
            <a:solidFill>
              <a:schemeClr val="bg1"/>
            </a:solidFill>
            <a:latin typeface="Cambria" panose="02040503050406030204" pitchFamily="18" charset="0"/>
          </a:endParaRPr>
        </a:p>
      </dsp:txBody>
      <dsp:txXfrm>
        <a:off x="10043962" y="2960491"/>
        <a:ext cx="1383055" cy="691527"/>
      </dsp:txXfrm>
    </dsp:sp>
    <dsp:sp modelId="{D6CED82D-6838-4FE1-916A-3E850C983322}">
      <dsp:nvSpPr>
        <dsp:cNvPr id="0" name=""/>
        <dsp:cNvSpPr/>
      </dsp:nvSpPr>
      <dsp:spPr>
        <a:xfrm>
          <a:off x="4186724" y="996553"/>
          <a:ext cx="1383055" cy="691527"/>
        </a:xfrm>
        <a:prstGeom prst="rect">
          <a:avLst/>
        </a:prstGeom>
        <a:solidFill>
          <a:schemeClr val="tx2">
            <a:lumMod val="7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i="0" kern="1200" dirty="0" smtClean="0">
              <a:latin typeface="Cambria" panose="02040503050406030204" pitchFamily="18" charset="0"/>
            </a:rPr>
            <a:t>S-2205 </a:t>
          </a:r>
        </a:p>
        <a:p>
          <a:pPr lvl="0" algn="ctr" defTabSz="711200">
            <a:lnSpc>
              <a:spcPct val="90000"/>
            </a:lnSpc>
            <a:spcBef>
              <a:spcPct val="0"/>
            </a:spcBef>
            <a:spcAft>
              <a:spcPct val="35000"/>
            </a:spcAft>
          </a:pPr>
          <a:r>
            <a:rPr lang="en-US" sz="1600" i="0" kern="1200" dirty="0" smtClean="0">
              <a:latin typeface="Cambria" panose="02040503050406030204" pitchFamily="18" charset="0"/>
            </a:rPr>
            <a:t>alt dados</a:t>
          </a:r>
          <a:endParaRPr lang="en-US" sz="1600" i="0" kern="1200" dirty="0">
            <a:latin typeface="Cambria" panose="02040503050406030204" pitchFamily="18" charset="0"/>
          </a:endParaRPr>
        </a:p>
      </dsp:txBody>
      <dsp:txXfrm>
        <a:off x="4186724" y="996553"/>
        <a:ext cx="1383055" cy="691527"/>
      </dsp:txXfrm>
    </dsp:sp>
    <dsp:sp modelId="{410C910B-F202-4E6B-8476-EF661EA3CF4E}">
      <dsp:nvSpPr>
        <dsp:cNvPr id="0" name=""/>
        <dsp:cNvSpPr/>
      </dsp:nvSpPr>
      <dsp:spPr>
        <a:xfrm>
          <a:off x="5860220" y="996553"/>
          <a:ext cx="1383055" cy="691527"/>
        </a:xfrm>
        <a:prstGeom prst="rect">
          <a:avLst/>
        </a:prstGeom>
        <a:solidFill>
          <a:schemeClr val="tx2">
            <a:lumMod val="7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i="0" kern="1200" dirty="0" smtClean="0">
              <a:latin typeface="Cambria" panose="02040503050406030204" pitchFamily="18" charset="0"/>
            </a:rPr>
            <a:t>S-2199 </a:t>
          </a:r>
        </a:p>
        <a:p>
          <a:pPr lvl="0" algn="ctr" defTabSz="711200">
            <a:lnSpc>
              <a:spcPct val="90000"/>
            </a:lnSpc>
            <a:spcBef>
              <a:spcPct val="0"/>
            </a:spcBef>
            <a:spcAft>
              <a:spcPct val="35000"/>
            </a:spcAft>
          </a:pPr>
          <a:r>
            <a:rPr lang="en-US" sz="1600" i="0" kern="1200" dirty="0" err="1" smtClean="0">
              <a:latin typeface="Cambria" panose="02040503050406030204" pitchFamily="18" charset="0"/>
            </a:rPr>
            <a:t>pré</a:t>
          </a:r>
          <a:r>
            <a:rPr lang="en-US" sz="1600" i="0" kern="1200" dirty="0" smtClean="0">
              <a:latin typeface="Cambria" panose="02040503050406030204" pitchFamily="18" charset="0"/>
            </a:rPr>
            <a:t> </a:t>
          </a:r>
          <a:r>
            <a:rPr lang="en-US" sz="1600" i="0" kern="1200" dirty="0" err="1" smtClean="0">
              <a:latin typeface="Cambria" panose="02040503050406030204" pitchFamily="18" charset="0"/>
            </a:rPr>
            <a:t>admissão</a:t>
          </a:r>
          <a:endParaRPr lang="en-US" sz="1600" i="0" kern="1200" dirty="0">
            <a:latin typeface="Cambria" panose="02040503050406030204" pitchFamily="18" charset="0"/>
          </a:endParaRPr>
        </a:p>
      </dsp:txBody>
      <dsp:txXfrm>
        <a:off x="5860220" y="996553"/>
        <a:ext cx="1383055" cy="691527"/>
      </dsp:txXfrm>
    </dsp:sp>
    <dsp:sp modelId="{AD6F77A3-9D95-4E52-8CEB-986CA7BC9BEA}">
      <dsp:nvSpPr>
        <dsp:cNvPr id="0" name=""/>
        <dsp:cNvSpPr/>
      </dsp:nvSpPr>
      <dsp:spPr>
        <a:xfrm>
          <a:off x="4186724" y="1978522"/>
          <a:ext cx="1383055" cy="691527"/>
        </a:xfrm>
        <a:prstGeom prst="rect">
          <a:avLst/>
        </a:prstGeom>
        <a:solidFill>
          <a:schemeClr val="tx2">
            <a:lumMod val="7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i="0" kern="1200" dirty="0" smtClean="0">
              <a:latin typeface="Cambria" panose="02040503050406030204" pitchFamily="18" charset="0"/>
            </a:rPr>
            <a:t>S-2206 </a:t>
          </a:r>
        </a:p>
        <a:p>
          <a:pPr lvl="0" algn="ctr" defTabSz="711200">
            <a:lnSpc>
              <a:spcPct val="90000"/>
            </a:lnSpc>
            <a:spcBef>
              <a:spcPct val="0"/>
            </a:spcBef>
            <a:spcAft>
              <a:spcPct val="35000"/>
            </a:spcAft>
          </a:pPr>
          <a:r>
            <a:rPr lang="en-US" sz="1600" i="0" kern="1200" dirty="0" smtClean="0">
              <a:latin typeface="Cambria" panose="02040503050406030204" pitchFamily="18" charset="0"/>
            </a:rPr>
            <a:t>alt </a:t>
          </a:r>
          <a:r>
            <a:rPr lang="en-US" sz="1600" i="0" kern="1200" dirty="0" err="1" smtClean="0">
              <a:latin typeface="Cambria" panose="02040503050406030204" pitchFamily="18" charset="0"/>
            </a:rPr>
            <a:t>contr</a:t>
          </a:r>
          <a:endParaRPr lang="en-US" sz="1600" i="0" kern="1200" dirty="0">
            <a:latin typeface="Cambria" panose="02040503050406030204" pitchFamily="18" charset="0"/>
          </a:endParaRPr>
        </a:p>
      </dsp:txBody>
      <dsp:txXfrm>
        <a:off x="4186724" y="1978522"/>
        <a:ext cx="1383055" cy="691527"/>
      </dsp:txXfrm>
    </dsp:sp>
    <dsp:sp modelId="{9E1470CC-B041-48F7-98C8-C28679858AE8}">
      <dsp:nvSpPr>
        <dsp:cNvPr id="0" name=""/>
        <dsp:cNvSpPr/>
      </dsp:nvSpPr>
      <dsp:spPr>
        <a:xfrm>
          <a:off x="5995677" y="1978522"/>
          <a:ext cx="1383055" cy="691527"/>
        </a:xfrm>
        <a:prstGeom prst="rect">
          <a:avLst/>
        </a:prstGeom>
        <a:solidFill>
          <a:schemeClr val="tx2">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Cambria" panose="02040503050406030204" pitchFamily="18" charset="0"/>
            </a:rPr>
            <a:t>S 2260</a:t>
          </a:r>
        </a:p>
        <a:p>
          <a:pPr lvl="0" algn="ctr" defTabSz="711200">
            <a:lnSpc>
              <a:spcPct val="90000"/>
            </a:lnSpc>
            <a:spcBef>
              <a:spcPct val="0"/>
            </a:spcBef>
            <a:spcAft>
              <a:spcPct val="35000"/>
            </a:spcAft>
          </a:pPr>
          <a:r>
            <a:rPr lang="en-US" sz="1600" b="1" kern="1200" dirty="0" smtClean="0">
              <a:solidFill>
                <a:schemeClr val="bg1"/>
              </a:solidFill>
              <a:latin typeface="Cambria" panose="02040503050406030204" pitchFamily="18" charset="0"/>
            </a:rPr>
            <a:t> </a:t>
          </a:r>
          <a:r>
            <a:rPr lang="en-US" sz="1600" b="1" kern="1200" dirty="0" err="1" smtClean="0">
              <a:solidFill>
                <a:schemeClr val="bg1"/>
              </a:solidFill>
              <a:latin typeface="Cambria" panose="02040503050406030204" pitchFamily="18" charset="0"/>
            </a:rPr>
            <a:t>Trab</a:t>
          </a:r>
          <a:r>
            <a:rPr lang="en-US" sz="1600" b="1" kern="1200" dirty="0" smtClean="0">
              <a:solidFill>
                <a:schemeClr val="bg1"/>
              </a:solidFill>
              <a:latin typeface="Cambria" panose="02040503050406030204" pitchFamily="18" charset="0"/>
            </a:rPr>
            <a:t> </a:t>
          </a:r>
          <a:r>
            <a:rPr lang="en-US" sz="1600" b="1" kern="1200" dirty="0" err="1" smtClean="0">
              <a:solidFill>
                <a:schemeClr val="bg1"/>
              </a:solidFill>
              <a:latin typeface="Cambria" panose="02040503050406030204" pitchFamily="18" charset="0"/>
            </a:rPr>
            <a:t>Intermitente</a:t>
          </a:r>
          <a:r>
            <a:rPr lang="en-US" sz="1600" b="1" kern="1200" dirty="0" smtClean="0">
              <a:solidFill>
                <a:schemeClr val="bg1"/>
              </a:solidFill>
              <a:latin typeface="Cambria" panose="02040503050406030204" pitchFamily="18" charset="0"/>
            </a:rPr>
            <a:t> </a:t>
          </a:r>
          <a:endParaRPr lang="en-US" sz="1600" b="1" kern="1200" dirty="0">
            <a:solidFill>
              <a:schemeClr val="bg1"/>
            </a:solidFill>
            <a:latin typeface="Cambria" panose="02040503050406030204" pitchFamily="18" charset="0"/>
          </a:endParaRPr>
        </a:p>
      </dsp:txBody>
      <dsp:txXfrm>
        <a:off x="5995677" y="1978522"/>
        <a:ext cx="1383055" cy="6915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7D53-CDCA-48C5-9C7A-FA761A0EDBDD}">
      <dsp:nvSpPr>
        <dsp:cNvPr id="0" name=""/>
        <dsp:cNvSpPr/>
      </dsp:nvSpPr>
      <dsp:spPr>
        <a:xfrm>
          <a:off x="5164520" y="945648"/>
          <a:ext cx="188343" cy="2196184"/>
        </a:xfrm>
        <a:custGeom>
          <a:avLst/>
          <a:gdLst/>
          <a:ahLst/>
          <a:cxnLst/>
          <a:rect l="0" t="0" r="0" b="0"/>
          <a:pathLst>
            <a:path>
              <a:moveTo>
                <a:pt x="0" y="0"/>
              </a:moveTo>
              <a:lnTo>
                <a:pt x="0" y="2196184"/>
              </a:lnTo>
              <a:lnTo>
                <a:pt x="188343" y="21961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0F0878-FCAF-4CCA-BE8C-F7C2E277F09F}">
      <dsp:nvSpPr>
        <dsp:cNvPr id="0" name=""/>
        <dsp:cNvSpPr/>
      </dsp:nvSpPr>
      <dsp:spPr>
        <a:xfrm>
          <a:off x="4966264" y="945648"/>
          <a:ext cx="198255" cy="2209137"/>
        </a:xfrm>
        <a:custGeom>
          <a:avLst/>
          <a:gdLst/>
          <a:ahLst/>
          <a:cxnLst/>
          <a:rect l="0" t="0" r="0" b="0"/>
          <a:pathLst>
            <a:path>
              <a:moveTo>
                <a:pt x="198255" y="0"/>
              </a:moveTo>
              <a:lnTo>
                <a:pt x="198255" y="2209137"/>
              </a:lnTo>
              <a:lnTo>
                <a:pt x="0" y="22091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6FDACA-125C-46B0-8448-08960784BA08}">
      <dsp:nvSpPr>
        <dsp:cNvPr id="0" name=""/>
        <dsp:cNvSpPr/>
      </dsp:nvSpPr>
      <dsp:spPr>
        <a:xfrm>
          <a:off x="5164520" y="945648"/>
          <a:ext cx="198255" cy="868549"/>
        </a:xfrm>
        <a:custGeom>
          <a:avLst/>
          <a:gdLst/>
          <a:ahLst/>
          <a:cxnLst/>
          <a:rect l="0" t="0" r="0" b="0"/>
          <a:pathLst>
            <a:path>
              <a:moveTo>
                <a:pt x="0" y="0"/>
              </a:moveTo>
              <a:lnTo>
                <a:pt x="0" y="868549"/>
              </a:lnTo>
              <a:lnTo>
                <a:pt x="198255" y="868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F6AED6-E308-49B7-B33C-F4009A7EFFC5}">
      <dsp:nvSpPr>
        <dsp:cNvPr id="0" name=""/>
        <dsp:cNvSpPr/>
      </dsp:nvSpPr>
      <dsp:spPr>
        <a:xfrm>
          <a:off x="4966264" y="945648"/>
          <a:ext cx="198255" cy="868549"/>
        </a:xfrm>
        <a:custGeom>
          <a:avLst/>
          <a:gdLst/>
          <a:ahLst/>
          <a:cxnLst/>
          <a:rect l="0" t="0" r="0" b="0"/>
          <a:pathLst>
            <a:path>
              <a:moveTo>
                <a:pt x="198255" y="0"/>
              </a:moveTo>
              <a:lnTo>
                <a:pt x="198255" y="868549"/>
              </a:lnTo>
              <a:lnTo>
                <a:pt x="0" y="868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E2F7B8-4CEB-40C0-808A-9665B98641F2}">
      <dsp:nvSpPr>
        <dsp:cNvPr id="0" name=""/>
        <dsp:cNvSpPr/>
      </dsp:nvSpPr>
      <dsp:spPr>
        <a:xfrm>
          <a:off x="5164520" y="945648"/>
          <a:ext cx="1142331" cy="3077687"/>
        </a:xfrm>
        <a:custGeom>
          <a:avLst/>
          <a:gdLst/>
          <a:ahLst/>
          <a:cxnLst/>
          <a:rect l="0" t="0" r="0" b="0"/>
          <a:pathLst>
            <a:path>
              <a:moveTo>
                <a:pt x="0" y="0"/>
              </a:moveTo>
              <a:lnTo>
                <a:pt x="0" y="2879431"/>
              </a:lnTo>
              <a:lnTo>
                <a:pt x="1142331" y="2879431"/>
              </a:lnTo>
              <a:lnTo>
                <a:pt x="1142331" y="3077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2CEF5A-82C0-48E4-B561-830CA71CD3F6}">
      <dsp:nvSpPr>
        <dsp:cNvPr id="0" name=""/>
        <dsp:cNvSpPr/>
      </dsp:nvSpPr>
      <dsp:spPr>
        <a:xfrm>
          <a:off x="4022188" y="945648"/>
          <a:ext cx="1142331" cy="3077687"/>
        </a:xfrm>
        <a:custGeom>
          <a:avLst/>
          <a:gdLst/>
          <a:ahLst/>
          <a:cxnLst/>
          <a:rect l="0" t="0" r="0" b="0"/>
          <a:pathLst>
            <a:path>
              <a:moveTo>
                <a:pt x="1142331" y="0"/>
              </a:moveTo>
              <a:lnTo>
                <a:pt x="1142331" y="2879431"/>
              </a:lnTo>
              <a:lnTo>
                <a:pt x="0" y="2879431"/>
              </a:lnTo>
              <a:lnTo>
                <a:pt x="0" y="3077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F4BBD2-43D0-4329-BB80-10CC2556D1AC}">
      <dsp:nvSpPr>
        <dsp:cNvPr id="0" name=""/>
        <dsp:cNvSpPr/>
      </dsp:nvSpPr>
      <dsp:spPr>
        <a:xfrm>
          <a:off x="4220444" y="1572"/>
          <a:ext cx="1888151" cy="944075"/>
        </a:xfrm>
        <a:prstGeom prst="rect">
          <a:avLst/>
        </a:prstGeom>
        <a:solidFill>
          <a:schemeClr val="bg1">
            <a:lumMod val="95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i="0" kern="1200" dirty="0" smtClean="0">
              <a:solidFill>
                <a:schemeClr val="accent5">
                  <a:lumMod val="50000"/>
                </a:schemeClr>
              </a:solidFill>
              <a:latin typeface="Cambria" panose="02040503050406030204" pitchFamily="18" charset="0"/>
            </a:rPr>
            <a:t>S-2200 </a:t>
          </a:r>
        </a:p>
        <a:p>
          <a:pPr lvl="0" algn="ctr" defTabSz="666750">
            <a:lnSpc>
              <a:spcPct val="90000"/>
            </a:lnSpc>
            <a:spcBef>
              <a:spcPct val="0"/>
            </a:spcBef>
            <a:spcAft>
              <a:spcPct val="35000"/>
            </a:spcAft>
          </a:pPr>
          <a:r>
            <a:rPr lang="en-US" sz="1500" b="1" i="0" kern="1200" dirty="0" err="1" smtClean="0">
              <a:solidFill>
                <a:schemeClr val="accent5">
                  <a:lumMod val="50000"/>
                </a:schemeClr>
              </a:solidFill>
              <a:latin typeface="Cambria" panose="02040503050406030204" pitchFamily="18" charset="0"/>
            </a:rPr>
            <a:t>admissão</a:t>
          </a:r>
          <a:endParaRPr lang="en-US" sz="1500" b="1" i="0" kern="1200" dirty="0">
            <a:solidFill>
              <a:schemeClr val="accent5">
                <a:lumMod val="50000"/>
              </a:schemeClr>
            </a:solidFill>
            <a:latin typeface="Cambria" panose="02040503050406030204" pitchFamily="18" charset="0"/>
          </a:endParaRPr>
        </a:p>
      </dsp:txBody>
      <dsp:txXfrm>
        <a:off x="4220444" y="1572"/>
        <a:ext cx="1888151" cy="944075"/>
      </dsp:txXfrm>
    </dsp:sp>
    <dsp:sp modelId="{EEDAFB9C-0746-413E-B3FB-82ADB7A0D672}">
      <dsp:nvSpPr>
        <dsp:cNvPr id="0" name=""/>
        <dsp:cNvSpPr/>
      </dsp:nvSpPr>
      <dsp:spPr>
        <a:xfrm>
          <a:off x="3078112" y="4023336"/>
          <a:ext cx="1888151" cy="944075"/>
        </a:xfrm>
        <a:prstGeom prst="rect">
          <a:avLst/>
        </a:prstGeom>
        <a:solidFill>
          <a:schemeClr val="tx1"/>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mbria" panose="02040503050406030204" pitchFamily="18" charset="0"/>
            </a:rPr>
            <a:t>S 3000</a:t>
          </a:r>
        </a:p>
        <a:p>
          <a:pPr lvl="0" algn="ctr" defTabSz="711200">
            <a:lnSpc>
              <a:spcPct val="90000"/>
            </a:lnSpc>
            <a:spcBef>
              <a:spcPct val="0"/>
            </a:spcBef>
            <a:spcAft>
              <a:spcPct val="35000"/>
            </a:spcAft>
          </a:pPr>
          <a:r>
            <a:rPr lang="en-US" sz="1600" kern="1200" dirty="0" err="1" smtClean="0">
              <a:solidFill>
                <a:schemeClr val="bg1"/>
              </a:solidFill>
              <a:latin typeface="Cambria" panose="02040503050406030204" pitchFamily="18" charset="0"/>
            </a:rPr>
            <a:t>exclusão</a:t>
          </a:r>
          <a:endParaRPr lang="en-US" sz="1600" kern="1200" dirty="0">
            <a:solidFill>
              <a:schemeClr val="bg1"/>
            </a:solidFill>
            <a:latin typeface="Cambria" panose="02040503050406030204" pitchFamily="18" charset="0"/>
          </a:endParaRPr>
        </a:p>
      </dsp:txBody>
      <dsp:txXfrm>
        <a:off x="3078112" y="4023336"/>
        <a:ext cx="1888151" cy="944075"/>
      </dsp:txXfrm>
    </dsp:sp>
    <dsp:sp modelId="{9A698DD7-48FB-4E4B-997D-740EAE81DEAF}">
      <dsp:nvSpPr>
        <dsp:cNvPr id="0" name=""/>
        <dsp:cNvSpPr/>
      </dsp:nvSpPr>
      <dsp:spPr>
        <a:xfrm>
          <a:off x="5362776" y="4023336"/>
          <a:ext cx="1888151" cy="944075"/>
        </a:xfrm>
        <a:prstGeom prst="rect">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i="0" kern="1200" dirty="0" smtClean="0">
              <a:solidFill>
                <a:schemeClr val="bg2">
                  <a:lumMod val="10000"/>
                </a:schemeClr>
              </a:solidFill>
              <a:latin typeface="Cambria" panose="02040503050406030204" pitchFamily="18" charset="0"/>
            </a:rPr>
            <a:t>S-2400 </a:t>
          </a:r>
        </a:p>
        <a:p>
          <a:pPr lvl="0" algn="ctr" defTabSz="666750">
            <a:lnSpc>
              <a:spcPct val="90000"/>
            </a:lnSpc>
            <a:spcBef>
              <a:spcPct val="0"/>
            </a:spcBef>
            <a:spcAft>
              <a:spcPct val="35000"/>
            </a:spcAft>
          </a:pPr>
          <a:r>
            <a:rPr lang="en-US" sz="1500" b="1" i="0" kern="1200" dirty="0" err="1" smtClean="0">
              <a:solidFill>
                <a:schemeClr val="bg2">
                  <a:lumMod val="10000"/>
                </a:schemeClr>
              </a:solidFill>
              <a:latin typeface="Cambria" panose="02040503050406030204" pitchFamily="18" charset="0"/>
            </a:rPr>
            <a:t>inss</a:t>
          </a:r>
          <a:r>
            <a:rPr lang="en-US" sz="1500" b="1" i="0" kern="1200" dirty="0" smtClean="0">
              <a:solidFill>
                <a:schemeClr val="bg2">
                  <a:lumMod val="10000"/>
                </a:schemeClr>
              </a:solidFill>
              <a:latin typeface="Cambria" panose="02040503050406030204" pitchFamily="18" charset="0"/>
            </a:rPr>
            <a:t> </a:t>
          </a:r>
          <a:r>
            <a:rPr lang="en-US" sz="1500" b="1" i="0" kern="1200" dirty="0" err="1" smtClean="0">
              <a:solidFill>
                <a:schemeClr val="bg2">
                  <a:lumMod val="10000"/>
                </a:schemeClr>
              </a:solidFill>
              <a:latin typeface="Cambria" panose="02040503050406030204" pitchFamily="18" charset="0"/>
            </a:rPr>
            <a:t>Público</a:t>
          </a:r>
          <a:endParaRPr lang="en-US" sz="1500" b="1" i="0" kern="1200" dirty="0">
            <a:solidFill>
              <a:schemeClr val="bg2">
                <a:lumMod val="10000"/>
              </a:schemeClr>
            </a:solidFill>
            <a:latin typeface="Cambria" panose="02040503050406030204" pitchFamily="18" charset="0"/>
          </a:endParaRPr>
        </a:p>
      </dsp:txBody>
      <dsp:txXfrm>
        <a:off x="5362776" y="4023336"/>
        <a:ext cx="1888151" cy="944075"/>
      </dsp:txXfrm>
    </dsp:sp>
    <dsp:sp modelId="{D6CED82D-6838-4FE1-916A-3E850C983322}">
      <dsp:nvSpPr>
        <dsp:cNvPr id="0" name=""/>
        <dsp:cNvSpPr/>
      </dsp:nvSpPr>
      <dsp:spPr>
        <a:xfrm>
          <a:off x="3078112" y="1342160"/>
          <a:ext cx="1888151" cy="944075"/>
        </a:xfrm>
        <a:prstGeom prst="rect">
          <a:avLst/>
        </a:prstGeom>
        <a:solidFill>
          <a:schemeClr val="tx2">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i="0" kern="1200" dirty="0" smtClean="0">
              <a:latin typeface="Cambria" panose="02040503050406030204" pitchFamily="18" charset="0"/>
            </a:rPr>
            <a:t>S-2205 </a:t>
          </a:r>
        </a:p>
        <a:p>
          <a:pPr lvl="0" algn="ctr" defTabSz="666750">
            <a:lnSpc>
              <a:spcPct val="90000"/>
            </a:lnSpc>
            <a:spcBef>
              <a:spcPct val="0"/>
            </a:spcBef>
            <a:spcAft>
              <a:spcPct val="35000"/>
            </a:spcAft>
          </a:pPr>
          <a:r>
            <a:rPr lang="en-US" sz="1500" b="1" i="0" kern="1200" dirty="0" smtClean="0">
              <a:latin typeface="Cambria" panose="02040503050406030204" pitchFamily="18" charset="0"/>
            </a:rPr>
            <a:t>alt dados</a:t>
          </a:r>
          <a:endParaRPr lang="en-US" sz="1500" b="1" i="0" kern="1200" dirty="0">
            <a:latin typeface="Cambria" panose="02040503050406030204" pitchFamily="18" charset="0"/>
          </a:endParaRPr>
        </a:p>
      </dsp:txBody>
      <dsp:txXfrm>
        <a:off x="3078112" y="1342160"/>
        <a:ext cx="1888151" cy="944075"/>
      </dsp:txXfrm>
    </dsp:sp>
    <dsp:sp modelId="{410C910B-F202-4E6B-8476-EF661EA3CF4E}">
      <dsp:nvSpPr>
        <dsp:cNvPr id="0" name=""/>
        <dsp:cNvSpPr/>
      </dsp:nvSpPr>
      <dsp:spPr>
        <a:xfrm>
          <a:off x="5362776" y="1342160"/>
          <a:ext cx="1888151" cy="944075"/>
        </a:xfrm>
        <a:prstGeom prst="rect">
          <a:avLst/>
        </a:prstGeom>
        <a:solidFill>
          <a:schemeClr val="tx2">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i="0" kern="1200" dirty="0" smtClean="0">
              <a:latin typeface="Cambria" panose="02040503050406030204" pitchFamily="18" charset="0"/>
            </a:rPr>
            <a:t>S-2199 </a:t>
          </a:r>
        </a:p>
        <a:p>
          <a:pPr lvl="0" algn="ctr" defTabSz="666750">
            <a:lnSpc>
              <a:spcPct val="90000"/>
            </a:lnSpc>
            <a:spcBef>
              <a:spcPct val="0"/>
            </a:spcBef>
            <a:spcAft>
              <a:spcPct val="35000"/>
            </a:spcAft>
          </a:pPr>
          <a:r>
            <a:rPr lang="en-US" sz="1500" b="1" i="0" kern="1200" dirty="0" err="1" smtClean="0">
              <a:latin typeface="Cambria" panose="02040503050406030204" pitchFamily="18" charset="0"/>
            </a:rPr>
            <a:t>pré</a:t>
          </a:r>
          <a:r>
            <a:rPr lang="en-US" sz="1500" b="1" i="0" kern="1200" dirty="0" smtClean="0">
              <a:latin typeface="Cambria" panose="02040503050406030204" pitchFamily="18" charset="0"/>
            </a:rPr>
            <a:t> </a:t>
          </a:r>
          <a:r>
            <a:rPr lang="en-US" sz="1500" b="1" i="0" kern="1200" dirty="0" err="1" smtClean="0">
              <a:latin typeface="Cambria" panose="02040503050406030204" pitchFamily="18" charset="0"/>
            </a:rPr>
            <a:t>admissão</a:t>
          </a:r>
          <a:endParaRPr lang="en-US" sz="1500" b="1" i="0" kern="1200" dirty="0">
            <a:latin typeface="Cambria" panose="02040503050406030204" pitchFamily="18" charset="0"/>
          </a:endParaRPr>
        </a:p>
      </dsp:txBody>
      <dsp:txXfrm>
        <a:off x="5362776" y="1342160"/>
        <a:ext cx="1888151" cy="944075"/>
      </dsp:txXfrm>
    </dsp:sp>
    <dsp:sp modelId="{AD6F77A3-9D95-4E52-8CEB-986CA7BC9BEA}">
      <dsp:nvSpPr>
        <dsp:cNvPr id="0" name=""/>
        <dsp:cNvSpPr/>
      </dsp:nvSpPr>
      <dsp:spPr>
        <a:xfrm>
          <a:off x="3078112" y="2682748"/>
          <a:ext cx="1888151" cy="944075"/>
        </a:xfrm>
        <a:prstGeom prst="rect">
          <a:avLst/>
        </a:prstGeom>
        <a:solidFill>
          <a:schemeClr val="tx2">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i="0" kern="1200" dirty="0" smtClean="0">
              <a:latin typeface="Cambria" panose="02040503050406030204" pitchFamily="18" charset="0"/>
            </a:rPr>
            <a:t>S-2206 </a:t>
          </a:r>
        </a:p>
        <a:p>
          <a:pPr lvl="0" algn="ctr" defTabSz="666750">
            <a:lnSpc>
              <a:spcPct val="90000"/>
            </a:lnSpc>
            <a:spcBef>
              <a:spcPct val="0"/>
            </a:spcBef>
            <a:spcAft>
              <a:spcPct val="35000"/>
            </a:spcAft>
          </a:pPr>
          <a:r>
            <a:rPr lang="en-US" sz="1500" b="1" i="0" kern="1200" dirty="0" smtClean="0">
              <a:latin typeface="Cambria" panose="02040503050406030204" pitchFamily="18" charset="0"/>
            </a:rPr>
            <a:t>alt </a:t>
          </a:r>
          <a:r>
            <a:rPr lang="en-US" sz="1500" b="1" i="0" kern="1200" dirty="0" err="1" smtClean="0">
              <a:latin typeface="Cambria" panose="02040503050406030204" pitchFamily="18" charset="0"/>
            </a:rPr>
            <a:t>contr</a:t>
          </a:r>
          <a:endParaRPr lang="en-US" sz="1500" b="1" i="0" kern="1200" dirty="0">
            <a:latin typeface="Cambria" panose="02040503050406030204" pitchFamily="18" charset="0"/>
          </a:endParaRPr>
        </a:p>
      </dsp:txBody>
      <dsp:txXfrm>
        <a:off x="3078112" y="2682748"/>
        <a:ext cx="1888151" cy="944075"/>
      </dsp:txXfrm>
    </dsp:sp>
    <dsp:sp modelId="{9E1470CC-B041-48F7-98C8-C28679858AE8}">
      <dsp:nvSpPr>
        <dsp:cNvPr id="0" name=""/>
        <dsp:cNvSpPr/>
      </dsp:nvSpPr>
      <dsp:spPr>
        <a:xfrm>
          <a:off x="5352863" y="2669795"/>
          <a:ext cx="1888151" cy="944075"/>
        </a:xfrm>
        <a:prstGeom prst="rect">
          <a:avLst/>
        </a:prstGeom>
        <a:solidFill>
          <a:schemeClr val="tx2">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latin typeface="Cambria" panose="02040503050406030204" pitchFamily="18" charset="0"/>
            </a:rPr>
            <a:t>S 2260</a:t>
          </a:r>
        </a:p>
        <a:p>
          <a:pPr lvl="0" algn="ctr" defTabSz="666750">
            <a:lnSpc>
              <a:spcPct val="90000"/>
            </a:lnSpc>
            <a:spcBef>
              <a:spcPct val="0"/>
            </a:spcBef>
            <a:spcAft>
              <a:spcPct val="35000"/>
            </a:spcAft>
          </a:pPr>
          <a:r>
            <a:rPr lang="en-US" sz="1500" b="1" kern="1200" dirty="0" smtClean="0">
              <a:solidFill>
                <a:schemeClr val="bg1"/>
              </a:solidFill>
              <a:latin typeface="Cambria" panose="02040503050406030204" pitchFamily="18" charset="0"/>
            </a:rPr>
            <a:t> </a:t>
          </a:r>
          <a:r>
            <a:rPr lang="en-US" sz="1500" b="1" kern="1200" dirty="0" err="1" smtClean="0">
              <a:solidFill>
                <a:schemeClr val="bg1"/>
              </a:solidFill>
              <a:latin typeface="Cambria" panose="02040503050406030204" pitchFamily="18" charset="0"/>
            </a:rPr>
            <a:t>Trab</a:t>
          </a:r>
          <a:r>
            <a:rPr lang="en-US" sz="1500" b="1" kern="1200" dirty="0" smtClean="0">
              <a:solidFill>
                <a:schemeClr val="bg1"/>
              </a:solidFill>
              <a:latin typeface="Cambria" panose="02040503050406030204" pitchFamily="18" charset="0"/>
            </a:rPr>
            <a:t> </a:t>
          </a:r>
          <a:r>
            <a:rPr lang="en-US" sz="1500" b="1" kern="1200" dirty="0" err="1" smtClean="0">
              <a:solidFill>
                <a:schemeClr val="bg1"/>
              </a:solidFill>
              <a:latin typeface="Cambria" panose="02040503050406030204" pitchFamily="18" charset="0"/>
            </a:rPr>
            <a:t>Intermitente</a:t>
          </a:r>
          <a:r>
            <a:rPr lang="en-US" sz="1500" b="1" kern="1200" dirty="0" smtClean="0">
              <a:solidFill>
                <a:schemeClr val="bg1"/>
              </a:solidFill>
              <a:latin typeface="Cambria" panose="02040503050406030204" pitchFamily="18" charset="0"/>
            </a:rPr>
            <a:t> </a:t>
          </a:r>
          <a:endParaRPr lang="en-US" sz="1500" b="1" kern="1200" dirty="0">
            <a:solidFill>
              <a:schemeClr val="bg1"/>
            </a:solidFill>
            <a:latin typeface="Cambria" panose="02040503050406030204" pitchFamily="18" charset="0"/>
          </a:endParaRPr>
        </a:p>
      </dsp:txBody>
      <dsp:txXfrm>
        <a:off x="5352863" y="2669795"/>
        <a:ext cx="1888151" cy="94407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4E9465-0907-49EB-A317-9CBD53674731}" type="datetimeFigureOut">
              <a:rPr lang="pt-BR" smtClean="0"/>
              <a:t>14/07/2018</a:t>
            </a:fld>
            <a:endParaRPr lang="pt-B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smtClean="0"/>
              <a:t>adpcursos</a:t>
            </a:r>
            <a:endParaRPr lang="pt-B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E78597-C245-4354-BB20-BDB6671EC408}" type="slidenum">
              <a:rPr lang="pt-BR" smtClean="0"/>
              <a:t>‹#›</a:t>
            </a:fld>
            <a:endParaRPr lang="pt-BR"/>
          </a:p>
        </p:txBody>
      </p:sp>
    </p:spTree>
    <p:extLst>
      <p:ext uri="{BB962C8B-B14F-4D97-AF65-F5344CB8AC3E}">
        <p14:creationId xmlns:p14="http://schemas.microsoft.com/office/powerpoint/2010/main" val="3710140475"/>
      </p:ext>
    </p:extLst>
  </p:cSld>
  <p:clrMap bg1="lt1" tx1="dk1" bg2="lt2" tx2="dk2" accent1="accent1" accent2="accent2" accent3="accent3" accent4="accent4" accent5="accent5" accent6="accent6" hlink="hlink" folHlink="folHlink"/>
  <p:hf sldNum="0" hdr="0" dt="0"/>
</p:handoutMaster>
</file>

<file path=ppt/ink/ink1.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54.89627" units="1/cm"/>
          <inkml:channelProperty channel="Y" name="resolution" value="37.78598" units="1/cm"/>
          <inkml:channelProperty channel="T" name="resolution" value="1" units="1/dev"/>
        </inkml:channelProperties>
      </inkml:inkSource>
      <inkml:timestamp xml:id="ts0" timeString="2017-06-13T17:04:22.350"/>
    </inkml:context>
    <inkml:brush xml:id="br0">
      <inkml:brushProperty name="width" value="0.05292" units="cm"/>
      <inkml:brushProperty name="height" value="0.05292" units="cm"/>
      <inkml:brushProperty name="color" value="#FFFF00"/>
    </inkml:brush>
  </inkml:definitions>
  <inkml:trace contextRef="#ctx0" brushRef="#br0">8025 3930 0</inkml:trace>
</inkml:ink>
</file>

<file path=ppt/ink/ink2.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54.89627" units="1/cm"/>
          <inkml:channelProperty channel="Y" name="resolution" value="37.78598" units="1/cm"/>
          <inkml:channelProperty channel="T" name="resolution" value="1" units="1/dev"/>
        </inkml:channelProperties>
      </inkml:inkSource>
      <inkml:timestamp xml:id="ts0" timeString="2017-06-13T17:04:22.350"/>
    </inkml:context>
    <inkml:brush xml:id="br0">
      <inkml:brushProperty name="width" value="0.05292" units="cm"/>
      <inkml:brushProperty name="height" value="0.05292" units="cm"/>
      <inkml:brushProperty name="color" value="#FFFF00"/>
    </inkml:brush>
  </inkml:definitions>
  <inkml:trace contextRef="#ctx0" brushRef="#br0">8025 3930 0</inkml:trace>
</inkml:ink>
</file>

<file path=ppt/ink/ink3.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54.89627" units="1/cm"/>
          <inkml:channelProperty channel="Y" name="resolution" value="37.78598" units="1/cm"/>
          <inkml:channelProperty channel="T" name="resolution" value="1" units="1/dev"/>
        </inkml:channelProperties>
      </inkml:inkSource>
      <inkml:timestamp xml:id="ts0" timeString="2017-06-13T17:04:22.350"/>
    </inkml:context>
    <inkml:brush xml:id="br0">
      <inkml:brushProperty name="width" value="0.05292" units="cm"/>
      <inkml:brushProperty name="height" value="0.05292" units="cm"/>
      <inkml:brushProperty name="color" value="#FFFF00"/>
    </inkml:brush>
  </inkml:definitions>
  <inkml:trace contextRef="#ctx0" brushRef="#br0">8025 3930 0</inkml:trace>
</inkml:ink>
</file>

<file path=ppt/ink/ink4.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54.89627" units="1/cm"/>
          <inkml:channelProperty channel="Y" name="resolution" value="37.78598" units="1/cm"/>
          <inkml:channelProperty channel="T" name="resolution" value="1" units="1/dev"/>
        </inkml:channelProperties>
      </inkml:inkSource>
      <inkml:timestamp xml:id="ts0" timeString="2017-06-13T17:04:22.350"/>
    </inkml:context>
    <inkml:brush xml:id="br0">
      <inkml:brushProperty name="width" value="0.05292" units="cm"/>
      <inkml:brushProperty name="height" value="0.05292" units="cm"/>
      <inkml:brushProperty name="color" value="#FFFF00"/>
    </inkml:brush>
  </inkml:definitions>
  <inkml:trace contextRef="#ctx0" brushRef="#br0">8025 3930 0</inkml:trace>
</inkml:ink>
</file>

<file path=ppt/ink/ink5.xml><?xml version="1.0" encoding="utf-8"?>
<inkml:ink xmlns:inkml="http://www.w3.org/2003/InkML">
  <inkml:definitions>
    <inkml:context xml:id="ctx0">
      <inkml:inkSource xml:id="inkSrc0">
        <inkml:traceFormat>
          <inkml:channel name="X" type="integer" max="2646" units="cm"/>
          <inkml:channel name="Y" type="integer" max="1024" units="cm"/>
          <inkml:channel name="T" type="integer" max="2.14748E9" units="dev"/>
        </inkml:traceFormat>
        <inkml:channelProperties>
          <inkml:channelProperty channel="X" name="resolution" value="54.89627" units="1/cm"/>
          <inkml:channelProperty channel="Y" name="resolution" value="37.78598" units="1/cm"/>
          <inkml:channelProperty channel="T" name="resolution" value="1" units="1/dev"/>
        </inkml:channelProperties>
      </inkml:inkSource>
      <inkml:timestamp xml:id="ts0" timeString="2017-06-13T17:04:22.350"/>
    </inkml:context>
    <inkml:brush xml:id="br0">
      <inkml:brushProperty name="width" value="0.05292" units="cm"/>
      <inkml:brushProperty name="height" value="0.05292" units="cm"/>
      <inkml:brushProperty name="color" value="#FFFF00"/>
    </inkml:brush>
  </inkml:definitions>
  <inkml:trace contextRef="#ctx0" brushRef="#br0">8025 3930 0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9F7F2-D875-406A-99E3-123A19D5134D}" type="datetimeFigureOut">
              <a:rPr lang="pt-BR" smtClean="0"/>
              <a:t>14/07/2018</a:t>
            </a:fld>
            <a:endParaRPr lang="pt-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smtClean="0"/>
              <a:t>adpcursos</a:t>
            </a:r>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16A30-2AAE-4B9D-8033-3263D8B752F3}" type="slidenum">
              <a:rPr lang="pt-BR" smtClean="0"/>
              <a:t>‹#›</a:t>
            </a:fld>
            <a:endParaRPr lang="pt-BR"/>
          </a:p>
        </p:txBody>
      </p:sp>
    </p:spTree>
    <p:extLst>
      <p:ext uri="{BB962C8B-B14F-4D97-AF65-F5344CB8AC3E}">
        <p14:creationId xmlns:p14="http://schemas.microsoft.com/office/powerpoint/2010/main" val="1699202999"/>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pt-B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fld id="{4D8CC158-91CC-44E3-B1DF-421BA2C1382D}" type="datetime1">
              <a:rPr lang="pt-BR" smtClean="0"/>
              <a:t>14/07/2018</a:t>
            </a:fld>
            <a:endParaRPr lang="pt-BR"/>
          </a:p>
        </p:txBody>
      </p:sp>
      <p:sp>
        <p:nvSpPr>
          <p:cNvPr id="5" name="Footer Placeholder 4"/>
          <p:cNvSpPr>
            <a:spLocks noGrp="1"/>
          </p:cNvSpPr>
          <p:nvPr>
            <p:ph type="ftr" sz="quarter" idx="11"/>
          </p:nvPr>
        </p:nvSpPr>
        <p:spPr/>
        <p:txBody>
          <a:bodyPr/>
          <a:lstStyle/>
          <a:p>
            <a:r>
              <a:rPr lang="pt-BR" smtClean="0"/>
              <a:t>www.consortecursos.com.br -  contato@consortecursos.com.br</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148904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9470A069-F804-48D1-8C23-3D74B5DE7924}" type="datetime1">
              <a:rPr lang="pt-BR" smtClean="0"/>
              <a:t>14/07/2018</a:t>
            </a:fld>
            <a:endParaRPr lang="pt-BR"/>
          </a:p>
        </p:txBody>
      </p:sp>
      <p:sp>
        <p:nvSpPr>
          <p:cNvPr id="5" name="Footer Placeholder 4"/>
          <p:cNvSpPr>
            <a:spLocks noGrp="1"/>
          </p:cNvSpPr>
          <p:nvPr>
            <p:ph type="ftr" sz="quarter" idx="11"/>
          </p:nvPr>
        </p:nvSpPr>
        <p:spPr/>
        <p:txBody>
          <a:bodyPr/>
          <a:lstStyle/>
          <a:p>
            <a:r>
              <a:rPr lang="pt-BR" smtClean="0"/>
              <a:t>www.consortecursos.com.br -  contato@consortecursos.com.br</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381606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50657312-D8F5-447F-A140-AE0D5422DC4B}" type="datetime1">
              <a:rPr lang="pt-BR" smtClean="0"/>
              <a:t>14/07/2018</a:t>
            </a:fld>
            <a:endParaRPr lang="pt-BR"/>
          </a:p>
        </p:txBody>
      </p:sp>
      <p:sp>
        <p:nvSpPr>
          <p:cNvPr id="5" name="Footer Placeholder 4"/>
          <p:cNvSpPr>
            <a:spLocks noGrp="1"/>
          </p:cNvSpPr>
          <p:nvPr>
            <p:ph type="ftr" sz="quarter" idx="11"/>
          </p:nvPr>
        </p:nvSpPr>
        <p:spPr/>
        <p:txBody>
          <a:bodyPr/>
          <a:lstStyle/>
          <a:p>
            <a:r>
              <a:rPr lang="pt-BR" smtClean="0"/>
              <a:t>www.consortecursos.com.br -  contato@consortecursos.com.br</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133584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B99C206A-17E6-4D61-A499-085C5290DD38}" type="datetime1">
              <a:rPr lang="pt-BR" smtClean="0"/>
              <a:t>14/07/2018</a:t>
            </a:fld>
            <a:endParaRPr lang="pt-BR"/>
          </a:p>
        </p:txBody>
      </p:sp>
      <p:sp>
        <p:nvSpPr>
          <p:cNvPr id="5" name="Footer Placeholder 4"/>
          <p:cNvSpPr>
            <a:spLocks noGrp="1"/>
          </p:cNvSpPr>
          <p:nvPr>
            <p:ph type="ftr" sz="quarter" idx="11"/>
          </p:nvPr>
        </p:nvSpPr>
        <p:spPr/>
        <p:txBody>
          <a:bodyPr/>
          <a:lstStyle/>
          <a:p>
            <a:r>
              <a:rPr lang="pt-BR" smtClean="0"/>
              <a:t>www.consortecursos.com.br -  contato@consortecursos.com.br</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77643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pt-B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47449A-0C8E-4AAA-B6C3-B4A0AF3DB742}" type="datetime1">
              <a:rPr lang="pt-BR" smtClean="0"/>
              <a:t>14/07/2018</a:t>
            </a:fld>
            <a:endParaRPr lang="pt-BR"/>
          </a:p>
        </p:txBody>
      </p:sp>
      <p:sp>
        <p:nvSpPr>
          <p:cNvPr id="5" name="Footer Placeholder 4"/>
          <p:cNvSpPr>
            <a:spLocks noGrp="1"/>
          </p:cNvSpPr>
          <p:nvPr>
            <p:ph type="ftr" sz="quarter" idx="11"/>
          </p:nvPr>
        </p:nvSpPr>
        <p:spPr/>
        <p:txBody>
          <a:bodyPr/>
          <a:lstStyle/>
          <a:p>
            <a:r>
              <a:rPr lang="pt-BR" smtClean="0"/>
              <a:t>www.consortecursos.com.br -  contato@consortecursos.com.br</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375360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14F1A2F4-4FFA-4561-A9B4-169A31FB4723}" type="datetime1">
              <a:rPr lang="pt-BR" smtClean="0"/>
              <a:t>14/07/2018</a:t>
            </a:fld>
            <a:endParaRPr lang="pt-BR"/>
          </a:p>
        </p:txBody>
      </p:sp>
      <p:sp>
        <p:nvSpPr>
          <p:cNvPr id="6" name="Footer Placeholder 5"/>
          <p:cNvSpPr>
            <a:spLocks noGrp="1"/>
          </p:cNvSpPr>
          <p:nvPr>
            <p:ph type="ftr" sz="quarter" idx="11"/>
          </p:nvPr>
        </p:nvSpPr>
        <p:spPr/>
        <p:txBody>
          <a:bodyPr/>
          <a:lstStyle/>
          <a:p>
            <a:r>
              <a:rPr lang="pt-BR" smtClean="0"/>
              <a:t>www.consortecursos.com.br -  contato@consortecursos.com.br</a:t>
            </a:r>
            <a:endParaRPr lang="pt-BR"/>
          </a:p>
        </p:txBody>
      </p:sp>
      <p:sp>
        <p:nvSpPr>
          <p:cNvPr id="7" name="Slide Number Placeholder 6"/>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414241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pt-B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8BAAD8B2-8BFE-4CA1-935C-0B0227F59020}" type="datetime1">
              <a:rPr lang="pt-BR" smtClean="0"/>
              <a:t>14/07/2018</a:t>
            </a:fld>
            <a:endParaRPr lang="pt-BR"/>
          </a:p>
        </p:txBody>
      </p:sp>
      <p:sp>
        <p:nvSpPr>
          <p:cNvPr id="8" name="Footer Placeholder 7"/>
          <p:cNvSpPr>
            <a:spLocks noGrp="1"/>
          </p:cNvSpPr>
          <p:nvPr>
            <p:ph type="ftr" sz="quarter" idx="11"/>
          </p:nvPr>
        </p:nvSpPr>
        <p:spPr/>
        <p:txBody>
          <a:bodyPr/>
          <a:lstStyle/>
          <a:p>
            <a:r>
              <a:rPr lang="pt-BR" smtClean="0"/>
              <a:t>www.consortecursos.com.br -  contato@consortecursos.com.br</a:t>
            </a:r>
            <a:endParaRPr lang="pt-BR"/>
          </a:p>
        </p:txBody>
      </p:sp>
      <p:sp>
        <p:nvSpPr>
          <p:cNvPr id="9" name="Slide Number Placeholder 8"/>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224507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29F8F8E8-7CEF-4891-A12C-961A7836A0B8}" type="datetime1">
              <a:rPr lang="pt-BR" smtClean="0"/>
              <a:t>14/07/2018</a:t>
            </a:fld>
            <a:endParaRPr lang="pt-BR"/>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8382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87874-580A-462E-904A-655D4C7287D0}" type="datetime1">
              <a:rPr lang="pt-BR" smtClean="0"/>
              <a:t>14/07/2018</a:t>
            </a:fld>
            <a:endParaRPr lang="pt-BR"/>
          </a:p>
        </p:txBody>
      </p:sp>
      <p:sp>
        <p:nvSpPr>
          <p:cNvPr id="3" name="Footer Placeholder 2"/>
          <p:cNvSpPr>
            <a:spLocks noGrp="1"/>
          </p:cNvSpPr>
          <p:nvPr>
            <p:ph type="ftr" sz="quarter" idx="11"/>
          </p:nvPr>
        </p:nvSpPr>
        <p:spPr/>
        <p:txBody>
          <a:bodyPr/>
          <a:lstStyle/>
          <a:p>
            <a:r>
              <a:rPr lang="pt-BR" smtClean="0"/>
              <a:t>www.consortecursos.com.br -  contato@consortecursos.com.br</a:t>
            </a:r>
            <a:endParaRPr lang="pt-BR"/>
          </a:p>
        </p:txBody>
      </p:sp>
      <p:sp>
        <p:nvSpPr>
          <p:cNvPr id="4" name="Slide Number Placeholder 3"/>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23984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B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B522A2-1A36-4961-ADD3-9032526BA83A}" type="datetime1">
              <a:rPr lang="pt-BR" smtClean="0"/>
              <a:t>14/07/2018</a:t>
            </a:fld>
            <a:endParaRPr lang="pt-BR"/>
          </a:p>
        </p:txBody>
      </p:sp>
      <p:sp>
        <p:nvSpPr>
          <p:cNvPr id="6" name="Footer Placeholder 5"/>
          <p:cNvSpPr>
            <a:spLocks noGrp="1"/>
          </p:cNvSpPr>
          <p:nvPr>
            <p:ph type="ftr" sz="quarter" idx="11"/>
          </p:nvPr>
        </p:nvSpPr>
        <p:spPr/>
        <p:txBody>
          <a:bodyPr/>
          <a:lstStyle/>
          <a:p>
            <a:r>
              <a:rPr lang="pt-BR" smtClean="0"/>
              <a:t>www.consortecursos.com.br -  contato@consortecursos.com.br</a:t>
            </a:r>
            <a:endParaRPr lang="pt-BR"/>
          </a:p>
        </p:txBody>
      </p:sp>
      <p:sp>
        <p:nvSpPr>
          <p:cNvPr id="7" name="Slide Number Placeholder 6"/>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47456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B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F3C310-0D3E-4944-8E22-3932909FDD89}" type="datetime1">
              <a:rPr lang="pt-BR" smtClean="0"/>
              <a:t>14/07/2018</a:t>
            </a:fld>
            <a:endParaRPr lang="pt-BR"/>
          </a:p>
        </p:txBody>
      </p:sp>
      <p:sp>
        <p:nvSpPr>
          <p:cNvPr id="6" name="Footer Placeholder 5"/>
          <p:cNvSpPr>
            <a:spLocks noGrp="1"/>
          </p:cNvSpPr>
          <p:nvPr>
            <p:ph type="ftr" sz="quarter" idx="11"/>
          </p:nvPr>
        </p:nvSpPr>
        <p:spPr/>
        <p:txBody>
          <a:bodyPr/>
          <a:lstStyle/>
          <a:p>
            <a:r>
              <a:rPr lang="pt-BR" smtClean="0"/>
              <a:t>www.consortecursos.com.br -  contato@consortecursos.com.br</a:t>
            </a:r>
            <a:endParaRPr lang="pt-BR"/>
          </a:p>
        </p:txBody>
      </p:sp>
      <p:sp>
        <p:nvSpPr>
          <p:cNvPr id="7" name="Slide Number Placeholder 6"/>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289905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4C3F8-BC61-4E09-A6C9-E86421D81AB1}" type="datetime1">
              <a:rPr lang="pt-BR" smtClean="0"/>
              <a:t>14/07/2018</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smtClean="0"/>
              <a:t>www.consortecursos.com.br -  contato@consortecursos.com.br</a:t>
            </a:r>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5A8D9-0F96-4EA7-B12F-FB0D539BE725}" type="slidenum">
              <a:rPr lang="pt-BR" smtClean="0"/>
              <a:t>‹#›</a:t>
            </a:fld>
            <a:endParaRPr lang="pt-BR"/>
          </a:p>
        </p:txBody>
      </p:sp>
    </p:spTree>
    <p:extLst>
      <p:ext uri="{BB962C8B-B14F-4D97-AF65-F5344CB8AC3E}">
        <p14:creationId xmlns:p14="http://schemas.microsoft.com/office/powerpoint/2010/main" val="3820796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diagramLayout" Target="../diagrams/layout12.xml"/><Relationship Id="rId7" Type="http://schemas.openxmlformats.org/officeDocument/2006/relationships/customXml" Target="../ink/ink5.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esocial.gov.br/"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social.gov.br/"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social.gov.br/" TargetMode="External"/><Relationship Id="rId2" Type="http://schemas.openxmlformats.org/officeDocument/2006/relationships/hyperlink" Target="http://www9.dataprev.gov.br/Esocial"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esocial.gov.br/"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esocial.gov.br/"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ortal.esocial.gov.br/institucional/legislacao/decreto-no-8-373-de-11-de-dezembro-de-201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8.xml"/><Relationship Id="rId7" Type="http://schemas.openxmlformats.org/officeDocument/2006/relationships/customXml" Target="../ink/ink1.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Layout" Target="../diagrams/layout9.xml"/><Relationship Id="rId7" Type="http://schemas.openxmlformats.org/officeDocument/2006/relationships/customXml" Target="../ink/ink2.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Layout" Target="../diagrams/layout10.xml"/><Relationship Id="rId7" Type="http://schemas.openxmlformats.org/officeDocument/2006/relationships/customXml" Target="../ink/ink3.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www.planalto.gov.br/ccivil_03/LEIS/L8213cons.htm#art71" TargetMode="External"/><Relationship Id="rId2" Type="http://schemas.openxmlformats.org/officeDocument/2006/relationships/hyperlink" Target="http://www.planalto.gov.br/ccivil_03/Decreto-Lei/Del5452.htm#art392"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Layout" Target="../diagrams/layout11.xml"/><Relationship Id="rId7" Type="http://schemas.openxmlformats.org/officeDocument/2006/relationships/customXml" Target="../ink/ink4.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3674" y="2665607"/>
            <a:ext cx="7824652" cy="939741"/>
          </a:xfrm>
          <a:solidFill>
            <a:srgbClr val="00206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r>
              <a:rPr lang="pt-BR" dirty="0" smtClean="0">
                <a:solidFill>
                  <a:schemeClr val="bg1"/>
                </a:solidFill>
                <a:latin typeface="Cambria" panose="02040503050406030204" pitchFamily="18" charset="0"/>
              </a:rPr>
              <a:t>e.Social</a:t>
            </a:r>
            <a:endParaRPr lang="pt-BR" dirty="0">
              <a:solidFill>
                <a:schemeClr val="bg1"/>
              </a:solidFill>
              <a:latin typeface="Cambria" panose="02040503050406030204" pitchFamily="18" charset="0"/>
            </a:endParaRPr>
          </a:p>
        </p:txBody>
      </p:sp>
      <p:sp>
        <p:nvSpPr>
          <p:cNvPr id="3" name="Subtitle 2"/>
          <p:cNvSpPr>
            <a:spLocks noGrp="1"/>
          </p:cNvSpPr>
          <p:nvPr>
            <p:ph type="subTitle" idx="1"/>
          </p:nvPr>
        </p:nvSpPr>
        <p:spPr>
          <a:xfrm>
            <a:off x="2183674" y="4421845"/>
            <a:ext cx="7824652" cy="1655762"/>
          </a:xfr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pt-BR" b="1" dirty="0" smtClean="0">
              <a:solidFill>
                <a:schemeClr val="bg1"/>
              </a:solidFill>
              <a:latin typeface="Cambria" panose="02040503050406030204" pitchFamily="18" charset="0"/>
            </a:endParaRPr>
          </a:p>
          <a:p>
            <a:r>
              <a:rPr lang="pt-BR" b="1" dirty="0" smtClean="0">
                <a:solidFill>
                  <a:schemeClr val="bg1"/>
                </a:solidFill>
                <a:latin typeface="Cambria" panose="02040503050406030204" pitchFamily="18" charset="0"/>
              </a:rPr>
              <a:t>Facilitador : Eraldo Consorte</a:t>
            </a:r>
          </a:p>
          <a:p>
            <a:endParaRPr lang="pt-BR" b="1" dirty="0">
              <a:solidFill>
                <a:schemeClr val="bg1"/>
              </a:solidFill>
              <a:latin typeface="Cambria" panose="02040503050406030204" pitchFamily="18" charset="0"/>
            </a:endParaRPr>
          </a:p>
          <a:p>
            <a:endParaRPr lang="pt-BR" b="1" dirty="0" smtClean="0">
              <a:solidFill>
                <a:schemeClr val="bg1"/>
              </a:solidFill>
              <a:latin typeface="Cambria" panose="02040503050406030204" pitchFamily="18" charset="0"/>
            </a:endParaRPr>
          </a:p>
        </p:txBody>
      </p:sp>
      <p:sp>
        <p:nvSpPr>
          <p:cNvPr id="4" name="Footer Placeholder 3"/>
          <p:cNvSpPr>
            <a:spLocks noGrp="1"/>
          </p:cNvSpPr>
          <p:nvPr>
            <p:ph type="ftr" sz="quarter" idx="11"/>
          </p:nvPr>
        </p:nvSpPr>
        <p:spPr/>
        <p:txBody>
          <a:bodyPr/>
          <a:lstStyle/>
          <a:p>
            <a:r>
              <a:rPr lang="pt-BR" dirty="0" smtClean="0"/>
              <a:t>www.consortecursos.com.br -  contato@consortecursos.com.br</a:t>
            </a:r>
            <a:endParaRPr lang="pt-BR" dirty="0"/>
          </a:p>
        </p:txBody>
      </p:sp>
      <p:sp>
        <p:nvSpPr>
          <p:cNvPr id="5" name="Rounded Rectangle 4"/>
          <p:cNvSpPr/>
          <p:nvPr/>
        </p:nvSpPr>
        <p:spPr>
          <a:xfrm>
            <a:off x="2183674" y="908307"/>
            <a:ext cx="7824652" cy="1071155"/>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latin typeface="Cambria" panose="02040503050406030204" pitchFamily="18" charset="0"/>
              </a:rPr>
              <a:t>EGEM </a:t>
            </a:r>
            <a:endParaRPr lang="pt-BR" sz="3200" b="1" dirty="0">
              <a:latin typeface="Cambria" panose="02040503050406030204" pitchFamily="18" charset="0"/>
            </a:endParaRPr>
          </a:p>
        </p:txBody>
      </p:sp>
      <p:sp>
        <p:nvSpPr>
          <p:cNvPr id="7" name="Slide Number Placeholder 6"/>
          <p:cNvSpPr>
            <a:spLocks noGrp="1"/>
          </p:cNvSpPr>
          <p:nvPr>
            <p:ph type="sldNum" sz="quarter" idx="12"/>
          </p:nvPr>
        </p:nvSpPr>
        <p:spPr/>
        <p:txBody>
          <a:bodyPr/>
          <a:lstStyle/>
          <a:p>
            <a:fld id="{DF25A8D9-0F96-4EA7-B12F-FB0D539BE725}" type="slidenum">
              <a:rPr lang="pt-BR" smtClean="0"/>
              <a:t>1</a:t>
            </a:fld>
            <a:endParaRPr lang="pt-BR" dirty="0"/>
          </a:p>
        </p:txBody>
      </p:sp>
    </p:spTree>
    <p:extLst>
      <p:ext uri="{BB962C8B-B14F-4D97-AF65-F5344CB8AC3E}">
        <p14:creationId xmlns:p14="http://schemas.microsoft.com/office/powerpoint/2010/main" val="372174167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3"/>
          <p:cNvSpPr>
            <a:spLocks noGrp="1"/>
          </p:cNvSpPr>
          <p:nvPr>
            <p:ph type="title"/>
          </p:nvPr>
        </p:nvSpPr>
        <p:spPr>
          <a:xfrm>
            <a:off x="1981200" y="274639"/>
            <a:ext cx="8229600" cy="922337"/>
          </a:xfrm>
          <a:solidFill>
            <a:srgbClr val="1B1684"/>
          </a:solidFill>
        </p:spPr>
        <p:txBody>
          <a:bodyPr/>
          <a:lstStyle/>
          <a:p>
            <a:pPr eaLnBrk="1" hangingPunct="1">
              <a:defRPr/>
            </a:pPr>
            <a:r>
              <a:rPr lang="pt-BR" altLang="en-US" sz="4000" dirty="0">
                <a:solidFill>
                  <a:schemeClr val="bg1"/>
                </a:solidFill>
                <a:latin typeface="+mn-lt"/>
              </a:rPr>
              <a:t>Objeto do eSocial</a:t>
            </a:r>
          </a:p>
        </p:txBody>
      </p:sp>
      <p:sp>
        <p:nvSpPr>
          <p:cNvPr id="4099" name="Espaço Reservado para Conteúdo 4"/>
          <p:cNvSpPr>
            <a:spLocks noGrp="1"/>
          </p:cNvSpPr>
          <p:nvPr>
            <p:ph idx="1"/>
          </p:nvPr>
        </p:nvSpPr>
        <p:spPr>
          <a:xfrm>
            <a:off x="731520" y="1600201"/>
            <a:ext cx="10622280" cy="3713163"/>
          </a:xfrm>
          <a:solidFill>
            <a:schemeClr val="bg1">
              <a:lumMod val="95000"/>
            </a:schemeClr>
          </a:solidFill>
          <a:ln w="38100">
            <a:miter lim="800000"/>
            <a:headEnd/>
            <a:tailEnd/>
          </a:ln>
        </p:spPr>
        <p:txBody>
          <a:bodyPr/>
          <a:lstStyle/>
          <a:p>
            <a:pPr algn="just" eaLnBrk="1" hangingPunct="1"/>
            <a:r>
              <a:rPr lang="pt-BR" altLang="en-US" dirty="0" smtClean="0">
                <a:solidFill>
                  <a:srgbClr val="161514"/>
                </a:solidFill>
                <a:latin typeface="Cambria" panose="02040503050406030204" pitchFamily="18" charset="0"/>
                <a:ea typeface="Calibri" panose="020F0502020204030204" pitchFamily="34" charset="0"/>
                <a:cs typeface="Calibri" panose="020F0502020204030204" pitchFamily="34" charset="0"/>
              </a:rPr>
              <a:t>O eSocial tem por objeto, informações trabalhistas, previdenciárias, tributárias e fiscais relativas à contratação e utilização de mão de obra onerosa, com ou sem vínculo empregatício e também de outras informações previdenciárias e fiscais previstas na lei n° 8.212, de 1991.</a:t>
            </a:r>
          </a:p>
          <a:p>
            <a:pPr eaLnBrk="1" hangingPunct="1"/>
            <a:endParaRPr lang="pt-BR" altLang="en-US" dirty="0" smtClean="0">
              <a:latin typeface="Cambria" panose="02040503050406030204" pitchFamily="18" charset="0"/>
            </a:endParaRPr>
          </a:p>
        </p:txBody>
      </p:sp>
      <p:sp>
        <p:nvSpPr>
          <p:cNvPr id="717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F5EACEFB-B669-4F7D-81BB-45396EB3C0C0}" type="slidenum">
              <a:rPr lang="pt-BR" altLang="pt-BR" sz="1200">
                <a:solidFill>
                  <a:srgbClr val="8F989C"/>
                </a:solidFill>
              </a:rPr>
              <a:pPr>
                <a:spcBef>
                  <a:spcPct val="0"/>
                </a:spcBef>
                <a:buFontTx/>
                <a:buNone/>
              </a:pPr>
              <a:t>10</a:t>
            </a:fld>
            <a:endParaRPr lang="pt-BR" altLang="pt-BR" sz="1200">
              <a:solidFill>
                <a:srgbClr val="8F989C"/>
              </a:solidFill>
            </a:endParaRPr>
          </a:p>
        </p:txBody>
      </p:sp>
      <p:sp>
        <p:nvSpPr>
          <p:cNvPr id="2" name="Footer Placeholder 1"/>
          <p:cNvSpPr>
            <a:spLocks noGrp="1"/>
          </p:cNvSpPr>
          <p:nvPr>
            <p:ph type="ftr" sz="quarter" idx="11"/>
          </p:nvPr>
        </p:nvSpPr>
        <p:spPr/>
        <p:txBody>
          <a:bodyPr/>
          <a:lstStyle/>
          <a:p>
            <a:r>
              <a:rPr lang="pt-BR" smtClean="0"/>
              <a:t>www.consortecursos.com.br -  contato@consortecursos.com.br</a:t>
            </a:r>
            <a:endParaRPr lang="pt-BR"/>
          </a:p>
        </p:txBody>
      </p:sp>
    </p:spTree>
    <p:extLst>
      <p:ext uri="{BB962C8B-B14F-4D97-AF65-F5344CB8AC3E}">
        <p14:creationId xmlns:p14="http://schemas.microsoft.com/office/powerpoint/2010/main" val="6790880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pt-BR" sz="1400" b="1" smtClean="0">
                <a:solidFill>
                  <a:srgbClr val="002060"/>
                </a:solidFill>
              </a:rPr>
              <a:t>www.consortecursos.com.br -  contato@consortecursos.com.br</a:t>
            </a:r>
            <a:endParaRPr lang="pt-BR" sz="1400" b="1" dirty="0">
              <a:solidFill>
                <a:srgbClr val="002060"/>
              </a:solidFill>
            </a:endParaRPr>
          </a:p>
        </p:txBody>
      </p:sp>
      <p:sp>
        <p:nvSpPr>
          <p:cNvPr id="6" name="Rounded Rectangle 5"/>
          <p:cNvSpPr/>
          <p:nvPr/>
        </p:nvSpPr>
        <p:spPr>
          <a:xfrm>
            <a:off x="252248" y="440164"/>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2250 – AVISO PRÉVIO TRABALHADO </a:t>
            </a:r>
            <a:endParaRPr lang="pt-BR" dirty="0"/>
          </a:p>
        </p:txBody>
      </p:sp>
      <p:sp>
        <p:nvSpPr>
          <p:cNvPr id="8" name="Rounded Rectangle 7"/>
          <p:cNvSpPr/>
          <p:nvPr/>
        </p:nvSpPr>
        <p:spPr>
          <a:xfrm>
            <a:off x="252248" y="1549442"/>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2298 – REITEGRAÇÃO </a:t>
            </a:r>
            <a:endParaRPr lang="pt-BR" dirty="0"/>
          </a:p>
        </p:txBody>
      </p:sp>
      <p:sp>
        <p:nvSpPr>
          <p:cNvPr id="9" name="Rounded Rectangle 8"/>
          <p:cNvSpPr/>
          <p:nvPr/>
        </p:nvSpPr>
        <p:spPr>
          <a:xfrm>
            <a:off x="252248" y="2694250"/>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2299 -  DESLIGAMENTO </a:t>
            </a:r>
            <a:endParaRPr lang="pt-BR" dirty="0"/>
          </a:p>
        </p:txBody>
      </p:sp>
      <p:sp>
        <p:nvSpPr>
          <p:cNvPr id="10" name="Rounded Rectangle 9"/>
          <p:cNvSpPr/>
          <p:nvPr/>
        </p:nvSpPr>
        <p:spPr>
          <a:xfrm>
            <a:off x="252248" y="3873530"/>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3000 -  EXCLUSÃO </a:t>
            </a:r>
            <a:endParaRPr lang="pt-BR" dirty="0"/>
          </a:p>
        </p:txBody>
      </p:sp>
      <p:sp>
        <p:nvSpPr>
          <p:cNvPr id="13" name="Rounded Rectangle 12"/>
          <p:cNvSpPr/>
          <p:nvPr/>
        </p:nvSpPr>
        <p:spPr>
          <a:xfrm>
            <a:off x="3389587" y="449747"/>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01 e </a:t>
            </a:r>
            <a:r>
              <a:rPr lang="pt-BR" dirty="0">
                <a:solidFill>
                  <a:schemeClr val="tx1"/>
                </a:solidFill>
              </a:rPr>
              <a:t>03  GRUPO - JANEIRO/FEVEREIRO</a:t>
            </a:r>
          </a:p>
          <a:p>
            <a:pPr algn="ctr"/>
            <a:r>
              <a:rPr lang="pt-BR" dirty="0">
                <a:solidFill>
                  <a:schemeClr val="tx1"/>
                </a:solidFill>
              </a:rPr>
              <a:t>02 GRUPO - JULHO/AGOSTO</a:t>
            </a:r>
          </a:p>
        </p:txBody>
      </p:sp>
      <p:sp>
        <p:nvSpPr>
          <p:cNvPr id="19" name="Rounded Rectangle 18"/>
          <p:cNvSpPr/>
          <p:nvPr/>
        </p:nvSpPr>
        <p:spPr>
          <a:xfrm>
            <a:off x="3389587" y="3879600"/>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01 e 03  GRUPO - JANEIRO/FEVEREIRO</a:t>
            </a:r>
          </a:p>
          <a:p>
            <a:pPr algn="ctr"/>
            <a:r>
              <a:rPr lang="pt-BR" dirty="0" smtClean="0">
                <a:solidFill>
                  <a:schemeClr val="tx1"/>
                </a:solidFill>
              </a:rPr>
              <a:t>02 GRUPO - JULHO/AGOSTO</a:t>
            </a:r>
            <a:endParaRPr lang="pt-BR" dirty="0">
              <a:solidFill>
                <a:schemeClr val="tx1"/>
              </a:solidFill>
            </a:endParaRPr>
          </a:p>
        </p:txBody>
      </p:sp>
      <p:sp>
        <p:nvSpPr>
          <p:cNvPr id="21" name="Rounded Rectangle 20"/>
          <p:cNvSpPr/>
          <p:nvPr/>
        </p:nvSpPr>
        <p:spPr>
          <a:xfrm>
            <a:off x="3389587" y="2694249"/>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01 e </a:t>
            </a:r>
            <a:r>
              <a:rPr lang="pt-BR" dirty="0">
                <a:solidFill>
                  <a:schemeClr val="tx1"/>
                </a:solidFill>
              </a:rPr>
              <a:t>03  GRUPO </a:t>
            </a:r>
            <a:r>
              <a:rPr lang="pt-BR" dirty="0" smtClean="0">
                <a:solidFill>
                  <a:schemeClr val="tx1"/>
                </a:solidFill>
              </a:rPr>
              <a:t>– MARÇO/ABRIL </a:t>
            </a:r>
            <a:endParaRPr lang="pt-BR" dirty="0">
              <a:solidFill>
                <a:schemeClr val="tx1"/>
              </a:solidFill>
            </a:endParaRPr>
          </a:p>
          <a:p>
            <a:pPr algn="ctr"/>
            <a:r>
              <a:rPr lang="pt-BR" dirty="0">
                <a:solidFill>
                  <a:schemeClr val="tx1"/>
                </a:solidFill>
              </a:rPr>
              <a:t>02 GRUPO </a:t>
            </a:r>
            <a:r>
              <a:rPr lang="pt-BR" dirty="0" smtClean="0">
                <a:solidFill>
                  <a:schemeClr val="tx1"/>
                </a:solidFill>
              </a:rPr>
              <a:t>– SETEMBRO/OUTUBRO</a:t>
            </a:r>
            <a:endParaRPr lang="pt-BR" dirty="0">
              <a:solidFill>
                <a:schemeClr val="tx1"/>
              </a:solidFill>
            </a:endParaRPr>
          </a:p>
        </p:txBody>
      </p:sp>
      <p:sp>
        <p:nvSpPr>
          <p:cNvPr id="22" name="Rounded Rectangle 21"/>
          <p:cNvSpPr/>
          <p:nvPr/>
        </p:nvSpPr>
        <p:spPr>
          <a:xfrm>
            <a:off x="3389587" y="1543611"/>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01 e 03  GRUPO – MARÇO/ABRIL </a:t>
            </a:r>
          </a:p>
          <a:p>
            <a:pPr algn="ctr"/>
            <a:r>
              <a:rPr lang="pt-BR" dirty="0" smtClean="0">
                <a:solidFill>
                  <a:schemeClr val="tx1"/>
                </a:solidFill>
              </a:rPr>
              <a:t>02 GRUPO – SETEMBRO/OUTUBRO</a:t>
            </a:r>
            <a:endParaRPr lang="pt-BR" dirty="0">
              <a:solidFill>
                <a:schemeClr val="tx1"/>
              </a:solidFill>
            </a:endParaRPr>
          </a:p>
        </p:txBody>
      </p:sp>
      <p:sp>
        <p:nvSpPr>
          <p:cNvPr id="23" name="Rounded Rectangle 22"/>
          <p:cNvSpPr/>
          <p:nvPr/>
        </p:nvSpPr>
        <p:spPr>
          <a:xfrm>
            <a:off x="7378264" y="440163"/>
            <a:ext cx="4624551"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deve ser enviado em até 10 (dez) dias de sua comunicação </a:t>
            </a:r>
            <a:r>
              <a:rPr lang="pt-BR" dirty="0" smtClean="0"/>
              <a:t>, somente para Aviso prévio Trabalhado.</a:t>
            </a:r>
            <a:r>
              <a:rPr lang="pt-BR" dirty="0" smtClean="0">
                <a:solidFill>
                  <a:schemeClr val="bg1"/>
                </a:solidFill>
              </a:rPr>
              <a:t>  </a:t>
            </a:r>
            <a:endParaRPr lang="pt-BR" dirty="0">
              <a:solidFill>
                <a:schemeClr val="bg1"/>
              </a:solidFill>
            </a:endParaRPr>
          </a:p>
        </p:txBody>
      </p:sp>
      <p:sp>
        <p:nvSpPr>
          <p:cNvPr id="24" name="Rounded Rectangle 23"/>
          <p:cNvSpPr/>
          <p:nvPr/>
        </p:nvSpPr>
        <p:spPr>
          <a:xfrm>
            <a:off x="7378265" y="2694248"/>
            <a:ext cx="4624548"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até 10 (dez) dias seguintes à data do </a:t>
            </a:r>
            <a:r>
              <a:rPr lang="pt-BR" sz="1600" dirty="0" smtClean="0"/>
              <a:t>desligamento ou antes da </a:t>
            </a:r>
            <a:r>
              <a:rPr lang="pt-BR" sz="1600" dirty="0"/>
              <a:t>data do envio do </a:t>
            </a:r>
            <a:r>
              <a:rPr lang="pt-BR" sz="1600" dirty="0" smtClean="0"/>
              <a:t> </a:t>
            </a:r>
            <a:r>
              <a:rPr lang="pt-BR" sz="1600" dirty="0"/>
              <a:t>“S-1200  </a:t>
            </a:r>
            <a:r>
              <a:rPr lang="pt-BR" sz="1600" dirty="0" smtClean="0"/>
              <a:t>e S-1202, desligamento por sucessão até dia 07 </a:t>
            </a:r>
            <a:r>
              <a:rPr lang="pt-BR" sz="1600" dirty="0" smtClean="0">
                <a:solidFill>
                  <a:schemeClr val="bg1"/>
                </a:solidFill>
              </a:rPr>
              <a:t> </a:t>
            </a:r>
            <a:endParaRPr lang="pt-BR" sz="1600" dirty="0">
              <a:solidFill>
                <a:schemeClr val="bg1"/>
              </a:solidFill>
            </a:endParaRPr>
          </a:p>
        </p:txBody>
      </p:sp>
      <p:sp>
        <p:nvSpPr>
          <p:cNvPr id="25" name="Rounded Rectangle 24"/>
          <p:cNvSpPr/>
          <p:nvPr/>
        </p:nvSpPr>
        <p:spPr>
          <a:xfrm>
            <a:off x="7378264" y="3873529"/>
            <a:ext cx="4624550"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sempre que necessária a exclusão de algum evento enviado indevidamente. </a:t>
            </a:r>
            <a:endParaRPr lang="pt-BR" dirty="0">
              <a:solidFill>
                <a:schemeClr val="bg1"/>
              </a:solidFill>
            </a:endParaRPr>
          </a:p>
        </p:txBody>
      </p:sp>
      <p:sp>
        <p:nvSpPr>
          <p:cNvPr id="27" name="Rounded Rectangle 26"/>
          <p:cNvSpPr/>
          <p:nvPr/>
        </p:nvSpPr>
        <p:spPr>
          <a:xfrm>
            <a:off x="7378265" y="1543611"/>
            <a:ext cx="4582508"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até o dia 07 (sete) do mês seguinte a que se refere a reintegração, ou antes do envio do evento “S-1200 , e o “S-1202  </a:t>
            </a:r>
            <a:endParaRPr lang="pt-BR" dirty="0">
              <a:solidFill>
                <a:schemeClr val="bg1"/>
              </a:solidFill>
            </a:endParaRPr>
          </a:p>
        </p:txBody>
      </p:sp>
      <p:sp>
        <p:nvSpPr>
          <p:cNvPr id="17" name="Rounded Rectangle 16"/>
          <p:cNvSpPr/>
          <p:nvPr/>
        </p:nvSpPr>
        <p:spPr>
          <a:xfrm>
            <a:off x="252248" y="5052810"/>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2260 -  INTERMITENTE </a:t>
            </a:r>
            <a:endParaRPr lang="pt-BR" dirty="0"/>
          </a:p>
        </p:txBody>
      </p:sp>
      <p:sp>
        <p:nvSpPr>
          <p:cNvPr id="18" name="Rounded Rectangle 17"/>
          <p:cNvSpPr/>
          <p:nvPr/>
        </p:nvSpPr>
        <p:spPr>
          <a:xfrm>
            <a:off x="3389587" y="5047089"/>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01 e 03 GRUPO – MARÇO/ABRIL </a:t>
            </a:r>
          </a:p>
          <a:p>
            <a:pPr algn="ctr"/>
            <a:r>
              <a:rPr lang="pt-BR" dirty="0" smtClean="0">
                <a:solidFill>
                  <a:schemeClr val="tx1"/>
                </a:solidFill>
              </a:rPr>
              <a:t>02 GRUPO – SETEMBRO/OUTUBRO</a:t>
            </a:r>
            <a:endParaRPr lang="pt-BR" dirty="0">
              <a:solidFill>
                <a:schemeClr val="tx1"/>
              </a:solidFill>
            </a:endParaRPr>
          </a:p>
        </p:txBody>
      </p:sp>
      <p:sp>
        <p:nvSpPr>
          <p:cNvPr id="20" name="Rounded Rectangle 19"/>
          <p:cNvSpPr/>
          <p:nvPr/>
        </p:nvSpPr>
        <p:spPr>
          <a:xfrm>
            <a:off x="7378263" y="5047089"/>
            <a:ext cx="4624550"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deve ser enviado antes do início da prestação de serviços para a qual o empregado está sendo convocado. </a:t>
            </a:r>
            <a:endParaRPr lang="pt-BR" dirty="0">
              <a:solidFill>
                <a:schemeClr val="bg1"/>
              </a:solidFill>
            </a:endParaRPr>
          </a:p>
        </p:txBody>
      </p:sp>
      <p:sp>
        <p:nvSpPr>
          <p:cNvPr id="2" name="Slide Number Placeholder 1"/>
          <p:cNvSpPr>
            <a:spLocks noGrp="1"/>
          </p:cNvSpPr>
          <p:nvPr>
            <p:ph type="sldNum" sz="quarter" idx="12"/>
          </p:nvPr>
        </p:nvSpPr>
        <p:spPr/>
        <p:txBody>
          <a:bodyPr/>
          <a:lstStyle/>
          <a:p>
            <a:fld id="{DF25A8D9-0F96-4EA7-B12F-FB0D539BE725}" type="slidenum">
              <a:rPr lang="pt-BR" smtClean="0"/>
              <a:t>100</a:t>
            </a:fld>
            <a:endParaRPr lang="pt-BR"/>
          </a:p>
        </p:txBody>
      </p:sp>
    </p:spTree>
    <p:extLst>
      <p:ext uri="{BB962C8B-B14F-4D97-AF65-F5344CB8AC3E}">
        <p14:creationId xmlns:p14="http://schemas.microsoft.com/office/powerpoint/2010/main" val="137523282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ítulo 3"/>
          <p:cNvSpPr>
            <a:spLocks noGrp="1"/>
          </p:cNvSpPr>
          <p:nvPr>
            <p:ph type="title"/>
          </p:nvPr>
        </p:nvSpPr>
        <p:spPr>
          <a:xfrm>
            <a:off x="838200" y="274638"/>
            <a:ext cx="10515600" cy="850900"/>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eaLnBrk="1" hangingPunct="1"/>
            <a:r>
              <a:rPr lang="pt-BR" altLang="en-US" sz="3200" b="1" dirty="0">
                <a:solidFill>
                  <a:schemeClr val="bg1"/>
                </a:solidFill>
                <a:latin typeface="Cambria" panose="02040503050406030204" pitchFamily="18" charset="0"/>
              </a:rPr>
              <a:t>S-2250 - Aviso Prévio</a:t>
            </a:r>
          </a:p>
        </p:txBody>
      </p:sp>
      <p:sp>
        <p:nvSpPr>
          <p:cNvPr id="5" name="Espaço Reservado para Conteúdo 4"/>
          <p:cNvSpPr>
            <a:spLocks noGrp="1"/>
          </p:cNvSpPr>
          <p:nvPr>
            <p:ph idx="1"/>
          </p:nvPr>
        </p:nvSpPr>
        <p:spPr>
          <a:xfrm>
            <a:off x="838200" y="1397726"/>
            <a:ext cx="10515600" cy="4779237"/>
          </a:xfrm>
          <a:ln>
            <a:solidFill>
              <a:srgbClr val="0070C0"/>
            </a:solidFill>
          </a:ln>
        </p:spPr>
        <p:txBody>
          <a:bodyPr rtlCol="0">
            <a:normAutofit/>
          </a:bodyPr>
          <a:lstStyle/>
          <a:p>
            <a:pPr algn="just">
              <a:buFont typeface="Arial" charset="0"/>
              <a:buChar char="•"/>
              <a:defRPr/>
            </a:pPr>
            <a:r>
              <a:rPr lang="pt-BR" b="1" dirty="0">
                <a:solidFill>
                  <a:srgbClr val="002060"/>
                </a:solidFill>
                <a:latin typeface="Cambria" panose="02040503050406030204" pitchFamily="18" charset="0"/>
              </a:rPr>
              <a:t>Conceito do evento:</a:t>
            </a:r>
            <a:r>
              <a:rPr lang="pt-BR" dirty="0">
                <a:solidFill>
                  <a:srgbClr val="002060"/>
                </a:solidFill>
                <a:latin typeface="Cambria" panose="02040503050406030204" pitchFamily="18" charset="0"/>
              </a:rPr>
              <a:t> este evento tem como objetivo registrar a comunicação e o possível cancelamento do aviso prévio de iniciativa do empregador ou do empregado. Aviso prévio é o documento de comunicação, antecipada e obrigatória, em que uma das partes contratantes (empregador ou empregado) deseja rescindir, sem justa causa, o contrato de trabalho vigente</a:t>
            </a:r>
            <a:r>
              <a:rPr lang="pt-BR" dirty="0" smtClean="0">
                <a:solidFill>
                  <a:srgbClr val="002060"/>
                </a:solidFill>
                <a:latin typeface="Cambria" panose="02040503050406030204" pitchFamily="18" charset="0"/>
              </a:rPr>
              <a:t>.</a:t>
            </a:r>
          </a:p>
          <a:p>
            <a:pPr algn="just">
              <a:buFont typeface="Arial" charset="0"/>
              <a:buChar char="•"/>
              <a:defRPr/>
            </a:pPr>
            <a:r>
              <a:rPr lang="pt-BR" b="1" i="1" dirty="0">
                <a:solidFill>
                  <a:srgbClr val="002060"/>
                </a:solidFill>
                <a:latin typeface="Cambria" panose="02040503050406030204" pitchFamily="18" charset="0"/>
                <a:cs typeface="Arial" charset="0"/>
              </a:rPr>
              <a:t>Prazo de envio: este evento deve ser enviado em até 10 (dez) dias de sua comunicação</a:t>
            </a:r>
            <a:r>
              <a:rPr lang="pt-BR" b="1" i="1" dirty="0" smtClean="0">
                <a:solidFill>
                  <a:srgbClr val="002060"/>
                </a:solidFill>
                <a:latin typeface="Cambria" panose="02040503050406030204" pitchFamily="18" charset="0"/>
                <a:cs typeface="Arial" charset="0"/>
              </a:rPr>
              <a:t>.</a:t>
            </a:r>
          </a:p>
          <a:p>
            <a:pPr algn="just">
              <a:buFont typeface="Arial" charset="0"/>
              <a:buChar char="•"/>
              <a:defRPr/>
            </a:pPr>
            <a:r>
              <a:rPr lang="pt-BR" b="1" i="1" dirty="0" smtClean="0">
                <a:solidFill>
                  <a:srgbClr val="002060"/>
                </a:solidFill>
                <a:latin typeface="Cambria" panose="02040503050406030204" pitchFamily="18" charset="0"/>
                <a:cs typeface="Arial" charset="0"/>
              </a:rPr>
              <a:t>Cancelamento ou exclusão</a:t>
            </a:r>
            <a:endParaRPr lang="en-US" b="1" i="1" dirty="0">
              <a:solidFill>
                <a:srgbClr val="002060"/>
              </a:solidFill>
              <a:latin typeface="Cambria" panose="02040503050406030204" pitchFamily="18" charset="0"/>
              <a:cs typeface="Arial" charset="0"/>
            </a:endParaRPr>
          </a:p>
          <a:p>
            <a:pPr algn="just">
              <a:buFont typeface="Arial" charset="0"/>
              <a:buChar char="•"/>
              <a:defRPr/>
            </a:pPr>
            <a:endParaRPr lang="en-US" sz="3000" dirty="0">
              <a:solidFill>
                <a:schemeClr val="bg2">
                  <a:lumMod val="10000"/>
                </a:schemeClr>
              </a:solidFill>
            </a:endParaRPr>
          </a:p>
          <a:p>
            <a:pPr>
              <a:defRPr/>
            </a:pPr>
            <a:endParaRPr lang="pt-BR" dirty="0" smtClean="0"/>
          </a:p>
        </p:txBody>
      </p:sp>
      <p:sp>
        <p:nvSpPr>
          <p:cNvPr id="757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BDE08F16-7678-4A63-A163-002695DE286F}" type="slidenum">
              <a:rPr lang="pt-BR" altLang="pt-BR" sz="1200">
                <a:solidFill>
                  <a:srgbClr val="8F989C"/>
                </a:solidFill>
              </a:rPr>
              <a:pPr>
                <a:spcBef>
                  <a:spcPct val="0"/>
                </a:spcBef>
                <a:buFontTx/>
                <a:buNone/>
              </a:pPr>
              <a:t>101</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econsort@gmail.com   consorte cursos e treinamentos </a:t>
            </a:r>
            <a:endParaRPr lang="pt-BR"/>
          </a:p>
        </p:txBody>
      </p:sp>
    </p:spTree>
    <p:extLst>
      <p:ext uri="{BB962C8B-B14F-4D97-AF65-F5344CB8AC3E}">
        <p14:creationId xmlns:p14="http://schemas.microsoft.com/office/powerpoint/2010/main" val="3809722522"/>
      </p:ext>
    </p:extLst>
  </p:cSld>
  <p:clrMapOvr>
    <a:masterClrMapping/>
  </p:clrMapOvr>
  <p:transition spd="slow">
    <p:cove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1391" y="130629"/>
            <a:ext cx="10562409" cy="582161"/>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defRPr/>
            </a:pPr>
            <a:r>
              <a:rPr lang="pt-BR" b="1" dirty="0" smtClean="0">
                <a:solidFill>
                  <a:schemeClr val="bg1"/>
                </a:solidFill>
              </a:rPr>
              <a:t>Tipos De Aviso</a:t>
            </a:r>
            <a:endParaRPr lang="pt-BR" b="1" dirty="0">
              <a:solidFill>
                <a:schemeClr val="bg1"/>
              </a:solidFill>
            </a:endParaRPr>
          </a:p>
        </p:txBody>
      </p:sp>
      <p:sp>
        <p:nvSpPr>
          <p:cNvPr id="77827" name="Espaço Reservado para Conteúdo 2"/>
          <p:cNvSpPr>
            <a:spLocks noGrp="1"/>
          </p:cNvSpPr>
          <p:nvPr>
            <p:ph idx="1"/>
          </p:nvPr>
        </p:nvSpPr>
        <p:spPr>
          <a:xfrm>
            <a:off x="791391" y="1112612"/>
            <a:ext cx="10609217" cy="5243738"/>
          </a:xfrm>
          <a:solidFill>
            <a:schemeClr val="bg1"/>
          </a:solidFill>
        </p:spPr>
        <p:txBody>
          <a:bodyPr>
            <a:normAutofit lnSpcReduction="10000"/>
          </a:bodyPr>
          <a:lstStyle/>
          <a:p>
            <a:pPr algn="just">
              <a:buFont typeface="Wingdings" panose="05000000000000000000" pitchFamily="2" charset="2"/>
              <a:buChar char="§"/>
            </a:pPr>
            <a:r>
              <a:rPr lang="pt-BR" altLang="en-US" dirty="0" smtClean="0">
                <a:solidFill>
                  <a:srgbClr val="002060"/>
                </a:solidFill>
                <a:latin typeface="Cambria" panose="02040503050406030204" pitchFamily="18" charset="0"/>
              </a:rPr>
              <a:t> </a:t>
            </a:r>
            <a:r>
              <a:rPr lang="pt-BR" altLang="en-US" dirty="0">
                <a:solidFill>
                  <a:srgbClr val="002060"/>
                </a:solidFill>
                <a:latin typeface="Cambria" panose="02040503050406030204" pitchFamily="18" charset="0"/>
              </a:rPr>
              <a:t>- Aviso prévio trabalhado dado pelo empregador ao empregado, que optou pela redução de duas horas diárias [caput do art. 488 da CLT]</a:t>
            </a:r>
          </a:p>
          <a:p>
            <a:pPr algn="just">
              <a:buFont typeface="Wingdings" panose="05000000000000000000" pitchFamily="2" charset="2"/>
              <a:buChar char="§"/>
            </a:pPr>
            <a:r>
              <a:rPr lang="pt-BR" altLang="en-US" dirty="0" smtClean="0">
                <a:solidFill>
                  <a:srgbClr val="002060"/>
                </a:solidFill>
                <a:latin typeface="Cambria" panose="02040503050406030204" pitchFamily="18" charset="0"/>
              </a:rPr>
              <a:t> </a:t>
            </a:r>
            <a:r>
              <a:rPr lang="pt-BR" altLang="en-US" dirty="0">
                <a:solidFill>
                  <a:srgbClr val="002060"/>
                </a:solidFill>
                <a:latin typeface="Cambria" panose="02040503050406030204" pitchFamily="18" charset="0"/>
              </a:rPr>
              <a:t>- Aviso prévio trabalhado dado pelo empregador ao empregado, que optou pela redução de dias corridos [parágrafo único do art. 488 da CLT]</a:t>
            </a:r>
          </a:p>
          <a:p>
            <a:pPr algn="just">
              <a:buFont typeface="Wingdings" panose="05000000000000000000" pitchFamily="2" charset="2"/>
              <a:buChar char="§"/>
            </a:pPr>
            <a:r>
              <a:rPr lang="pt-BR" altLang="en-US" dirty="0" smtClean="0">
                <a:solidFill>
                  <a:srgbClr val="002060"/>
                </a:solidFill>
                <a:latin typeface="Cambria" panose="02040503050406030204" pitchFamily="18" charset="0"/>
              </a:rPr>
              <a:t> </a:t>
            </a:r>
            <a:r>
              <a:rPr lang="pt-BR" altLang="en-US" dirty="0">
                <a:solidFill>
                  <a:srgbClr val="002060"/>
                </a:solidFill>
                <a:latin typeface="Cambria" panose="02040503050406030204" pitchFamily="18" charset="0"/>
              </a:rPr>
              <a:t>- Aviso prévio dado pelo empregado (pedido de demissão), não dispensado de seu cumprimento, sob pena de desconto, pelo empregador, dos salários correspondentes ao prazo respectivo (§2º do art. 487 da CLT</a:t>
            </a:r>
            <a:r>
              <a:rPr lang="pt-BR" altLang="en-US" dirty="0" smtClean="0">
                <a:solidFill>
                  <a:srgbClr val="002060"/>
                </a:solidFill>
                <a:latin typeface="Cambria" panose="02040503050406030204" pitchFamily="18" charset="0"/>
              </a:rPr>
              <a:t>)</a:t>
            </a:r>
          </a:p>
          <a:p>
            <a:pPr algn="just">
              <a:buFont typeface="Wingdings" panose="05000000000000000000" pitchFamily="2" charset="2"/>
              <a:buChar char="§"/>
            </a:pPr>
            <a:r>
              <a:rPr lang="pt-BR" dirty="0" smtClean="0">
                <a:solidFill>
                  <a:srgbClr val="002060"/>
                </a:solidFill>
                <a:latin typeface="Cambria" panose="02040503050406030204" pitchFamily="18" charset="0"/>
              </a:rPr>
              <a:t> </a:t>
            </a:r>
            <a:r>
              <a:rPr lang="pt-BR" dirty="0">
                <a:solidFill>
                  <a:srgbClr val="002060"/>
                </a:solidFill>
                <a:latin typeface="Cambria" panose="02040503050406030204" pitchFamily="18" charset="0"/>
              </a:rPr>
              <a:t>- Aviso prévio trabalhado dado pelo empregador rural ao empregado, com redução de um dia por semana ( art. 15 da Lei nº 5889/73). 	</a:t>
            </a:r>
          </a:p>
          <a:p>
            <a:pPr algn="just"/>
            <a:endParaRPr lang="pt-BR" altLang="en-US" dirty="0" smtClean="0">
              <a:solidFill>
                <a:srgbClr val="002060"/>
              </a:solidFill>
            </a:endParaRPr>
          </a:p>
        </p:txBody>
      </p:sp>
      <p:sp>
        <p:nvSpPr>
          <p:cNvPr id="4" name="Espaço Reservado para Rodapé 3"/>
          <p:cNvSpPr>
            <a:spLocks noGrp="1"/>
          </p:cNvSpPr>
          <p:nvPr>
            <p:ph type="ftr" sz="quarter" idx="11"/>
          </p:nvPr>
        </p:nvSpPr>
        <p:spPr/>
        <p:txBody>
          <a:bodyPr/>
          <a:lstStyle/>
          <a:p>
            <a:pPr>
              <a:defRPr/>
            </a:pPr>
            <a:r>
              <a:rPr lang="pt-BR" smtClean="0"/>
              <a:t>econsort@gmail.com   consorte cursos e treinamentos </a:t>
            </a:r>
            <a:endParaRPr lang="pt-BR"/>
          </a:p>
        </p:txBody>
      </p:sp>
      <p:sp>
        <p:nvSpPr>
          <p:cNvPr id="77829" name="Espaço Reservado para Número de Slid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6DB59D8C-48E0-4180-912D-3B51782BBB41}" type="slidenum">
              <a:rPr lang="pt-BR" altLang="pt-BR" sz="1200">
                <a:solidFill>
                  <a:srgbClr val="8F989C"/>
                </a:solidFill>
              </a:rPr>
              <a:pPr>
                <a:spcBef>
                  <a:spcPct val="0"/>
                </a:spcBef>
                <a:buFontTx/>
                <a:buNone/>
              </a:pPr>
              <a:t>102</a:t>
            </a:fld>
            <a:endParaRPr lang="pt-BR" altLang="pt-BR" sz="1200">
              <a:solidFill>
                <a:srgbClr val="8F989C"/>
              </a:solidFill>
            </a:endParaRPr>
          </a:p>
        </p:txBody>
      </p:sp>
    </p:spTree>
    <p:extLst>
      <p:ext uri="{BB962C8B-B14F-4D97-AF65-F5344CB8AC3E}">
        <p14:creationId xmlns:p14="http://schemas.microsoft.com/office/powerpoint/2010/main" val="3600448429"/>
      </p:ext>
    </p:extLst>
  </p:cSld>
  <p:clrMapOvr>
    <a:masterClrMapping/>
  </p:clrMapOvr>
  <p:transition spd="slow">
    <p:cove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002060"/>
          </a:solidFill>
        </p:spPr>
        <p:txBody>
          <a:bodyPr/>
          <a:lstStyle/>
          <a:p>
            <a:pPr algn="ctr"/>
            <a:r>
              <a:rPr lang="pt-BR" dirty="0" smtClean="0">
                <a:solidFill>
                  <a:schemeClr val="bg1"/>
                </a:solidFill>
                <a:latin typeface="Cambria" panose="02040503050406030204" pitchFamily="18" charset="0"/>
              </a:rPr>
              <a:t>Artigo 489 da clt</a:t>
            </a:r>
            <a:endParaRPr lang="pt-BR" dirty="0">
              <a:solidFill>
                <a:schemeClr val="bg1"/>
              </a:solidFill>
              <a:latin typeface="Cambria" panose="02040503050406030204" pitchFamily="18" charset="0"/>
            </a:endParaRPr>
          </a:p>
        </p:txBody>
      </p:sp>
      <p:sp>
        <p:nvSpPr>
          <p:cNvPr id="2" name="Footer Placeholder 1"/>
          <p:cNvSpPr>
            <a:spLocks noGrp="1"/>
          </p:cNvSpPr>
          <p:nvPr>
            <p:ph type="ftr" sz="quarter" idx="11"/>
          </p:nvPr>
        </p:nvSpPr>
        <p:spPr/>
        <p:txBody>
          <a:bodyPr/>
          <a:lstStyle/>
          <a:p>
            <a:r>
              <a:rPr lang="pt-BR" smtClean="0"/>
              <a:t>econsort@gmail.com   consorte cursos e treinamentos </a:t>
            </a:r>
            <a:endParaRPr lang="pt-BR"/>
          </a:p>
        </p:txBody>
      </p:sp>
      <p:sp>
        <p:nvSpPr>
          <p:cNvPr id="6" name="Content Placeholder 5"/>
          <p:cNvSpPr>
            <a:spLocks noGrp="1"/>
          </p:cNvSpPr>
          <p:nvPr>
            <p:ph idx="1"/>
          </p:nvPr>
        </p:nvSpPr>
        <p:spPr>
          <a:solidFill>
            <a:schemeClr val="bg1">
              <a:lumMod val="95000"/>
            </a:schemeClr>
          </a:solidFill>
        </p:spPr>
        <p:txBody>
          <a:bodyPr/>
          <a:lstStyle/>
          <a:p>
            <a:pPr algn="just"/>
            <a:r>
              <a:rPr lang="pt-BR" sz="3200" dirty="0">
                <a:latin typeface="Cambria" panose="02040503050406030204" pitchFamily="18" charset="0"/>
              </a:rPr>
              <a:t>Art. 489 - Dado o aviso prévio, a rescisão torna-se efetiva depois de expirado o respectivo prazo, mas, se a parte notificante reconsiderar o ato, antes de seu termo, à outra parte é facultado aceitar ou não a reconsideração.</a:t>
            </a:r>
          </a:p>
          <a:p>
            <a:pPr algn="just"/>
            <a:r>
              <a:rPr lang="pt-BR" sz="3200" dirty="0">
                <a:latin typeface="Cambria" panose="02040503050406030204" pitchFamily="18" charset="0"/>
              </a:rPr>
              <a:t>Parágrafo único - Caso seja aceita a reconsideração ou continuando a prestação depois de expirado o prazo, o contrato continuará a vigorar, como se o aviso prévio não tivesse sido dado.</a:t>
            </a:r>
          </a:p>
          <a:p>
            <a:r>
              <a:rPr lang="pt-BR" dirty="0"/>
              <a:t> </a:t>
            </a:r>
          </a:p>
          <a:p>
            <a:endParaRPr lang="pt-BR" dirty="0"/>
          </a:p>
        </p:txBody>
      </p:sp>
      <p:sp>
        <p:nvSpPr>
          <p:cNvPr id="4" name="Slide Number Placeholder 3"/>
          <p:cNvSpPr>
            <a:spLocks noGrp="1"/>
          </p:cNvSpPr>
          <p:nvPr>
            <p:ph type="sldNum" sz="quarter" idx="12"/>
          </p:nvPr>
        </p:nvSpPr>
        <p:spPr/>
        <p:txBody>
          <a:bodyPr/>
          <a:lstStyle/>
          <a:p>
            <a:fld id="{DF25A8D9-0F96-4EA7-B12F-FB0D539BE725}" type="slidenum">
              <a:rPr lang="pt-BR" smtClean="0"/>
              <a:t>103</a:t>
            </a:fld>
            <a:endParaRPr lang="pt-BR"/>
          </a:p>
        </p:txBody>
      </p:sp>
    </p:spTree>
    <p:extLst>
      <p:ext uri="{BB962C8B-B14F-4D97-AF65-F5344CB8AC3E}">
        <p14:creationId xmlns:p14="http://schemas.microsoft.com/office/powerpoint/2010/main" val="423453647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pPr algn="ctr"/>
            <a:r>
              <a:rPr lang="pt-BR" dirty="0" smtClean="0">
                <a:solidFill>
                  <a:schemeClr val="bg1"/>
                </a:solidFill>
                <a:latin typeface="+mn-lt"/>
              </a:rPr>
              <a:t>S 2250 : Aviso Prévio</a:t>
            </a:r>
            <a:endParaRPr lang="pt-BR" dirty="0">
              <a:solidFill>
                <a:schemeClr val="bg1"/>
              </a:solidFill>
              <a:latin typeface="+mn-lt"/>
            </a:endParaRPr>
          </a:p>
        </p:txBody>
      </p:sp>
      <p:sp>
        <p:nvSpPr>
          <p:cNvPr id="3" name="Content Placeholder 2"/>
          <p:cNvSpPr>
            <a:spLocks noGrp="1"/>
          </p:cNvSpPr>
          <p:nvPr>
            <p:ph idx="1"/>
          </p:nvPr>
        </p:nvSpPr>
        <p:spPr>
          <a:xfrm>
            <a:off x="838200" y="1175657"/>
            <a:ext cx="10515600" cy="532964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dirty="0"/>
          </a:p>
        </p:txBody>
      </p:sp>
      <p:sp>
        <p:nvSpPr>
          <p:cNvPr id="5" name="Slide Number Placeholder 4"/>
          <p:cNvSpPr>
            <a:spLocks noGrp="1"/>
          </p:cNvSpPr>
          <p:nvPr>
            <p:ph type="sldNum" sz="quarter" idx="12"/>
          </p:nvPr>
        </p:nvSpPr>
        <p:spPr/>
        <p:txBody>
          <a:bodyPr/>
          <a:lstStyle/>
          <a:p>
            <a:fld id="{DF25A8D9-0F96-4EA7-B12F-FB0D539BE725}" type="slidenum">
              <a:rPr lang="pt-BR" smtClean="0"/>
              <a:t>104</a:t>
            </a:fld>
            <a:endParaRPr lang="pt-BR"/>
          </a:p>
        </p:txBody>
      </p:sp>
      <p:sp>
        <p:nvSpPr>
          <p:cNvPr id="27" name="Rounded Rectangle 26"/>
          <p:cNvSpPr/>
          <p:nvPr/>
        </p:nvSpPr>
        <p:spPr>
          <a:xfrm>
            <a:off x="1097281" y="2703911"/>
            <a:ext cx="2758440" cy="1335605"/>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do aviso prévio = </a:t>
            </a:r>
          </a:p>
          <a:p>
            <a:pPr algn="ctr"/>
            <a:r>
              <a:rPr lang="pt-BR" dirty="0" smtClean="0">
                <a:solidFill>
                  <a:srgbClr val="002060"/>
                </a:solidFill>
              </a:rPr>
              <a:t>(data trab ou empreg recebeu o aviso)</a:t>
            </a:r>
            <a:endParaRPr lang="pt-BR" dirty="0">
              <a:solidFill>
                <a:srgbClr val="002060"/>
              </a:solidFill>
            </a:endParaRPr>
          </a:p>
        </p:txBody>
      </p:sp>
      <p:sp>
        <p:nvSpPr>
          <p:cNvPr id="29" name="Rounded Rectangle 28"/>
          <p:cNvSpPr/>
          <p:nvPr/>
        </p:nvSpPr>
        <p:spPr>
          <a:xfrm>
            <a:off x="1097281" y="4352107"/>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do cancelamento = </a:t>
            </a:r>
            <a:endParaRPr lang="pt-BR" b="1" dirty="0">
              <a:solidFill>
                <a:srgbClr val="002060"/>
              </a:solidFill>
            </a:endParaRPr>
          </a:p>
        </p:txBody>
      </p:sp>
      <p:sp>
        <p:nvSpPr>
          <p:cNvPr id="31" name="Rounded Rectangle 30"/>
          <p:cNvSpPr/>
          <p:nvPr/>
        </p:nvSpPr>
        <p:spPr>
          <a:xfrm>
            <a:off x="4254138" y="2703437"/>
            <a:ext cx="2758440" cy="1336079"/>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prevista desligamento =</a:t>
            </a:r>
          </a:p>
          <a:p>
            <a:pPr algn="ctr"/>
            <a:r>
              <a:rPr lang="pt-BR" b="1" dirty="0" smtClean="0">
                <a:solidFill>
                  <a:srgbClr val="002060"/>
                </a:solidFill>
              </a:rPr>
              <a:t>(</a:t>
            </a:r>
            <a:r>
              <a:rPr lang="pt-BR" dirty="0" smtClean="0">
                <a:solidFill>
                  <a:srgbClr val="002060"/>
                </a:solidFill>
              </a:rPr>
              <a:t>data prevista para o desligamento) </a:t>
            </a:r>
            <a:endParaRPr lang="pt-BR" dirty="0">
              <a:solidFill>
                <a:srgbClr val="002060"/>
              </a:solidFill>
            </a:endParaRPr>
          </a:p>
        </p:txBody>
      </p:sp>
      <p:sp>
        <p:nvSpPr>
          <p:cNvPr id="33" name="Rounded Rectangle 32"/>
          <p:cNvSpPr/>
          <p:nvPr/>
        </p:nvSpPr>
        <p:spPr>
          <a:xfrm>
            <a:off x="1097281" y="5370092"/>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Observações = </a:t>
            </a:r>
            <a:endParaRPr lang="pt-BR" b="1" dirty="0">
              <a:solidFill>
                <a:srgbClr val="002060"/>
              </a:solidFill>
            </a:endParaRPr>
          </a:p>
        </p:txBody>
      </p:sp>
      <p:sp>
        <p:nvSpPr>
          <p:cNvPr id="34" name="Rounded Rectangle 33"/>
          <p:cNvSpPr/>
          <p:nvPr/>
        </p:nvSpPr>
        <p:spPr>
          <a:xfrm>
            <a:off x="7410994" y="2698357"/>
            <a:ext cx="3942805" cy="3271369"/>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Tipo de aviso =</a:t>
            </a:r>
          </a:p>
          <a:p>
            <a:endParaRPr lang="pt-BR" b="1" dirty="0" smtClean="0">
              <a:solidFill>
                <a:srgbClr val="002060"/>
              </a:solidFill>
            </a:endParaRPr>
          </a:p>
          <a:p>
            <a:r>
              <a:rPr lang="pt-BR" dirty="0" smtClean="0">
                <a:solidFill>
                  <a:srgbClr val="002060"/>
                </a:solidFill>
              </a:rPr>
              <a:t>1 - APT empregador x empregado – (2 horas dia)</a:t>
            </a:r>
          </a:p>
          <a:p>
            <a:r>
              <a:rPr lang="pt-BR" dirty="0" smtClean="0">
                <a:solidFill>
                  <a:srgbClr val="002060"/>
                </a:solidFill>
              </a:rPr>
              <a:t>2 - APT empregador x empregado – (7 dias fim do aviso)</a:t>
            </a:r>
          </a:p>
          <a:p>
            <a:r>
              <a:rPr lang="pt-BR" dirty="0" smtClean="0">
                <a:solidFill>
                  <a:srgbClr val="002060"/>
                </a:solidFill>
              </a:rPr>
              <a:t>4 - AP – pedido de demissão</a:t>
            </a:r>
          </a:p>
          <a:p>
            <a:r>
              <a:rPr lang="pt-BR" dirty="0" smtClean="0">
                <a:solidFill>
                  <a:srgbClr val="002060"/>
                </a:solidFill>
              </a:rPr>
              <a:t>5 - APT – Empregador x empregado rural (redução 01 dia semana) </a:t>
            </a:r>
          </a:p>
          <a:p>
            <a:r>
              <a:rPr lang="pt-BR" dirty="0" smtClean="0">
                <a:solidFill>
                  <a:srgbClr val="002060"/>
                </a:solidFill>
              </a:rPr>
              <a:t>6 - APT – acordo reforma trabalhista</a:t>
            </a:r>
            <a:endParaRPr lang="pt-BR" dirty="0">
              <a:solidFill>
                <a:srgbClr val="002060"/>
              </a:solidFill>
            </a:endParaRPr>
          </a:p>
        </p:txBody>
      </p:sp>
      <p:sp>
        <p:nvSpPr>
          <p:cNvPr id="36" name="Rounded Rectangle 35"/>
          <p:cNvSpPr/>
          <p:nvPr/>
        </p:nvSpPr>
        <p:spPr>
          <a:xfrm>
            <a:off x="4254138" y="4351632"/>
            <a:ext cx="2758440" cy="200471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Motivo cancelamento =</a:t>
            </a:r>
          </a:p>
          <a:p>
            <a:r>
              <a:rPr lang="pt-BR" dirty="0" smtClean="0">
                <a:solidFill>
                  <a:srgbClr val="002060"/>
                </a:solidFill>
              </a:rPr>
              <a:t>1 - Reconsideração artigo 489 clt</a:t>
            </a:r>
          </a:p>
          <a:p>
            <a:r>
              <a:rPr lang="pt-BR" dirty="0" smtClean="0">
                <a:solidFill>
                  <a:srgbClr val="002060"/>
                </a:solidFill>
              </a:rPr>
              <a:t>2 - Determ judicial</a:t>
            </a:r>
          </a:p>
          <a:p>
            <a:r>
              <a:rPr lang="pt-BR" dirty="0" smtClean="0">
                <a:solidFill>
                  <a:srgbClr val="002060"/>
                </a:solidFill>
              </a:rPr>
              <a:t>3 - norma legal</a:t>
            </a:r>
          </a:p>
          <a:p>
            <a:r>
              <a:rPr lang="pt-BR" dirty="0" smtClean="0">
                <a:solidFill>
                  <a:srgbClr val="002060"/>
                </a:solidFill>
              </a:rPr>
              <a:t>9 - outros</a:t>
            </a:r>
            <a:endParaRPr lang="pt-BR" dirty="0">
              <a:solidFill>
                <a:srgbClr val="002060"/>
              </a:solidFill>
            </a:endParaRPr>
          </a:p>
        </p:txBody>
      </p:sp>
      <p:sp>
        <p:nvSpPr>
          <p:cNvPr id="18" name="Rounded Rectangle 17"/>
          <p:cNvSpPr/>
          <p:nvPr/>
        </p:nvSpPr>
        <p:spPr>
          <a:xfrm>
            <a:off x="1097281" y="16859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CPF trabalhador =</a:t>
            </a:r>
          </a:p>
          <a:p>
            <a:pPr algn="ctr"/>
            <a:r>
              <a:rPr lang="pt-BR" b="1" dirty="0" smtClean="0">
                <a:solidFill>
                  <a:srgbClr val="002060"/>
                </a:solidFill>
              </a:rPr>
              <a:t>07890016832</a:t>
            </a:r>
            <a:endParaRPr lang="pt-BR" b="1" dirty="0">
              <a:solidFill>
                <a:srgbClr val="002060"/>
              </a:solidFill>
            </a:endParaRPr>
          </a:p>
        </p:txBody>
      </p:sp>
      <p:sp>
        <p:nvSpPr>
          <p:cNvPr id="20" name="Rounded Rectangle 19"/>
          <p:cNvSpPr/>
          <p:nvPr/>
        </p:nvSpPr>
        <p:spPr>
          <a:xfrm>
            <a:off x="4254138" y="16859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NIS trabalhador = </a:t>
            </a:r>
          </a:p>
          <a:p>
            <a:pPr algn="ctr"/>
            <a:r>
              <a:rPr lang="pt-BR" b="1" dirty="0" smtClean="0">
                <a:solidFill>
                  <a:srgbClr val="002060"/>
                </a:solidFill>
              </a:rPr>
              <a:t>12135489700</a:t>
            </a:r>
            <a:endParaRPr lang="pt-BR" b="1" dirty="0">
              <a:solidFill>
                <a:srgbClr val="002060"/>
              </a:solidFill>
            </a:endParaRPr>
          </a:p>
        </p:txBody>
      </p:sp>
      <p:sp>
        <p:nvSpPr>
          <p:cNvPr id="21" name="Rounded Rectangle 20"/>
          <p:cNvSpPr/>
          <p:nvPr/>
        </p:nvSpPr>
        <p:spPr>
          <a:xfrm>
            <a:off x="7410995" y="16859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Matrícula =</a:t>
            </a:r>
          </a:p>
          <a:p>
            <a:pPr algn="ctr"/>
            <a:r>
              <a:rPr lang="pt-BR" b="1" dirty="0" smtClean="0">
                <a:solidFill>
                  <a:srgbClr val="002060"/>
                </a:solidFill>
              </a:rPr>
              <a:t>1246 </a:t>
            </a:r>
            <a:endParaRPr lang="pt-BR" b="1" dirty="0">
              <a:solidFill>
                <a:srgbClr val="002060"/>
              </a:solidFill>
            </a:endParaRPr>
          </a:p>
        </p:txBody>
      </p:sp>
    </p:spTree>
    <p:extLst>
      <p:ext uri="{BB962C8B-B14F-4D97-AF65-F5344CB8AC3E}">
        <p14:creationId xmlns:p14="http://schemas.microsoft.com/office/powerpoint/2010/main" val="116468403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ítulo 3"/>
          <p:cNvSpPr>
            <a:spLocks noGrp="1"/>
          </p:cNvSpPr>
          <p:nvPr>
            <p:ph type="title"/>
          </p:nvPr>
        </p:nvSpPr>
        <p:spPr>
          <a:xfrm>
            <a:off x="966651" y="274638"/>
            <a:ext cx="10267405" cy="874893"/>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r>
              <a:rPr lang="pt-BR" altLang="en-US" sz="3200" b="1" dirty="0">
                <a:solidFill>
                  <a:schemeClr val="bg1"/>
                </a:solidFill>
              </a:rPr>
              <a:t>S-2298 - Reintegração por Determinação Judicial</a:t>
            </a:r>
            <a:endParaRPr lang="pt-BR" altLang="en-US" sz="3200" dirty="0">
              <a:solidFill>
                <a:schemeClr val="bg1"/>
              </a:solidFill>
            </a:endParaRPr>
          </a:p>
        </p:txBody>
      </p:sp>
      <p:sp>
        <p:nvSpPr>
          <p:cNvPr id="5" name="Espaço Reservado para Conteúdo 4"/>
          <p:cNvSpPr>
            <a:spLocks noGrp="1"/>
          </p:cNvSpPr>
          <p:nvPr>
            <p:ph idx="1"/>
          </p:nvPr>
        </p:nvSpPr>
        <p:spPr>
          <a:xfrm>
            <a:off x="966651" y="1600200"/>
            <a:ext cx="10267405" cy="4781550"/>
          </a:xfrm>
        </p:spPr>
        <p:txBody>
          <a:bodyPr rtlCol="0">
            <a:noAutofit/>
          </a:bodyPr>
          <a:lstStyle/>
          <a:p>
            <a:pPr algn="just">
              <a:buFont typeface="Arial" charset="0"/>
              <a:buChar char="•"/>
              <a:defRPr/>
            </a:pPr>
            <a:r>
              <a:rPr lang="pt-BR" sz="2600" b="1" dirty="0">
                <a:solidFill>
                  <a:srgbClr val="1B1684"/>
                </a:solidFill>
              </a:rPr>
              <a:t>Conceito do evento</a:t>
            </a:r>
            <a:r>
              <a:rPr lang="pt-BR" sz="2600" b="1" dirty="0">
                <a:solidFill>
                  <a:schemeClr val="bg2">
                    <a:lumMod val="10000"/>
                  </a:schemeClr>
                </a:solidFill>
              </a:rPr>
              <a:t>:</a:t>
            </a:r>
            <a:r>
              <a:rPr lang="pt-BR" sz="2600" dirty="0">
                <a:solidFill>
                  <a:schemeClr val="bg2">
                    <a:lumMod val="10000"/>
                  </a:schemeClr>
                </a:solidFill>
              </a:rPr>
              <a:t> São as informações de reintegração de empregado previamente desligado da empresa. A reintegração ao trabalho é o ato que restabelece o vínculo de emprego tornando sem efeito seu desligamento.</a:t>
            </a:r>
            <a:endParaRPr lang="en-US" sz="2600" dirty="0">
              <a:solidFill>
                <a:schemeClr val="bg2">
                  <a:lumMod val="10000"/>
                </a:schemeClr>
              </a:solidFill>
            </a:endParaRPr>
          </a:p>
          <a:p>
            <a:pPr algn="just">
              <a:buFont typeface="Arial" charset="0"/>
              <a:buChar char="•"/>
              <a:defRPr/>
            </a:pPr>
            <a:r>
              <a:rPr lang="pt-BR" sz="2600" b="1" dirty="0">
                <a:solidFill>
                  <a:srgbClr val="1B1684"/>
                </a:solidFill>
              </a:rPr>
              <a:t>Quem está obrigado</a:t>
            </a:r>
            <a:r>
              <a:rPr lang="pt-BR" sz="2600" b="1" dirty="0">
                <a:solidFill>
                  <a:schemeClr val="bg2">
                    <a:lumMod val="10000"/>
                  </a:schemeClr>
                </a:solidFill>
              </a:rPr>
              <a:t>: </a:t>
            </a:r>
            <a:r>
              <a:rPr lang="pt-BR" sz="2600" dirty="0">
                <a:solidFill>
                  <a:schemeClr val="bg2">
                    <a:lumMod val="10000"/>
                  </a:schemeClr>
                </a:solidFill>
              </a:rPr>
              <a:t>Todo empregador que, por decisão administrativa/judicial, tenha que reintegrar o trabalhador.</a:t>
            </a:r>
            <a:endParaRPr lang="en-US" sz="2600" dirty="0">
              <a:solidFill>
                <a:schemeClr val="bg2">
                  <a:lumMod val="10000"/>
                </a:schemeClr>
              </a:solidFill>
            </a:endParaRPr>
          </a:p>
          <a:p>
            <a:pPr algn="just">
              <a:buFont typeface="Arial" charset="0"/>
              <a:buChar char="•"/>
              <a:defRPr/>
            </a:pPr>
            <a:r>
              <a:rPr lang="pt-BR" sz="2600" b="1" dirty="0">
                <a:solidFill>
                  <a:srgbClr val="1B1684"/>
                </a:solidFill>
              </a:rPr>
              <a:t>Prazo de envio</a:t>
            </a:r>
            <a:r>
              <a:rPr lang="pt-BR" sz="2600" b="1" dirty="0">
                <a:solidFill>
                  <a:schemeClr val="bg2">
                    <a:lumMod val="10000"/>
                  </a:schemeClr>
                </a:solidFill>
              </a:rPr>
              <a:t>: </a:t>
            </a:r>
            <a:r>
              <a:rPr lang="pt-BR" sz="2600" dirty="0">
                <a:solidFill>
                  <a:schemeClr val="bg2">
                    <a:lumMod val="10000"/>
                  </a:schemeClr>
                </a:solidFill>
              </a:rPr>
              <a:t>até o dia 07 (sete) do mês seguinte a que se refere a reintegração, desde que não ultrapasse a data do envio do evento S-1200 - Remuneração de Trabalhador, para o trabalhador a que se refere.</a:t>
            </a:r>
            <a:endParaRPr lang="en-US" sz="2600" dirty="0">
              <a:solidFill>
                <a:schemeClr val="bg2">
                  <a:lumMod val="10000"/>
                </a:schemeClr>
              </a:solidFill>
            </a:endParaRPr>
          </a:p>
          <a:p>
            <a:pPr algn="just">
              <a:buFont typeface="Arial" charset="0"/>
              <a:buChar char="•"/>
              <a:defRPr/>
            </a:pPr>
            <a:r>
              <a:rPr lang="pt-BR" sz="2600" b="1" dirty="0">
                <a:solidFill>
                  <a:schemeClr val="bg2">
                    <a:lumMod val="10000"/>
                  </a:schemeClr>
                </a:solidFill>
              </a:rPr>
              <a:t>Pré requisitos: e</a:t>
            </a:r>
            <a:r>
              <a:rPr lang="pt-BR" sz="2600" dirty="0">
                <a:solidFill>
                  <a:schemeClr val="bg2">
                    <a:lumMod val="10000"/>
                  </a:schemeClr>
                </a:solidFill>
              </a:rPr>
              <a:t>nvio prévio do evento S-2299 – Desligamento.</a:t>
            </a:r>
            <a:endParaRPr lang="en-US" sz="2600" dirty="0">
              <a:solidFill>
                <a:schemeClr val="bg2">
                  <a:lumMod val="10000"/>
                </a:schemeClr>
              </a:solidFill>
            </a:endParaRPr>
          </a:p>
        </p:txBody>
      </p:sp>
      <p:sp>
        <p:nvSpPr>
          <p:cNvPr id="7885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F0FBAF0C-76AF-4065-99E9-E53962926C0D}" type="slidenum">
              <a:rPr lang="pt-BR" altLang="pt-BR" sz="1200">
                <a:solidFill>
                  <a:srgbClr val="8F989C"/>
                </a:solidFill>
              </a:rPr>
              <a:pPr>
                <a:spcBef>
                  <a:spcPct val="0"/>
                </a:spcBef>
                <a:buFontTx/>
                <a:buNone/>
              </a:pPr>
              <a:t>105</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econsort@gmail.com   consorte cursos e treinamentos </a:t>
            </a:r>
            <a:endParaRPr lang="pt-BR"/>
          </a:p>
        </p:txBody>
      </p:sp>
    </p:spTree>
    <p:extLst>
      <p:ext uri="{BB962C8B-B14F-4D97-AF65-F5344CB8AC3E}">
        <p14:creationId xmlns:p14="http://schemas.microsoft.com/office/powerpoint/2010/main" val="3724331648"/>
      </p:ext>
    </p:extLst>
  </p:cSld>
  <p:clrMapOvr>
    <a:masterClrMapping/>
  </p:clrMapOvr>
  <p:transition spd="slow">
    <p:cove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257"/>
            <a:ext cx="10515600" cy="735013"/>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t-BR" dirty="0" smtClean="0">
                <a:solidFill>
                  <a:schemeClr val="bg1"/>
                </a:solidFill>
                <a:latin typeface="+mn-lt"/>
              </a:rPr>
              <a:t>S 2298 : Reitegração</a:t>
            </a:r>
            <a:endParaRPr lang="pt-BR" dirty="0">
              <a:solidFill>
                <a:schemeClr val="bg1"/>
              </a:solidFill>
              <a:latin typeface="+mn-lt"/>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106</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CPF trabalhador =</a:t>
            </a:r>
          </a:p>
          <a:p>
            <a:pPr algn="ctr"/>
            <a:r>
              <a:rPr lang="pt-BR" b="1" dirty="0" smtClean="0">
                <a:solidFill>
                  <a:srgbClr val="002060"/>
                </a:solidFill>
              </a:rPr>
              <a:t>07890016832 </a:t>
            </a: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NIS trabalhador =</a:t>
            </a:r>
          </a:p>
          <a:p>
            <a:pPr algn="ctr"/>
            <a:r>
              <a:rPr lang="pt-BR" b="1" dirty="0" smtClean="0">
                <a:solidFill>
                  <a:srgbClr val="002060"/>
                </a:solidFill>
              </a:rPr>
              <a:t>12134567800 </a:t>
            </a:r>
            <a:endParaRPr lang="pt-BR" b="1" dirty="0">
              <a:solidFill>
                <a:srgbClr val="002060"/>
              </a:solidFill>
            </a:endParaRPr>
          </a:p>
        </p:txBody>
      </p:sp>
      <p:sp>
        <p:nvSpPr>
          <p:cNvPr id="27" name="Rounded Rectangle 26"/>
          <p:cNvSpPr/>
          <p:nvPr/>
        </p:nvSpPr>
        <p:spPr>
          <a:xfrm>
            <a:off x="1097281" y="2740006"/>
            <a:ext cx="2758440" cy="2995406"/>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smtClean="0">
              <a:solidFill>
                <a:srgbClr val="002060"/>
              </a:solidFill>
            </a:endParaRPr>
          </a:p>
          <a:p>
            <a:pPr algn="ctr"/>
            <a:r>
              <a:rPr lang="pt-BR" b="1" dirty="0" smtClean="0">
                <a:solidFill>
                  <a:srgbClr val="002060"/>
                </a:solidFill>
              </a:rPr>
              <a:t>Tipo de reitegração =</a:t>
            </a:r>
          </a:p>
          <a:p>
            <a:pPr algn="ctr"/>
            <a:endParaRPr lang="pt-BR" b="1" dirty="0" smtClean="0">
              <a:solidFill>
                <a:srgbClr val="002060"/>
              </a:solidFill>
            </a:endParaRPr>
          </a:p>
          <a:p>
            <a:r>
              <a:rPr lang="pt-BR" dirty="0" smtClean="0">
                <a:solidFill>
                  <a:srgbClr val="002060"/>
                </a:solidFill>
              </a:rPr>
              <a:t>1 - Decisão judicial</a:t>
            </a:r>
          </a:p>
          <a:p>
            <a:r>
              <a:rPr lang="pt-BR" dirty="0" smtClean="0">
                <a:solidFill>
                  <a:srgbClr val="002060"/>
                </a:solidFill>
              </a:rPr>
              <a:t>2 - Anistia legal</a:t>
            </a:r>
          </a:p>
          <a:p>
            <a:r>
              <a:rPr lang="pt-BR" dirty="0" smtClean="0">
                <a:solidFill>
                  <a:srgbClr val="002060"/>
                </a:solidFill>
              </a:rPr>
              <a:t>3 - Reversão de servidor público</a:t>
            </a:r>
          </a:p>
          <a:p>
            <a:r>
              <a:rPr lang="pt-BR" dirty="0" smtClean="0">
                <a:solidFill>
                  <a:srgbClr val="002060"/>
                </a:solidFill>
              </a:rPr>
              <a:t>4 - Recondução de serviço público</a:t>
            </a:r>
          </a:p>
          <a:p>
            <a:r>
              <a:rPr lang="pt-BR" dirty="0" smtClean="0">
                <a:solidFill>
                  <a:srgbClr val="002060"/>
                </a:solidFill>
              </a:rPr>
              <a:t>5 - Reinclusão de militar</a:t>
            </a:r>
          </a:p>
          <a:p>
            <a:r>
              <a:rPr lang="pt-BR" dirty="0" smtClean="0">
                <a:solidFill>
                  <a:srgbClr val="002060"/>
                </a:solidFill>
              </a:rPr>
              <a:t>9 - outros</a:t>
            </a:r>
          </a:p>
          <a:p>
            <a:pPr algn="ctr"/>
            <a:endParaRPr lang="pt-BR" b="1" dirty="0">
              <a:solidFill>
                <a:srgbClr val="002060"/>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Matrícula = </a:t>
            </a:r>
          </a:p>
          <a:p>
            <a:pPr algn="ctr"/>
            <a:r>
              <a:rPr lang="pt-BR" b="1" dirty="0" smtClean="0">
                <a:solidFill>
                  <a:srgbClr val="002060"/>
                </a:solidFill>
              </a:rPr>
              <a:t>1246</a:t>
            </a:r>
            <a:endParaRPr lang="pt-BR" b="1" dirty="0">
              <a:solidFill>
                <a:srgbClr val="002060"/>
              </a:solidFill>
            </a:endParaRPr>
          </a:p>
        </p:txBody>
      </p:sp>
      <p:sp>
        <p:nvSpPr>
          <p:cNvPr id="31" name="Rounded Rectangle 30"/>
          <p:cNvSpPr/>
          <p:nvPr/>
        </p:nvSpPr>
        <p:spPr>
          <a:xfrm>
            <a:off x="4254138" y="273953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processo =</a:t>
            </a:r>
          </a:p>
          <a:p>
            <a:pPr algn="ctr"/>
            <a:r>
              <a:rPr lang="pt-BR" b="1" dirty="0" smtClean="0">
                <a:solidFill>
                  <a:srgbClr val="002060"/>
                </a:solidFill>
              </a:rPr>
              <a:t>(tipo reit 1)</a:t>
            </a:r>
            <a:endParaRPr lang="pt-BR" b="1" dirty="0">
              <a:solidFill>
                <a:srgbClr val="002060"/>
              </a:solidFill>
            </a:endParaRPr>
          </a:p>
        </p:txBody>
      </p:sp>
      <p:sp>
        <p:nvSpPr>
          <p:cNvPr id="32" name="Rounded Rectangle 31"/>
          <p:cNvSpPr/>
          <p:nvPr/>
        </p:nvSpPr>
        <p:spPr>
          <a:xfrm>
            <a:off x="4254138" y="388223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lei anistia = </a:t>
            </a:r>
          </a:p>
          <a:p>
            <a:pPr algn="ctr"/>
            <a:r>
              <a:rPr lang="pt-BR" b="1" dirty="0" smtClean="0">
                <a:solidFill>
                  <a:srgbClr val="002060"/>
                </a:solidFill>
              </a:rPr>
              <a:t>(tipo reit 2)</a:t>
            </a:r>
            <a:endParaRPr lang="pt-BR" b="1" dirty="0">
              <a:solidFill>
                <a:srgbClr val="002060"/>
              </a:solidFill>
            </a:endParaRPr>
          </a:p>
        </p:txBody>
      </p:sp>
      <p:sp>
        <p:nvSpPr>
          <p:cNvPr id="33" name="Rounded Rectangle 32"/>
          <p:cNvSpPr/>
          <p:nvPr/>
        </p:nvSpPr>
        <p:spPr>
          <a:xfrm>
            <a:off x="4254138" y="50300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efetivo retorno =</a:t>
            </a:r>
            <a:endParaRPr lang="pt-BR" b="1" dirty="0">
              <a:solidFill>
                <a:srgbClr val="002060"/>
              </a:solidFill>
            </a:endParaRPr>
          </a:p>
        </p:txBody>
      </p:sp>
      <p:sp>
        <p:nvSpPr>
          <p:cNvPr id="34" name="Rounded Rectangle 33"/>
          <p:cNvSpPr/>
          <p:nvPr/>
        </p:nvSpPr>
        <p:spPr>
          <a:xfrm>
            <a:off x="7413172" y="273445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inicio efeitos R$ =</a:t>
            </a:r>
            <a:endParaRPr lang="pt-BR" b="1" dirty="0">
              <a:solidFill>
                <a:srgbClr val="002060"/>
              </a:solidFill>
            </a:endParaRPr>
          </a:p>
        </p:txBody>
      </p:sp>
      <p:sp>
        <p:nvSpPr>
          <p:cNvPr id="35" name="Rounded Rectangle 34"/>
          <p:cNvSpPr/>
          <p:nvPr/>
        </p:nvSpPr>
        <p:spPr>
          <a:xfrm>
            <a:off x="7410995" y="3882234"/>
            <a:ext cx="2758440" cy="185317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Indicativo pag em  Juízo =</a:t>
            </a:r>
          </a:p>
          <a:p>
            <a:r>
              <a:rPr lang="pt-BR" dirty="0" smtClean="0">
                <a:solidFill>
                  <a:srgbClr val="002060"/>
                </a:solidFill>
              </a:rPr>
              <a:t>S - Sim</a:t>
            </a:r>
          </a:p>
          <a:p>
            <a:r>
              <a:rPr lang="pt-BR" dirty="0" smtClean="0">
                <a:solidFill>
                  <a:srgbClr val="002060"/>
                </a:solidFill>
              </a:rPr>
              <a:t>N - Não</a:t>
            </a:r>
          </a:p>
          <a:p>
            <a:endParaRPr lang="pt-BR" b="1" dirty="0">
              <a:solidFill>
                <a:srgbClr val="002060"/>
              </a:solidFill>
            </a:endParaRPr>
          </a:p>
        </p:txBody>
      </p:sp>
    </p:spTree>
    <p:extLst>
      <p:ext uri="{BB962C8B-B14F-4D97-AF65-F5344CB8AC3E}">
        <p14:creationId xmlns:p14="http://schemas.microsoft.com/office/powerpoint/2010/main" val="20495731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ítulo 3"/>
          <p:cNvSpPr>
            <a:spLocks noGrp="1"/>
          </p:cNvSpPr>
          <p:nvPr>
            <p:ph type="title"/>
          </p:nvPr>
        </p:nvSpPr>
        <p:spPr>
          <a:xfrm>
            <a:off x="600891" y="274638"/>
            <a:ext cx="11077303" cy="727075"/>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r>
              <a:rPr lang="pt-BR" altLang="en-US" sz="3200" b="1" dirty="0">
                <a:solidFill>
                  <a:schemeClr val="bg1"/>
                </a:solidFill>
              </a:rPr>
              <a:t>S-2299 - Desligamento</a:t>
            </a:r>
            <a:endParaRPr lang="pt-BR" altLang="en-US" sz="3200" dirty="0">
              <a:solidFill>
                <a:schemeClr val="bg1"/>
              </a:solidFill>
            </a:endParaRPr>
          </a:p>
        </p:txBody>
      </p:sp>
      <p:sp>
        <p:nvSpPr>
          <p:cNvPr id="5" name="Espaço Reservado para Conteúdo 4"/>
          <p:cNvSpPr>
            <a:spLocks noGrp="1"/>
          </p:cNvSpPr>
          <p:nvPr>
            <p:ph idx="1"/>
          </p:nvPr>
        </p:nvSpPr>
        <p:spPr>
          <a:xfrm>
            <a:off x="600891" y="1341438"/>
            <a:ext cx="11077303" cy="5040312"/>
          </a:xfrm>
          <a:ln>
            <a:solidFill>
              <a:srgbClr val="0070C0"/>
            </a:solidFill>
          </a:ln>
        </p:spPr>
        <p:txBody>
          <a:bodyPr rtlCol="0">
            <a:normAutofit/>
          </a:bodyPr>
          <a:lstStyle/>
          <a:p>
            <a:pPr algn="just">
              <a:buFont typeface="Arial" charset="0"/>
              <a:buChar char="•"/>
              <a:defRPr/>
            </a:pPr>
            <a:r>
              <a:rPr lang="pt-BR" b="1" dirty="0">
                <a:solidFill>
                  <a:srgbClr val="1B1684"/>
                </a:solidFill>
              </a:rPr>
              <a:t>Conceito do evento</a:t>
            </a:r>
            <a:r>
              <a:rPr lang="pt-BR" b="1" dirty="0">
                <a:solidFill>
                  <a:schemeClr val="bg2">
                    <a:lumMod val="10000"/>
                  </a:schemeClr>
                </a:solidFill>
              </a:rPr>
              <a:t>:</a:t>
            </a:r>
            <a:r>
              <a:rPr lang="pt-BR" dirty="0">
                <a:solidFill>
                  <a:schemeClr val="bg2">
                    <a:lumMod val="10000"/>
                  </a:schemeClr>
                </a:solidFill>
              </a:rPr>
              <a:t> São as informações destinadas a registrar o desligamento do trabalhador da empresa.</a:t>
            </a:r>
            <a:endParaRPr lang="en-US" dirty="0">
              <a:solidFill>
                <a:schemeClr val="bg2">
                  <a:lumMod val="10000"/>
                </a:schemeClr>
              </a:solidFill>
            </a:endParaRPr>
          </a:p>
          <a:p>
            <a:pPr algn="just">
              <a:buFont typeface="Arial" charset="0"/>
              <a:buChar char="•"/>
              <a:defRPr/>
            </a:pPr>
            <a:r>
              <a:rPr lang="pt-BR" b="1" dirty="0">
                <a:solidFill>
                  <a:srgbClr val="1B1684"/>
                </a:solidFill>
              </a:rPr>
              <a:t>Quem está obrigado</a:t>
            </a:r>
            <a:r>
              <a:rPr lang="pt-BR" b="1" dirty="0">
                <a:solidFill>
                  <a:schemeClr val="bg2">
                    <a:lumMod val="10000"/>
                  </a:schemeClr>
                </a:solidFill>
              </a:rPr>
              <a:t>: </a:t>
            </a:r>
            <a:r>
              <a:rPr lang="pt-BR" dirty="0">
                <a:solidFill>
                  <a:schemeClr val="bg2">
                    <a:lumMod val="10000"/>
                  </a:schemeClr>
                </a:solidFill>
              </a:rPr>
              <a:t>Todo empregador que tenha encerrado definitivamente o vínculo trabalhista com seu empregado por algum dos motivos constantes da Tabela 19 - Motivos de Desligamento.</a:t>
            </a:r>
            <a:endParaRPr lang="en-US" dirty="0">
              <a:solidFill>
                <a:schemeClr val="bg2">
                  <a:lumMod val="10000"/>
                </a:schemeClr>
              </a:solidFill>
            </a:endParaRPr>
          </a:p>
          <a:p>
            <a:pPr algn="just">
              <a:buFont typeface="Arial" charset="0"/>
              <a:buChar char="•"/>
              <a:defRPr/>
            </a:pPr>
            <a:r>
              <a:rPr lang="pt-BR" b="1" dirty="0">
                <a:solidFill>
                  <a:srgbClr val="1B1684"/>
                </a:solidFill>
              </a:rPr>
              <a:t>Prazo de envio</a:t>
            </a:r>
            <a:r>
              <a:rPr lang="pt-BR" b="1" dirty="0">
                <a:solidFill>
                  <a:schemeClr val="bg2">
                    <a:lumMod val="10000"/>
                  </a:schemeClr>
                </a:solidFill>
              </a:rPr>
              <a:t>: </a:t>
            </a:r>
            <a:r>
              <a:rPr lang="pt-BR" dirty="0">
                <a:solidFill>
                  <a:schemeClr val="bg2">
                    <a:lumMod val="10000"/>
                  </a:schemeClr>
                </a:solidFill>
              </a:rPr>
              <a:t>as informações de desligamento devem ser enviadas até o 1º dia útil seguinte à data do desligamento, no caso de aviso prévio trabalhado ou do término de contrato por prazo determinado. Para os demais casos, até 10 (dez) dias seguintes à data do desligamento, desde que não ultrapasse a data do envio do evento S-1200 - Remuneração, para o trabalhador a que se refere o desligamento</a:t>
            </a:r>
            <a:r>
              <a:rPr lang="pt-BR" dirty="0" smtClean="0">
                <a:solidFill>
                  <a:schemeClr val="bg2">
                    <a:lumMod val="10000"/>
                  </a:schemeClr>
                </a:solidFill>
              </a:rPr>
              <a:t>. </a:t>
            </a:r>
            <a:r>
              <a:rPr lang="pt-BR" dirty="0" smtClean="0">
                <a:solidFill>
                  <a:srgbClr val="FF0000"/>
                </a:solidFill>
              </a:rPr>
              <a:t>ESTATUTÁRIO DIA 07</a:t>
            </a:r>
            <a:endParaRPr lang="en-US" dirty="0">
              <a:solidFill>
                <a:srgbClr val="FF0000"/>
              </a:solidFill>
            </a:endParaRPr>
          </a:p>
          <a:p>
            <a:pPr algn="just">
              <a:defRPr/>
            </a:pPr>
            <a:endParaRPr lang="pt-BR" dirty="0" smtClean="0"/>
          </a:p>
        </p:txBody>
      </p:sp>
      <p:sp>
        <p:nvSpPr>
          <p:cNvPr id="7987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A92DA46C-508A-4FAD-8BE1-881AC4868BCC}" type="slidenum">
              <a:rPr lang="pt-BR" altLang="pt-BR" sz="1200">
                <a:solidFill>
                  <a:srgbClr val="8F989C"/>
                </a:solidFill>
              </a:rPr>
              <a:pPr>
                <a:spcBef>
                  <a:spcPct val="0"/>
                </a:spcBef>
                <a:buFontTx/>
                <a:buNone/>
              </a:pPr>
              <a:t>107</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econsort@gmail.com   consorte cursos e treinamentos </a:t>
            </a:r>
            <a:endParaRPr lang="pt-BR"/>
          </a:p>
        </p:txBody>
      </p:sp>
    </p:spTree>
    <p:extLst>
      <p:ext uri="{BB962C8B-B14F-4D97-AF65-F5344CB8AC3E}">
        <p14:creationId xmlns:p14="http://schemas.microsoft.com/office/powerpoint/2010/main" val="966606824"/>
      </p:ext>
    </p:extLst>
  </p:cSld>
  <p:clrMapOvr>
    <a:masterClrMapping/>
  </p:clrMapOvr>
  <p:transition spd="slow">
    <p:cove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pt-BR" sz="3600" dirty="0" smtClean="0">
                <a:solidFill>
                  <a:schemeClr val="bg1"/>
                </a:solidFill>
                <a:latin typeface="Times New Roman" panose="02020603050405020304" pitchFamily="18" charset="0"/>
                <a:cs typeface="Times New Roman" panose="02020603050405020304" pitchFamily="18" charset="0"/>
              </a:rPr>
              <a:t>S 2299 : Desligamento </a:t>
            </a:r>
            <a:endParaRPr lang="pt-BR" sz="36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108</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CPF trabalhador = </a:t>
            </a: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NIS trabablhador =</a:t>
            </a:r>
            <a:endParaRPr lang="pt-BR" b="1" dirty="0">
              <a:solidFill>
                <a:srgbClr val="002060"/>
              </a:solidFill>
            </a:endParaRPr>
          </a:p>
        </p:txBody>
      </p:sp>
      <p:sp>
        <p:nvSpPr>
          <p:cNvPr id="27" name="Rounded Rectangle 26"/>
          <p:cNvSpPr/>
          <p:nvPr/>
        </p:nvSpPr>
        <p:spPr>
          <a:xfrm>
            <a:off x="1097281" y="274000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Motivo =</a:t>
            </a:r>
          </a:p>
          <a:p>
            <a:pPr algn="ctr"/>
            <a:r>
              <a:rPr lang="pt-BR" b="1" dirty="0" smtClean="0">
                <a:solidFill>
                  <a:srgbClr val="002060"/>
                </a:solidFill>
              </a:rPr>
              <a:t>(tabela 19)</a:t>
            </a:r>
            <a:endParaRPr lang="pt-BR" b="1" dirty="0">
              <a:solidFill>
                <a:srgbClr val="002060"/>
              </a:solidFill>
            </a:endParaRPr>
          </a:p>
        </p:txBody>
      </p:sp>
      <p:sp>
        <p:nvSpPr>
          <p:cNvPr id="28" name="Rounded Rectangle 27"/>
          <p:cNvSpPr/>
          <p:nvPr/>
        </p:nvSpPr>
        <p:spPr>
          <a:xfrm>
            <a:off x="1097281" y="388824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projetada do API = </a:t>
            </a: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Matrícula =</a:t>
            </a:r>
            <a:endParaRPr lang="pt-BR" b="1" dirty="0">
              <a:solidFill>
                <a:srgbClr val="002060"/>
              </a:solidFill>
            </a:endParaRPr>
          </a:p>
        </p:txBody>
      </p:sp>
      <p:sp>
        <p:nvSpPr>
          <p:cNvPr id="31" name="Rounded Rectangle 30"/>
          <p:cNvSpPr/>
          <p:nvPr/>
        </p:nvSpPr>
        <p:spPr>
          <a:xfrm>
            <a:off x="4254138" y="273953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desligametnto = </a:t>
            </a:r>
            <a:endParaRPr lang="pt-BR" b="1" dirty="0">
              <a:solidFill>
                <a:srgbClr val="002060"/>
              </a:solidFill>
            </a:endParaRPr>
          </a:p>
        </p:txBody>
      </p:sp>
      <p:sp>
        <p:nvSpPr>
          <p:cNvPr id="32" name="Rounded Rectangle 31"/>
          <p:cNvSpPr/>
          <p:nvPr/>
        </p:nvSpPr>
        <p:spPr>
          <a:xfrm>
            <a:off x="4254138" y="3882234"/>
            <a:ext cx="2758440" cy="185317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Pensão de Alimentos =</a:t>
            </a:r>
          </a:p>
          <a:p>
            <a:r>
              <a:rPr lang="pt-BR" dirty="0" smtClean="0">
                <a:solidFill>
                  <a:srgbClr val="002060"/>
                </a:solidFill>
              </a:rPr>
              <a:t>0 - Não existe pensão</a:t>
            </a:r>
          </a:p>
          <a:p>
            <a:r>
              <a:rPr lang="pt-BR" dirty="0" smtClean="0">
                <a:solidFill>
                  <a:srgbClr val="002060"/>
                </a:solidFill>
              </a:rPr>
              <a:t>1 - Sim, % PA</a:t>
            </a:r>
          </a:p>
          <a:p>
            <a:r>
              <a:rPr lang="pt-BR" dirty="0" smtClean="0">
                <a:solidFill>
                  <a:srgbClr val="002060"/>
                </a:solidFill>
              </a:rPr>
              <a:t>2 - Sim, R$ PA</a:t>
            </a:r>
          </a:p>
          <a:p>
            <a:r>
              <a:rPr lang="pt-BR" dirty="0" smtClean="0">
                <a:solidFill>
                  <a:srgbClr val="002060"/>
                </a:solidFill>
              </a:rPr>
              <a:t>3 - Sim, % e R$ PA</a:t>
            </a:r>
          </a:p>
          <a:p>
            <a:endParaRPr lang="pt-BR" b="1" dirty="0">
              <a:solidFill>
                <a:srgbClr val="002060"/>
              </a:solidFill>
            </a:endParaRPr>
          </a:p>
        </p:txBody>
      </p:sp>
      <p:sp>
        <p:nvSpPr>
          <p:cNvPr id="34" name="Rounded Rectangle 33"/>
          <p:cNvSpPr/>
          <p:nvPr/>
        </p:nvSpPr>
        <p:spPr>
          <a:xfrm>
            <a:off x="7413172" y="273445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Ind API = </a:t>
            </a:r>
          </a:p>
          <a:p>
            <a:pPr algn="ctr"/>
            <a:r>
              <a:rPr lang="pt-BR" b="1" dirty="0" smtClean="0">
                <a:solidFill>
                  <a:srgbClr val="002060"/>
                </a:solidFill>
              </a:rPr>
              <a:t>S – sim / N – não </a:t>
            </a:r>
            <a:endParaRPr lang="pt-BR" b="1" dirty="0">
              <a:solidFill>
                <a:srgbClr val="002060"/>
              </a:solidFill>
            </a:endParaRPr>
          </a:p>
        </p:txBody>
      </p:sp>
      <p:sp>
        <p:nvSpPr>
          <p:cNvPr id="35" name="Rounded Rectangle 34"/>
          <p:cNvSpPr/>
          <p:nvPr/>
        </p:nvSpPr>
        <p:spPr>
          <a:xfrm>
            <a:off x="7410995" y="388223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Valor do % da PA =</a:t>
            </a:r>
            <a:endParaRPr lang="pt-BR" b="1" dirty="0">
              <a:solidFill>
                <a:srgbClr val="002060"/>
              </a:solidFill>
            </a:endParaRPr>
          </a:p>
        </p:txBody>
      </p:sp>
      <p:sp>
        <p:nvSpPr>
          <p:cNvPr id="36" name="Rounded Rectangle 35"/>
          <p:cNvSpPr/>
          <p:nvPr/>
        </p:nvSpPr>
        <p:spPr>
          <a:xfrm>
            <a:off x="7410995" y="50300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Valor do R$ da PA =</a:t>
            </a:r>
            <a:endParaRPr lang="pt-BR" b="1" dirty="0">
              <a:solidFill>
                <a:srgbClr val="002060"/>
              </a:solidFill>
            </a:endParaRPr>
          </a:p>
        </p:txBody>
      </p:sp>
    </p:spTree>
    <p:extLst>
      <p:ext uri="{BB962C8B-B14F-4D97-AF65-F5344CB8AC3E}">
        <p14:creationId xmlns:p14="http://schemas.microsoft.com/office/powerpoint/2010/main" val="421365950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pPr algn="ctr"/>
            <a:r>
              <a:rPr lang="pt-BR" dirty="0" smtClean="0">
                <a:solidFill>
                  <a:schemeClr val="bg1"/>
                </a:solidFill>
                <a:latin typeface="Times New Roman" panose="02020603050405020304" pitchFamily="18" charset="0"/>
                <a:cs typeface="Times New Roman" panose="02020603050405020304" pitchFamily="18" charset="0"/>
              </a:rPr>
              <a:t>Informações adicionais </a:t>
            </a:r>
            <a:endParaRPr lang="pt-BR"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109</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Certidão de óbito =</a:t>
            </a:r>
          </a:p>
          <a:p>
            <a:pPr algn="ctr"/>
            <a:r>
              <a:rPr lang="pt-BR" b="1" dirty="0" smtClean="0">
                <a:solidFill>
                  <a:srgbClr val="002060"/>
                </a:solidFill>
              </a:rPr>
              <a:t>(no caso de morte)</a:t>
            </a:r>
            <a:endParaRPr lang="pt-BR" b="1" dirty="0">
              <a:solidFill>
                <a:srgbClr val="002060"/>
              </a:solidFill>
            </a:endParaRPr>
          </a:p>
        </p:txBody>
      </p:sp>
      <p:sp>
        <p:nvSpPr>
          <p:cNvPr id="26" name="Rounded Rectangle 25"/>
          <p:cNvSpPr/>
          <p:nvPr/>
        </p:nvSpPr>
        <p:spPr>
          <a:xfrm>
            <a:off x="4603006"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do processo trabalhisa =  </a:t>
            </a:r>
            <a:endParaRPr lang="pt-BR" b="1" dirty="0">
              <a:solidFill>
                <a:srgbClr val="002060"/>
              </a:solidFill>
            </a:endParaRPr>
          </a:p>
        </p:txBody>
      </p:sp>
      <p:sp>
        <p:nvSpPr>
          <p:cNvPr id="27" name="Rounded Rectangle 26"/>
          <p:cNvSpPr/>
          <p:nvPr/>
        </p:nvSpPr>
        <p:spPr>
          <a:xfrm>
            <a:off x="1097281" y="2740006"/>
            <a:ext cx="2758440" cy="2290012"/>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Ind cumpr AP =</a:t>
            </a:r>
          </a:p>
          <a:p>
            <a:pPr algn="ctr"/>
            <a:endParaRPr lang="pt-BR" b="1" dirty="0" smtClean="0">
              <a:solidFill>
                <a:srgbClr val="002060"/>
              </a:solidFill>
            </a:endParaRPr>
          </a:p>
          <a:p>
            <a:r>
              <a:rPr lang="pt-BR" dirty="0" smtClean="0">
                <a:solidFill>
                  <a:srgbClr val="002060"/>
                </a:solidFill>
              </a:rPr>
              <a:t>0 - Total</a:t>
            </a:r>
          </a:p>
          <a:p>
            <a:r>
              <a:rPr lang="pt-BR" dirty="0" smtClean="0">
                <a:solidFill>
                  <a:srgbClr val="002060"/>
                </a:solidFill>
              </a:rPr>
              <a:t>1 - Parcial – novo emprego</a:t>
            </a:r>
          </a:p>
          <a:p>
            <a:r>
              <a:rPr lang="pt-BR" dirty="0" smtClean="0">
                <a:solidFill>
                  <a:srgbClr val="002060"/>
                </a:solidFill>
              </a:rPr>
              <a:t>2 - Parcial – empregador</a:t>
            </a:r>
          </a:p>
          <a:p>
            <a:r>
              <a:rPr lang="pt-BR" dirty="0" smtClean="0">
                <a:solidFill>
                  <a:srgbClr val="002060"/>
                </a:solidFill>
              </a:rPr>
              <a:t>3 - Parcial outros</a:t>
            </a:r>
          </a:p>
          <a:p>
            <a:r>
              <a:rPr lang="pt-BR" dirty="0" smtClean="0">
                <a:solidFill>
                  <a:srgbClr val="002060"/>
                </a:solidFill>
              </a:rPr>
              <a:t>4 - API ou não exigível </a:t>
            </a:r>
            <a:endParaRPr lang="pt-BR" dirty="0">
              <a:solidFill>
                <a:srgbClr val="002060"/>
              </a:solidFill>
            </a:endParaRPr>
          </a:p>
        </p:txBody>
      </p:sp>
      <p:sp>
        <p:nvSpPr>
          <p:cNvPr id="30" name="Rounded Rectangle 29"/>
          <p:cNvSpPr/>
          <p:nvPr/>
        </p:nvSpPr>
        <p:spPr>
          <a:xfrm>
            <a:off x="810873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CNPJ – Emp Sucessora = (sucessão vinc)</a:t>
            </a:r>
            <a:endParaRPr lang="pt-BR" b="1" dirty="0">
              <a:solidFill>
                <a:srgbClr val="002060"/>
              </a:solidFill>
            </a:endParaRPr>
          </a:p>
        </p:txBody>
      </p:sp>
      <p:sp>
        <p:nvSpPr>
          <p:cNvPr id="31" name="Rounded Rectangle 30"/>
          <p:cNvSpPr/>
          <p:nvPr/>
        </p:nvSpPr>
        <p:spPr>
          <a:xfrm>
            <a:off x="4603006" y="2735193"/>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Qta dias Intermitente =</a:t>
            </a:r>
            <a:endParaRPr lang="pt-BR" b="1" dirty="0">
              <a:solidFill>
                <a:srgbClr val="002060"/>
              </a:solidFill>
            </a:endParaRPr>
          </a:p>
        </p:txBody>
      </p:sp>
      <p:sp>
        <p:nvSpPr>
          <p:cNvPr id="33" name="Rounded Rectangle 32"/>
          <p:cNvSpPr/>
          <p:nvPr/>
        </p:nvSpPr>
        <p:spPr>
          <a:xfrm>
            <a:off x="8108731" y="276740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Observações = </a:t>
            </a:r>
          </a:p>
          <a:p>
            <a:pPr algn="ctr"/>
            <a:r>
              <a:rPr lang="pt-BR" b="1" dirty="0" smtClean="0">
                <a:solidFill>
                  <a:srgbClr val="002060"/>
                </a:solidFill>
              </a:rPr>
              <a:t>(0-99)</a:t>
            </a:r>
            <a:endParaRPr lang="pt-BR" b="1" dirty="0">
              <a:solidFill>
                <a:srgbClr val="002060"/>
              </a:solidFill>
            </a:endParaRPr>
          </a:p>
        </p:txBody>
      </p:sp>
    </p:spTree>
    <p:extLst>
      <p:ext uri="{BB962C8B-B14F-4D97-AF65-F5344CB8AC3E}">
        <p14:creationId xmlns:p14="http://schemas.microsoft.com/office/powerpoint/2010/main" val="1100797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53589" y="274638"/>
            <a:ext cx="9993085" cy="850900"/>
          </a:xfrm>
          <a:solidFill>
            <a:srgbClr val="1B1684"/>
          </a:solidFill>
        </p:spPr>
        <p:txBody>
          <a:bodyPr rtlCol="0">
            <a:noAutofit/>
          </a:bodyPr>
          <a:lstStyle/>
          <a:p>
            <a:pPr>
              <a:defRPr/>
            </a:pPr>
            <a:r>
              <a:rPr lang="pt-BR" sz="4000" dirty="0">
                <a:solidFill>
                  <a:schemeClr val="tx2">
                    <a:lumMod val="50000"/>
                  </a:schemeClr>
                </a:solidFill>
                <a:latin typeface="Cambria" panose="02040503050406030204" pitchFamily="18" charset="0"/>
              </a:rPr>
              <a:t/>
            </a:r>
            <a:br>
              <a:rPr lang="pt-BR" sz="4000" dirty="0">
                <a:solidFill>
                  <a:schemeClr val="tx2">
                    <a:lumMod val="50000"/>
                  </a:schemeClr>
                </a:solidFill>
                <a:latin typeface="Cambria" panose="02040503050406030204" pitchFamily="18" charset="0"/>
              </a:rPr>
            </a:br>
            <a:r>
              <a:rPr lang="pt-BR" sz="4000" dirty="0">
                <a:solidFill>
                  <a:schemeClr val="bg1"/>
                </a:solidFill>
                <a:latin typeface="Cambria" panose="02040503050406030204" pitchFamily="18" charset="0"/>
              </a:rPr>
              <a:t>Objetivos do projeto:</a:t>
            </a:r>
            <a:br>
              <a:rPr lang="pt-BR" sz="4000" dirty="0">
                <a:solidFill>
                  <a:schemeClr val="bg1"/>
                </a:solidFill>
                <a:latin typeface="Cambria" panose="02040503050406030204" pitchFamily="18" charset="0"/>
              </a:rPr>
            </a:br>
            <a:endParaRPr lang="pt-BR" sz="4000" dirty="0">
              <a:solidFill>
                <a:schemeClr val="bg1"/>
              </a:solidFill>
              <a:latin typeface="Cambria" panose="02040503050406030204" pitchFamily="18" charset="0"/>
            </a:endParaRPr>
          </a:p>
        </p:txBody>
      </p:sp>
      <p:sp>
        <p:nvSpPr>
          <p:cNvPr id="5" name="Espaço Reservado para Conteúdo 4"/>
          <p:cNvSpPr>
            <a:spLocks noGrp="1"/>
          </p:cNvSpPr>
          <p:nvPr>
            <p:ph idx="1"/>
          </p:nvPr>
        </p:nvSpPr>
        <p:spPr>
          <a:xfrm>
            <a:off x="953589" y="1600201"/>
            <a:ext cx="9993085" cy="4756149"/>
          </a:xfrm>
          <a:solidFill>
            <a:schemeClr val="bg1">
              <a:lumMod val="95000"/>
            </a:schemeClr>
          </a:solidFill>
        </p:spPr>
        <p:txBody>
          <a:bodyPr rtlCol="0">
            <a:normAutofit/>
          </a:bodyPr>
          <a:lstStyle/>
          <a:p>
            <a:pPr algn="just">
              <a:defRPr/>
            </a:pPr>
            <a:r>
              <a:rPr lang="pt-BR" b="1" dirty="0" smtClean="0">
                <a:solidFill>
                  <a:schemeClr val="tx2">
                    <a:lumMod val="50000"/>
                  </a:schemeClr>
                </a:solidFill>
                <a:latin typeface="Cambria" panose="02040503050406030204" pitchFamily="18" charset="0"/>
              </a:rPr>
              <a:t>Unificar</a:t>
            </a:r>
            <a:r>
              <a:rPr lang="pt-BR" dirty="0" smtClean="0">
                <a:solidFill>
                  <a:schemeClr val="tx2">
                    <a:lumMod val="50000"/>
                  </a:schemeClr>
                </a:solidFill>
                <a:latin typeface="Cambria" panose="02040503050406030204" pitchFamily="18" charset="0"/>
              </a:rPr>
              <a:t> a captação das informações definidas no conceito do eSocial;</a:t>
            </a:r>
          </a:p>
          <a:p>
            <a:pPr algn="just">
              <a:defRPr/>
            </a:pPr>
            <a:r>
              <a:rPr lang="pt-BR" b="1" dirty="0" smtClean="0">
                <a:solidFill>
                  <a:schemeClr val="tx2">
                    <a:lumMod val="50000"/>
                  </a:schemeClr>
                </a:solidFill>
                <a:latin typeface="Cambria" panose="02040503050406030204" pitchFamily="18" charset="0"/>
              </a:rPr>
              <a:t>Racionalizar</a:t>
            </a:r>
            <a:r>
              <a:rPr lang="pt-BR" dirty="0" smtClean="0">
                <a:solidFill>
                  <a:schemeClr val="tx2">
                    <a:lumMod val="50000"/>
                  </a:schemeClr>
                </a:solidFill>
                <a:latin typeface="Cambria" panose="02040503050406030204" pitchFamily="18" charset="0"/>
              </a:rPr>
              <a:t> e uniformizar as obrigações acessórias para os empregadores, com o estabelecimento de transmissão única para os diferentes órgãos de governo, usuários da informação;</a:t>
            </a:r>
          </a:p>
          <a:p>
            <a:pPr algn="just">
              <a:defRPr/>
            </a:pPr>
            <a:r>
              <a:rPr lang="pt-BR" b="1" dirty="0">
                <a:solidFill>
                  <a:schemeClr val="bg2">
                    <a:lumMod val="10000"/>
                  </a:schemeClr>
                </a:solidFill>
                <a:latin typeface="Cambria" panose="02040503050406030204" pitchFamily="18" charset="0"/>
              </a:rPr>
              <a:t>Viabilizar</a:t>
            </a:r>
            <a:r>
              <a:rPr lang="pt-BR" dirty="0">
                <a:solidFill>
                  <a:schemeClr val="bg2">
                    <a:lumMod val="10000"/>
                  </a:schemeClr>
                </a:solidFill>
                <a:latin typeface="Cambria" panose="02040503050406030204" pitchFamily="18" charset="0"/>
              </a:rPr>
              <a:t> a garantia de direitos previdenciários e trabalhistas aos trabalhadores brasileiros;</a:t>
            </a:r>
          </a:p>
          <a:p>
            <a:pPr algn="just">
              <a:defRPr/>
            </a:pPr>
            <a:r>
              <a:rPr lang="pt-BR" b="1" dirty="0" smtClean="0">
                <a:solidFill>
                  <a:schemeClr val="bg2">
                    <a:lumMod val="10000"/>
                  </a:schemeClr>
                </a:solidFill>
                <a:latin typeface="Cambria" panose="02040503050406030204" pitchFamily="18" charset="0"/>
              </a:rPr>
              <a:t>Simplificar</a:t>
            </a:r>
            <a:r>
              <a:rPr lang="pt-BR" dirty="0" smtClean="0">
                <a:solidFill>
                  <a:schemeClr val="bg2">
                    <a:lumMod val="10000"/>
                  </a:schemeClr>
                </a:solidFill>
                <a:latin typeface="Cambria" panose="02040503050406030204" pitchFamily="18" charset="0"/>
              </a:rPr>
              <a:t> </a:t>
            </a:r>
            <a:r>
              <a:rPr lang="pt-BR" dirty="0">
                <a:solidFill>
                  <a:schemeClr val="bg2">
                    <a:lumMod val="10000"/>
                  </a:schemeClr>
                </a:solidFill>
                <a:latin typeface="Cambria" panose="02040503050406030204" pitchFamily="18" charset="0"/>
              </a:rPr>
              <a:t>o cumprimento de obrigações; e</a:t>
            </a:r>
          </a:p>
          <a:p>
            <a:pPr algn="just">
              <a:defRPr/>
            </a:pPr>
            <a:r>
              <a:rPr lang="pt-BR" b="1" dirty="0" smtClean="0">
                <a:solidFill>
                  <a:schemeClr val="bg2">
                    <a:lumMod val="10000"/>
                  </a:schemeClr>
                </a:solidFill>
                <a:latin typeface="Cambria" panose="02040503050406030204" pitchFamily="18" charset="0"/>
              </a:rPr>
              <a:t>Aprimorar</a:t>
            </a:r>
            <a:r>
              <a:rPr lang="pt-BR" dirty="0" smtClean="0">
                <a:solidFill>
                  <a:schemeClr val="bg2">
                    <a:lumMod val="10000"/>
                  </a:schemeClr>
                </a:solidFill>
                <a:latin typeface="Cambria" panose="02040503050406030204" pitchFamily="18" charset="0"/>
              </a:rPr>
              <a:t> </a:t>
            </a:r>
            <a:r>
              <a:rPr lang="pt-BR" dirty="0">
                <a:solidFill>
                  <a:schemeClr val="bg2">
                    <a:lumMod val="10000"/>
                  </a:schemeClr>
                </a:solidFill>
                <a:latin typeface="Cambria" panose="02040503050406030204" pitchFamily="18" charset="0"/>
              </a:rPr>
              <a:t>a qualidade de informações das relações de trabalho, previdenciárias e fiscais.</a:t>
            </a:r>
            <a:endParaRPr lang="en-US" dirty="0">
              <a:solidFill>
                <a:schemeClr val="bg2">
                  <a:lumMod val="10000"/>
                </a:schemeClr>
              </a:solidFill>
              <a:latin typeface="Cambria" panose="02040503050406030204" pitchFamily="18" charset="0"/>
            </a:endParaRPr>
          </a:p>
          <a:p>
            <a:pPr algn="just">
              <a:defRPr/>
            </a:pPr>
            <a:endParaRPr lang="pt-BR" dirty="0" smtClean="0">
              <a:solidFill>
                <a:schemeClr val="tx2">
                  <a:lumMod val="50000"/>
                </a:schemeClr>
              </a:solidFill>
              <a:latin typeface="Cambria" panose="02040503050406030204" pitchFamily="18" charset="0"/>
            </a:endParaRPr>
          </a:p>
        </p:txBody>
      </p:sp>
      <p:sp>
        <p:nvSpPr>
          <p:cNvPr id="819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C033BB37-85BD-45CB-B2DE-E30AE7204D89}" type="slidenum">
              <a:rPr lang="pt-BR" altLang="pt-BR" sz="1200">
                <a:solidFill>
                  <a:srgbClr val="8F989C"/>
                </a:solidFill>
              </a:rPr>
              <a:pPr>
                <a:spcBef>
                  <a:spcPct val="0"/>
                </a:spcBef>
                <a:buFontTx/>
                <a:buNone/>
              </a:pPr>
              <a:t>11</a:t>
            </a:fld>
            <a:endParaRPr lang="pt-BR" altLang="pt-BR" sz="1200">
              <a:solidFill>
                <a:srgbClr val="8F989C"/>
              </a:solidFill>
            </a:endParaRPr>
          </a:p>
        </p:txBody>
      </p:sp>
      <p:sp>
        <p:nvSpPr>
          <p:cNvPr id="2" name="Footer Placeholder 1"/>
          <p:cNvSpPr>
            <a:spLocks noGrp="1"/>
          </p:cNvSpPr>
          <p:nvPr>
            <p:ph type="ftr" sz="quarter" idx="11"/>
          </p:nvPr>
        </p:nvSpPr>
        <p:spPr/>
        <p:txBody>
          <a:bodyPr/>
          <a:lstStyle/>
          <a:p>
            <a:r>
              <a:rPr lang="pt-BR" smtClean="0"/>
              <a:t>www.consortecursos.com.br -  contato@consortecursos.com.br</a:t>
            </a:r>
            <a:endParaRPr lang="pt-BR"/>
          </a:p>
        </p:txBody>
      </p:sp>
    </p:spTree>
    <p:extLst>
      <p:ext uri="{BB962C8B-B14F-4D97-AF65-F5344CB8AC3E}">
        <p14:creationId xmlns:p14="http://schemas.microsoft.com/office/powerpoint/2010/main" val="1334181152"/>
      </p:ext>
    </p:extLst>
  </p:cSld>
  <p:clrMapOvr>
    <a:masterClrMapping/>
  </p:clrMapOvr>
  <p:transition spd="slow">
    <p:cove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r>
              <a:rPr lang="pt-BR" dirty="0" smtClean="0">
                <a:solidFill>
                  <a:schemeClr val="bg1"/>
                </a:solidFill>
              </a:rPr>
              <a:t>Verbas rescisórias </a:t>
            </a:r>
            <a:endParaRPr lang="pt-BR" dirty="0">
              <a:solidFill>
                <a:schemeClr val="bg1"/>
              </a:solidFill>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110</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Demonstrativo de valores =</a:t>
            </a: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CNPJ local = </a:t>
            </a:r>
            <a:endParaRPr lang="pt-BR" b="1" dirty="0">
              <a:solidFill>
                <a:srgbClr val="002060"/>
              </a:solidFill>
            </a:endParaRPr>
          </a:p>
        </p:txBody>
      </p:sp>
      <p:sp>
        <p:nvSpPr>
          <p:cNvPr id="27" name="Rounded Rectangle 26"/>
          <p:cNvSpPr/>
          <p:nvPr/>
        </p:nvSpPr>
        <p:spPr>
          <a:xfrm>
            <a:off x="1097281" y="2740006"/>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Cod Rubrica =</a:t>
            </a:r>
          </a:p>
          <a:p>
            <a:pPr algn="ctr"/>
            <a:r>
              <a:rPr lang="pt-BR" b="1" dirty="0" smtClean="0">
                <a:solidFill>
                  <a:schemeClr val="tx1"/>
                </a:solidFill>
              </a:rPr>
              <a:t>(1-200) </a:t>
            </a:r>
            <a:endParaRPr lang="pt-BR" b="1" dirty="0">
              <a:solidFill>
                <a:schemeClr val="tx1"/>
              </a:solidFill>
            </a:endParaRPr>
          </a:p>
        </p:txBody>
      </p:sp>
      <p:sp>
        <p:nvSpPr>
          <p:cNvPr id="28" name="Rounded Rectangle 27"/>
          <p:cNvSpPr/>
          <p:nvPr/>
        </p:nvSpPr>
        <p:spPr>
          <a:xfrm>
            <a:off x="1097281" y="3888244"/>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Fator rubrica = </a:t>
            </a:r>
          </a:p>
          <a:p>
            <a:pPr algn="ctr"/>
            <a:r>
              <a:rPr lang="pt-BR" b="1" dirty="0" smtClean="0">
                <a:solidFill>
                  <a:schemeClr val="tx1"/>
                </a:solidFill>
              </a:rPr>
              <a:t>(%,INSS, IR etc)</a:t>
            </a:r>
            <a:endParaRPr lang="pt-BR" b="1" dirty="0">
              <a:solidFill>
                <a:schemeClr val="tx1"/>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Código lotação =</a:t>
            </a:r>
          </a:p>
          <a:p>
            <a:pPr algn="ctr"/>
            <a:r>
              <a:rPr lang="pt-BR" b="1" dirty="0" smtClean="0">
                <a:solidFill>
                  <a:srgbClr val="002060"/>
                </a:solidFill>
              </a:rPr>
              <a:t>(s1020)</a:t>
            </a:r>
            <a:endParaRPr lang="pt-BR" b="1" dirty="0">
              <a:solidFill>
                <a:srgbClr val="002060"/>
              </a:solidFill>
            </a:endParaRPr>
          </a:p>
        </p:txBody>
      </p:sp>
      <p:sp>
        <p:nvSpPr>
          <p:cNvPr id="31" name="Rounded Rectangle 30"/>
          <p:cNvSpPr/>
          <p:nvPr/>
        </p:nvSpPr>
        <p:spPr>
          <a:xfrm>
            <a:off x="4254138" y="2739531"/>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Ide tab rubrica = </a:t>
            </a:r>
            <a:endParaRPr lang="pt-BR" b="1" dirty="0">
              <a:solidFill>
                <a:schemeClr val="tx1"/>
              </a:solidFill>
            </a:endParaRPr>
          </a:p>
        </p:txBody>
      </p:sp>
      <p:sp>
        <p:nvSpPr>
          <p:cNvPr id="32" name="Rounded Rectangle 31"/>
          <p:cNvSpPr/>
          <p:nvPr/>
        </p:nvSpPr>
        <p:spPr>
          <a:xfrm>
            <a:off x="4254138" y="3882234"/>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Valor unitário = </a:t>
            </a:r>
            <a:endParaRPr lang="pt-BR" b="1" dirty="0">
              <a:solidFill>
                <a:schemeClr val="tx1"/>
              </a:solidFill>
            </a:endParaRPr>
          </a:p>
        </p:txBody>
      </p:sp>
      <p:sp>
        <p:nvSpPr>
          <p:cNvPr id="34" name="Rounded Rectangle 33"/>
          <p:cNvSpPr/>
          <p:nvPr/>
        </p:nvSpPr>
        <p:spPr>
          <a:xfrm>
            <a:off x="7413172" y="2734450"/>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Qtd Rubrica =</a:t>
            </a:r>
          </a:p>
          <a:p>
            <a:pPr algn="ctr"/>
            <a:r>
              <a:rPr lang="pt-BR" b="1" dirty="0" smtClean="0">
                <a:solidFill>
                  <a:schemeClr val="tx1"/>
                </a:solidFill>
              </a:rPr>
              <a:t>(horas/mes/dias/cotas/%)</a:t>
            </a:r>
            <a:endParaRPr lang="pt-BR" b="1" dirty="0">
              <a:solidFill>
                <a:schemeClr val="tx1"/>
              </a:solidFill>
            </a:endParaRPr>
          </a:p>
        </p:txBody>
      </p:sp>
      <p:sp>
        <p:nvSpPr>
          <p:cNvPr id="35" name="Rounded Rectangle 34"/>
          <p:cNvSpPr/>
          <p:nvPr/>
        </p:nvSpPr>
        <p:spPr>
          <a:xfrm>
            <a:off x="7410995" y="3882234"/>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Valor Rubrica = </a:t>
            </a:r>
            <a:endParaRPr lang="pt-BR" b="1" dirty="0">
              <a:solidFill>
                <a:schemeClr val="tx1"/>
              </a:solidFill>
            </a:endParaRPr>
          </a:p>
        </p:txBody>
      </p:sp>
    </p:spTree>
    <p:extLst>
      <p:ext uri="{BB962C8B-B14F-4D97-AF65-F5344CB8AC3E}">
        <p14:creationId xmlns:p14="http://schemas.microsoft.com/office/powerpoint/2010/main" val="36857802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r>
              <a:rPr lang="pt-BR" dirty="0" smtClean="0">
                <a:solidFill>
                  <a:schemeClr val="bg1"/>
                </a:solidFill>
              </a:rPr>
              <a:t>Diversos :</a:t>
            </a:r>
            <a:endParaRPr lang="pt-BR" dirty="0">
              <a:solidFill>
                <a:schemeClr val="bg1"/>
              </a:solidFill>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111</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Tipo Dep plano saúde = </a:t>
            </a:r>
          </a:p>
          <a:p>
            <a:pPr algn="ctr"/>
            <a:r>
              <a:rPr lang="pt-BR" b="1" dirty="0" smtClean="0">
                <a:solidFill>
                  <a:srgbClr val="002060"/>
                </a:solidFill>
              </a:rPr>
              <a:t>Tabel 07	</a:t>
            </a: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CPF dependente =</a:t>
            </a:r>
            <a:endParaRPr lang="pt-BR" b="1" dirty="0">
              <a:solidFill>
                <a:srgbClr val="002060"/>
              </a:solidFill>
            </a:endParaRPr>
          </a:p>
        </p:txBody>
      </p:sp>
      <p:sp>
        <p:nvSpPr>
          <p:cNvPr id="27" name="Rounded Rectangle 26"/>
          <p:cNvSpPr/>
          <p:nvPr/>
        </p:nvSpPr>
        <p:spPr>
          <a:xfrm>
            <a:off x="1097281" y="274000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nasc = </a:t>
            </a:r>
            <a:endParaRPr lang="pt-BR" b="1" dirty="0">
              <a:solidFill>
                <a:srgbClr val="002060"/>
              </a:solidFill>
            </a:endParaRPr>
          </a:p>
        </p:txBody>
      </p:sp>
      <p:sp>
        <p:nvSpPr>
          <p:cNvPr id="28" name="Rounded Rectangle 27"/>
          <p:cNvSpPr/>
          <p:nvPr/>
        </p:nvSpPr>
        <p:spPr>
          <a:xfrm>
            <a:off x="1097281" y="388824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Grau de Risco = </a:t>
            </a:r>
          </a:p>
          <a:p>
            <a:pPr algn="ctr"/>
            <a:r>
              <a:rPr lang="pt-BR" b="1" dirty="0" smtClean="0">
                <a:solidFill>
                  <a:srgbClr val="002060"/>
                </a:solidFill>
              </a:rPr>
              <a:t>(tabela 2) </a:t>
            </a:r>
            <a:endParaRPr lang="pt-BR" b="1" dirty="0">
              <a:solidFill>
                <a:srgbClr val="002060"/>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Nome depend = </a:t>
            </a:r>
            <a:endParaRPr lang="pt-BR" b="1" dirty="0">
              <a:solidFill>
                <a:srgbClr val="002060"/>
              </a:solidFill>
            </a:endParaRPr>
          </a:p>
        </p:txBody>
      </p:sp>
      <p:sp>
        <p:nvSpPr>
          <p:cNvPr id="31" name="Rounded Rectangle 30"/>
          <p:cNvSpPr/>
          <p:nvPr/>
        </p:nvSpPr>
        <p:spPr>
          <a:xfrm>
            <a:off x="4254138" y="273953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Valor pago depend = </a:t>
            </a:r>
            <a:endParaRPr lang="pt-BR" b="1" dirty="0">
              <a:solidFill>
                <a:srgbClr val="002060"/>
              </a:solidFill>
            </a:endParaRPr>
          </a:p>
        </p:txBody>
      </p:sp>
      <p:sp>
        <p:nvSpPr>
          <p:cNvPr id="32" name="Rounded Rectangle 31"/>
          <p:cNvSpPr/>
          <p:nvPr/>
        </p:nvSpPr>
        <p:spPr>
          <a:xfrm>
            <a:off x="4254138" y="3882234"/>
            <a:ext cx="2758440" cy="185317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Ind simples =</a:t>
            </a:r>
          </a:p>
          <a:p>
            <a:r>
              <a:rPr lang="pt-BR" b="1" dirty="0" smtClean="0">
                <a:solidFill>
                  <a:srgbClr val="002060"/>
                </a:solidFill>
              </a:rPr>
              <a:t> </a:t>
            </a:r>
          </a:p>
          <a:p>
            <a:r>
              <a:rPr lang="pt-BR" dirty="0" smtClean="0">
                <a:solidFill>
                  <a:srgbClr val="002060"/>
                </a:solidFill>
              </a:rPr>
              <a:t>1 - Contr subst integral  </a:t>
            </a:r>
          </a:p>
          <a:p>
            <a:r>
              <a:rPr lang="pt-BR" dirty="0" smtClean="0">
                <a:solidFill>
                  <a:srgbClr val="002060"/>
                </a:solidFill>
              </a:rPr>
              <a:t>2 - Cont não subst.</a:t>
            </a:r>
          </a:p>
          <a:p>
            <a:r>
              <a:rPr lang="pt-BR" dirty="0" smtClean="0">
                <a:solidFill>
                  <a:srgbClr val="002060"/>
                </a:solidFill>
              </a:rPr>
              <a:t>3 - Contr nao subst x subst </a:t>
            </a:r>
            <a:endParaRPr lang="pt-BR" dirty="0">
              <a:solidFill>
                <a:srgbClr val="002060"/>
              </a:solidFill>
            </a:endParaRPr>
          </a:p>
        </p:txBody>
      </p:sp>
    </p:spTree>
    <p:extLst>
      <p:ext uri="{BB962C8B-B14F-4D97-AF65-F5344CB8AC3E}">
        <p14:creationId xmlns:p14="http://schemas.microsoft.com/office/powerpoint/2010/main" val="20885022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r>
              <a:rPr lang="pt-BR" dirty="0" smtClean="0">
                <a:solidFill>
                  <a:schemeClr val="bg1"/>
                </a:solidFill>
              </a:rPr>
              <a:t>Períodos anteriores : Complementar</a:t>
            </a:r>
            <a:endParaRPr lang="pt-BR" dirty="0">
              <a:solidFill>
                <a:schemeClr val="bg1"/>
              </a:solidFill>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112</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Acordo = </a:t>
            </a:r>
            <a:endParaRPr lang="pt-BR" b="1" dirty="0">
              <a:solidFill>
                <a:srgbClr val="002060"/>
              </a:solidFill>
            </a:endParaRPr>
          </a:p>
        </p:txBody>
      </p:sp>
      <p:sp>
        <p:nvSpPr>
          <p:cNvPr id="26" name="Rounded Rectangle 25"/>
          <p:cNvSpPr/>
          <p:nvPr/>
        </p:nvSpPr>
        <p:spPr>
          <a:xfrm>
            <a:off x="4254138" y="1533526"/>
            <a:ext cx="2758440" cy="3054102"/>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Tipo de Acordo =</a:t>
            </a:r>
          </a:p>
          <a:p>
            <a:r>
              <a:rPr lang="pt-BR" dirty="0" smtClean="0">
                <a:solidFill>
                  <a:srgbClr val="002060"/>
                </a:solidFill>
              </a:rPr>
              <a:t>A - ACT</a:t>
            </a:r>
          </a:p>
          <a:p>
            <a:r>
              <a:rPr lang="pt-BR" dirty="0" smtClean="0">
                <a:solidFill>
                  <a:srgbClr val="002060"/>
                </a:solidFill>
              </a:rPr>
              <a:t>B - Lei (F, E, M e D)</a:t>
            </a:r>
          </a:p>
          <a:p>
            <a:r>
              <a:rPr lang="pt-BR" dirty="0" smtClean="0">
                <a:solidFill>
                  <a:srgbClr val="002060"/>
                </a:solidFill>
              </a:rPr>
              <a:t>C - CCT</a:t>
            </a:r>
          </a:p>
          <a:p>
            <a:r>
              <a:rPr lang="pt-BR" dirty="0" smtClean="0">
                <a:solidFill>
                  <a:srgbClr val="002060"/>
                </a:solidFill>
              </a:rPr>
              <a:t>D - Set normativa – Dissídio</a:t>
            </a:r>
          </a:p>
          <a:p>
            <a:r>
              <a:rPr lang="pt-BR" dirty="0" smtClean="0">
                <a:solidFill>
                  <a:srgbClr val="002060"/>
                </a:solidFill>
              </a:rPr>
              <a:t>E - Conversão de B31 x B91</a:t>
            </a:r>
          </a:p>
          <a:p>
            <a:endParaRPr lang="pt-BR" b="1" dirty="0" smtClean="0">
              <a:solidFill>
                <a:srgbClr val="002060"/>
              </a:solidFill>
            </a:endParaRPr>
          </a:p>
          <a:p>
            <a:endParaRPr lang="pt-BR" b="1" dirty="0">
              <a:solidFill>
                <a:srgbClr val="002060"/>
              </a:solidFill>
            </a:endParaRPr>
          </a:p>
        </p:txBody>
      </p:sp>
      <p:sp>
        <p:nvSpPr>
          <p:cNvPr id="27" name="Rounded Rectangle 26"/>
          <p:cNvSpPr/>
          <p:nvPr/>
        </p:nvSpPr>
        <p:spPr>
          <a:xfrm>
            <a:off x="1097281" y="274000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efeito = </a:t>
            </a:r>
            <a:endParaRPr lang="pt-BR" b="1" dirty="0">
              <a:solidFill>
                <a:srgbClr val="002060"/>
              </a:solidFill>
            </a:endParaRPr>
          </a:p>
        </p:txBody>
      </p:sp>
      <p:sp>
        <p:nvSpPr>
          <p:cNvPr id="28" name="Rounded Rectangle 27"/>
          <p:cNvSpPr/>
          <p:nvPr/>
        </p:nvSpPr>
        <p:spPr>
          <a:xfrm>
            <a:off x="1097281" y="388824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Período de referência =</a:t>
            </a:r>
          </a:p>
          <a:p>
            <a:pPr algn="ctr"/>
            <a:r>
              <a:rPr lang="pt-BR" b="1" dirty="0" smtClean="0">
                <a:solidFill>
                  <a:srgbClr val="002060"/>
                </a:solidFill>
              </a:rPr>
              <a:t>(todo o período comple)</a:t>
            </a:r>
            <a:endParaRPr lang="pt-BR" b="1" dirty="0">
              <a:solidFill>
                <a:srgbClr val="002060"/>
              </a:solidFill>
            </a:endParaRPr>
          </a:p>
        </p:txBody>
      </p:sp>
      <p:sp>
        <p:nvSpPr>
          <p:cNvPr id="29" name="Rounded Rectangle 28"/>
          <p:cNvSpPr/>
          <p:nvPr/>
        </p:nvSpPr>
        <p:spPr>
          <a:xfrm>
            <a:off x="1097281" y="50300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lotação = </a:t>
            </a:r>
          </a:p>
          <a:p>
            <a:pPr algn="ctr"/>
            <a:r>
              <a:rPr lang="pt-BR" b="1" dirty="0" smtClean="0">
                <a:solidFill>
                  <a:srgbClr val="002060"/>
                </a:solidFill>
              </a:rPr>
              <a:t>(S 1020)</a:t>
            </a:r>
            <a:endParaRPr lang="pt-BR" b="1" dirty="0">
              <a:solidFill>
                <a:srgbClr val="002060"/>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Competência = </a:t>
            </a:r>
            <a:endParaRPr lang="pt-BR" b="1" dirty="0">
              <a:solidFill>
                <a:srgbClr val="002060"/>
              </a:solidFill>
            </a:endParaRPr>
          </a:p>
        </p:txBody>
      </p:sp>
      <p:sp>
        <p:nvSpPr>
          <p:cNvPr id="34" name="Rounded Rectangle 33"/>
          <p:cNvSpPr/>
          <p:nvPr/>
        </p:nvSpPr>
        <p:spPr>
          <a:xfrm>
            <a:off x="7413172" y="273445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Detalhamento do feito = </a:t>
            </a:r>
          </a:p>
          <a:p>
            <a:pPr algn="ctr"/>
            <a:r>
              <a:rPr lang="pt-BR" b="1" dirty="0" smtClean="0">
                <a:solidFill>
                  <a:srgbClr val="002060"/>
                </a:solidFill>
              </a:rPr>
              <a:t>(255)</a:t>
            </a:r>
            <a:endParaRPr lang="pt-BR" b="1" dirty="0">
              <a:solidFill>
                <a:srgbClr val="002060"/>
              </a:solidFill>
            </a:endParaRPr>
          </a:p>
        </p:txBody>
      </p:sp>
      <p:sp>
        <p:nvSpPr>
          <p:cNvPr id="35" name="Rounded Rectangle 34"/>
          <p:cNvSpPr/>
          <p:nvPr/>
        </p:nvSpPr>
        <p:spPr>
          <a:xfrm>
            <a:off x="7410995" y="388223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CNPJ = </a:t>
            </a:r>
            <a:endParaRPr lang="pt-BR" b="1" dirty="0">
              <a:solidFill>
                <a:srgbClr val="002060"/>
              </a:solidFill>
            </a:endParaRPr>
          </a:p>
        </p:txBody>
      </p:sp>
    </p:spTree>
    <p:extLst>
      <p:ext uri="{BB962C8B-B14F-4D97-AF65-F5344CB8AC3E}">
        <p14:creationId xmlns:p14="http://schemas.microsoft.com/office/powerpoint/2010/main" val="391914624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r>
              <a:rPr lang="pt-BR" dirty="0" smtClean="0">
                <a:solidFill>
                  <a:schemeClr val="bg1"/>
                </a:solidFill>
              </a:rPr>
              <a:t>Rubricas – Complementar   </a:t>
            </a:r>
            <a:endParaRPr lang="pt-BR" dirty="0">
              <a:solidFill>
                <a:schemeClr val="bg1"/>
              </a:solidFill>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113</a:t>
            </a:fld>
            <a:endParaRPr lang="pt-BR"/>
          </a:p>
        </p:txBody>
      </p:sp>
      <p:sp>
        <p:nvSpPr>
          <p:cNvPr id="27" name="Rounded Rectangle 26"/>
          <p:cNvSpPr/>
          <p:nvPr/>
        </p:nvSpPr>
        <p:spPr>
          <a:xfrm>
            <a:off x="1097281" y="1826557"/>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Cod Rubrica =</a:t>
            </a:r>
          </a:p>
          <a:p>
            <a:pPr algn="ctr"/>
            <a:r>
              <a:rPr lang="pt-BR" b="1" dirty="0" smtClean="0">
                <a:solidFill>
                  <a:schemeClr val="tx1"/>
                </a:solidFill>
              </a:rPr>
              <a:t>(1-200) </a:t>
            </a:r>
            <a:endParaRPr lang="pt-BR" b="1" dirty="0">
              <a:solidFill>
                <a:schemeClr val="tx1"/>
              </a:solidFill>
            </a:endParaRPr>
          </a:p>
        </p:txBody>
      </p:sp>
      <p:sp>
        <p:nvSpPr>
          <p:cNvPr id="28" name="Rounded Rectangle 27"/>
          <p:cNvSpPr/>
          <p:nvPr/>
        </p:nvSpPr>
        <p:spPr>
          <a:xfrm>
            <a:off x="1097281" y="3075281"/>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Fator rubrica = </a:t>
            </a:r>
          </a:p>
          <a:p>
            <a:pPr algn="ctr"/>
            <a:r>
              <a:rPr lang="pt-BR" b="1" dirty="0" smtClean="0">
                <a:solidFill>
                  <a:schemeClr val="tx1"/>
                </a:solidFill>
              </a:rPr>
              <a:t>(%,INSS, IR etc)</a:t>
            </a:r>
            <a:endParaRPr lang="pt-BR" b="1" dirty="0">
              <a:solidFill>
                <a:schemeClr val="tx1"/>
              </a:solidFill>
            </a:endParaRPr>
          </a:p>
        </p:txBody>
      </p:sp>
      <p:sp>
        <p:nvSpPr>
          <p:cNvPr id="31" name="Rounded Rectangle 30"/>
          <p:cNvSpPr/>
          <p:nvPr/>
        </p:nvSpPr>
        <p:spPr>
          <a:xfrm>
            <a:off x="4254138" y="1826557"/>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Ide tab rubrica = </a:t>
            </a:r>
            <a:endParaRPr lang="pt-BR" b="1" dirty="0">
              <a:solidFill>
                <a:schemeClr val="tx1"/>
              </a:solidFill>
            </a:endParaRPr>
          </a:p>
        </p:txBody>
      </p:sp>
      <p:sp>
        <p:nvSpPr>
          <p:cNvPr id="32" name="Rounded Rectangle 31"/>
          <p:cNvSpPr/>
          <p:nvPr/>
        </p:nvSpPr>
        <p:spPr>
          <a:xfrm>
            <a:off x="4254138" y="3075281"/>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Valor unitário = </a:t>
            </a:r>
            <a:endParaRPr lang="pt-BR" b="1" dirty="0">
              <a:solidFill>
                <a:schemeClr val="tx1"/>
              </a:solidFill>
            </a:endParaRPr>
          </a:p>
        </p:txBody>
      </p:sp>
      <p:sp>
        <p:nvSpPr>
          <p:cNvPr id="34" name="Rounded Rectangle 33"/>
          <p:cNvSpPr/>
          <p:nvPr/>
        </p:nvSpPr>
        <p:spPr>
          <a:xfrm>
            <a:off x="7410995" y="1826557"/>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Qtd Rubrica =</a:t>
            </a:r>
          </a:p>
          <a:p>
            <a:pPr algn="ctr"/>
            <a:r>
              <a:rPr lang="pt-BR" b="1" dirty="0" smtClean="0">
                <a:solidFill>
                  <a:schemeClr val="tx1"/>
                </a:solidFill>
              </a:rPr>
              <a:t>(horas/mes/dias/cotas/%)</a:t>
            </a:r>
            <a:endParaRPr lang="pt-BR" b="1" dirty="0">
              <a:solidFill>
                <a:schemeClr val="tx1"/>
              </a:solidFill>
            </a:endParaRPr>
          </a:p>
        </p:txBody>
      </p:sp>
      <p:sp>
        <p:nvSpPr>
          <p:cNvPr id="35" name="Rounded Rectangle 34"/>
          <p:cNvSpPr/>
          <p:nvPr/>
        </p:nvSpPr>
        <p:spPr>
          <a:xfrm>
            <a:off x="7410995" y="3075281"/>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Valor Rubrica = </a:t>
            </a:r>
            <a:endParaRPr lang="pt-BR" b="1" dirty="0">
              <a:solidFill>
                <a:schemeClr val="tx1"/>
              </a:solidFill>
            </a:endParaRPr>
          </a:p>
        </p:txBody>
      </p:sp>
      <p:sp>
        <p:nvSpPr>
          <p:cNvPr id="15" name="Rounded Rectangle 14"/>
          <p:cNvSpPr/>
          <p:nvPr/>
        </p:nvSpPr>
        <p:spPr>
          <a:xfrm>
            <a:off x="1097281" y="4324005"/>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Grau de Risco = </a:t>
            </a:r>
          </a:p>
          <a:p>
            <a:pPr algn="ctr"/>
            <a:r>
              <a:rPr lang="pt-BR" b="1" dirty="0" smtClean="0">
                <a:solidFill>
                  <a:srgbClr val="002060"/>
                </a:solidFill>
              </a:rPr>
              <a:t>(1%, 2%, 3%)</a:t>
            </a:r>
            <a:endParaRPr lang="pt-BR" b="1" dirty="0">
              <a:solidFill>
                <a:srgbClr val="002060"/>
              </a:solidFill>
            </a:endParaRPr>
          </a:p>
        </p:txBody>
      </p:sp>
      <p:sp>
        <p:nvSpPr>
          <p:cNvPr id="16" name="Rounded Rectangle 15"/>
          <p:cNvSpPr/>
          <p:nvPr/>
        </p:nvSpPr>
        <p:spPr>
          <a:xfrm>
            <a:off x="7410995" y="4324005"/>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convocação Intermitente = </a:t>
            </a:r>
            <a:endParaRPr lang="pt-BR" b="1" dirty="0">
              <a:solidFill>
                <a:srgbClr val="002060"/>
              </a:solidFill>
            </a:endParaRPr>
          </a:p>
        </p:txBody>
      </p:sp>
      <p:sp>
        <p:nvSpPr>
          <p:cNvPr id="18" name="Rounded Rectangle 17"/>
          <p:cNvSpPr/>
          <p:nvPr/>
        </p:nvSpPr>
        <p:spPr>
          <a:xfrm>
            <a:off x="4254138" y="4323785"/>
            <a:ext cx="2758440" cy="185317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Ind simples =</a:t>
            </a:r>
          </a:p>
          <a:p>
            <a:r>
              <a:rPr lang="pt-BR" b="1" dirty="0" smtClean="0">
                <a:solidFill>
                  <a:srgbClr val="002060"/>
                </a:solidFill>
              </a:rPr>
              <a:t> </a:t>
            </a:r>
          </a:p>
          <a:p>
            <a:r>
              <a:rPr lang="pt-BR" dirty="0" smtClean="0">
                <a:solidFill>
                  <a:srgbClr val="002060"/>
                </a:solidFill>
              </a:rPr>
              <a:t>1 - Contr subst integral  </a:t>
            </a:r>
          </a:p>
          <a:p>
            <a:r>
              <a:rPr lang="pt-BR" dirty="0" smtClean="0">
                <a:solidFill>
                  <a:srgbClr val="002060"/>
                </a:solidFill>
              </a:rPr>
              <a:t>2 - Cont não subst.</a:t>
            </a:r>
          </a:p>
          <a:p>
            <a:r>
              <a:rPr lang="pt-BR" dirty="0" smtClean="0">
                <a:solidFill>
                  <a:srgbClr val="002060"/>
                </a:solidFill>
              </a:rPr>
              <a:t>3 - Contr nao subst x subst </a:t>
            </a:r>
            <a:endParaRPr lang="pt-BR" dirty="0">
              <a:solidFill>
                <a:srgbClr val="002060"/>
              </a:solidFill>
            </a:endParaRPr>
          </a:p>
        </p:txBody>
      </p:sp>
      <p:sp>
        <p:nvSpPr>
          <p:cNvPr id="19" name="Rounded Rectangle 18"/>
          <p:cNvSpPr/>
          <p:nvPr/>
        </p:nvSpPr>
        <p:spPr>
          <a:xfrm>
            <a:off x="7410995" y="5390537"/>
            <a:ext cx="2758440" cy="705394"/>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Processo Trabalhador =  (vide regras)</a:t>
            </a:r>
            <a:endParaRPr lang="pt-BR" b="1" dirty="0">
              <a:solidFill>
                <a:srgbClr val="002060"/>
              </a:solidFill>
            </a:endParaRPr>
          </a:p>
        </p:txBody>
      </p:sp>
    </p:spTree>
    <p:extLst>
      <p:ext uri="{BB962C8B-B14F-4D97-AF65-F5344CB8AC3E}">
        <p14:creationId xmlns:p14="http://schemas.microsoft.com/office/powerpoint/2010/main" val="121955225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r>
              <a:rPr lang="pt-BR" dirty="0" smtClean="0">
                <a:solidFill>
                  <a:schemeClr val="bg1"/>
                </a:solidFill>
              </a:rPr>
              <a:t>Diversos</a:t>
            </a:r>
            <a:endParaRPr lang="pt-BR" dirty="0">
              <a:solidFill>
                <a:schemeClr val="bg1"/>
              </a:solidFill>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114</a:t>
            </a:fld>
            <a:endParaRPr lang="pt-BR"/>
          </a:p>
        </p:txBody>
      </p:sp>
      <p:sp>
        <p:nvSpPr>
          <p:cNvPr id="24" name="Rounded Rectangle 23"/>
          <p:cNvSpPr/>
          <p:nvPr/>
        </p:nvSpPr>
        <p:spPr>
          <a:xfrm>
            <a:off x="1097281" y="1533526"/>
            <a:ext cx="2758440" cy="179299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b="1" dirty="0" smtClean="0">
              <a:solidFill>
                <a:srgbClr val="002060"/>
              </a:solidFill>
            </a:endParaRPr>
          </a:p>
          <a:p>
            <a:r>
              <a:rPr lang="pt-BR" b="1" dirty="0" smtClean="0">
                <a:solidFill>
                  <a:srgbClr val="002060"/>
                </a:solidFill>
              </a:rPr>
              <a:t>Multiplos Vínculos =</a:t>
            </a:r>
          </a:p>
          <a:p>
            <a:r>
              <a:rPr lang="pt-BR" b="1" dirty="0" smtClean="0">
                <a:solidFill>
                  <a:srgbClr val="002060"/>
                </a:solidFill>
              </a:rPr>
              <a:t> </a:t>
            </a:r>
          </a:p>
          <a:p>
            <a:r>
              <a:rPr lang="pt-BR" dirty="0" smtClean="0">
                <a:solidFill>
                  <a:srgbClr val="002060"/>
                </a:solidFill>
              </a:rPr>
              <a:t>1 - Valor  Integral </a:t>
            </a:r>
          </a:p>
          <a:p>
            <a:r>
              <a:rPr lang="pt-BR" dirty="0" smtClean="0">
                <a:solidFill>
                  <a:srgbClr val="002060"/>
                </a:solidFill>
              </a:rPr>
              <a:t>2 - Valor parcial</a:t>
            </a:r>
          </a:p>
          <a:p>
            <a:r>
              <a:rPr lang="pt-BR" dirty="0" smtClean="0">
                <a:solidFill>
                  <a:srgbClr val="002060"/>
                </a:solidFill>
              </a:rPr>
              <a:t>3 - Sem desconto</a:t>
            </a:r>
          </a:p>
          <a:p>
            <a:r>
              <a:rPr lang="pt-BR" b="1" dirty="0" smtClean="0">
                <a:solidFill>
                  <a:srgbClr val="002060"/>
                </a:solidFill>
              </a:rPr>
              <a:t> </a:t>
            </a:r>
          </a:p>
          <a:p>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CNPJ empresa =</a:t>
            </a:r>
          </a:p>
          <a:p>
            <a:pPr algn="ctr"/>
            <a:r>
              <a:rPr lang="pt-BR" b="1" dirty="0" smtClean="0">
                <a:solidFill>
                  <a:srgbClr val="002060"/>
                </a:solidFill>
              </a:rPr>
              <a:t>(demais vínculos)</a:t>
            </a:r>
            <a:endParaRPr lang="pt-BR" b="1" dirty="0">
              <a:solidFill>
                <a:srgbClr val="002060"/>
              </a:solidFill>
            </a:endParaRPr>
          </a:p>
        </p:txBody>
      </p:sp>
      <p:sp>
        <p:nvSpPr>
          <p:cNvPr id="28" name="Rounded Rectangle 27"/>
          <p:cNvSpPr/>
          <p:nvPr/>
        </p:nvSpPr>
        <p:spPr>
          <a:xfrm>
            <a:off x="1097281" y="388824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processo =</a:t>
            </a:r>
          </a:p>
          <a:p>
            <a:pPr algn="ctr"/>
            <a:r>
              <a:rPr lang="pt-BR" b="1" dirty="0" smtClean="0">
                <a:solidFill>
                  <a:srgbClr val="002060"/>
                </a:solidFill>
              </a:rPr>
              <a:t>(isenção de INSS)</a:t>
            </a:r>
            <a:endParaRPr lang="pt-BR" b="1" dirty="0">
              <a:solidFill>
                <a:srgbClr val="002060"/>
              </a:solidFill>
            </a:endParaRPr>
          </a:p>
        </p:txBody>
      </p:sp>
      <p:sp>
        <p:nvSpPr>
          <p:cNvPr id="29" name="Rounded Rectangle 28"/>
          <p:cNvSpPr/>
          <p:nvPr/>
        </p:nvSpPr>
        <p:spPr>
          <a:xfrm>
            <a:off x="1097281" y="50300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contrato =</a:t>
            </a:r>
          </a:p>
          <a:p>
            <a:pPr algn="ctr"/>
            <a:r>
              <a:rPr lang="pt-BR" b="1" dirty="0" smtClean="0">
                <a:solidFill>
                  <a:srgbClr val="002060"/>
                </a:solidFill>
              </a:rPr>
              <a:t>(empréstimo) </a:t>
            </a:r>
            <a:endParaRPr lang="pt-BR" b="1" dirty="0">
              <a:solidFill>
                <a:srgbClr val="002060"/>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Valor da Remuneração =</a:t>
            </a:r>
          </a:p>
          <a:p>
            <a:pPr algn="ctr"/>
            <a:r>
              <a:rPr lang="pt-BR" b="1" dirty="0" smtClean="0">
                <a:solidFill>
                  <a:srgbClr val="002060"/>
                </a:solidFill>
              </a:rPr>
              <a:t>(demais empresas)</a:t>
            </a:r>
            <a:endParaRPr lang="pt-BR" b="1" dirty="0">
              <a:solidFill>
                <a:srgbClr val="002060"/>
              </a:solidFill>
            </a:endParaRPr>
          </a:p>
        </p:txBody>
      </p:sp>
      <p:sp>
        <p:nvSpPr>
          <p:cNvPr id="31" name="Rounded Rectangle 30"/>
          <p:cNvSpPr/>
          <p:nvPr/>
        </p:nvSpPr>
        <p:spPr>
          <a:xfrm>
            <a:off x="4254138" y="273953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categoria = </a:t>
            </a:r>
          </a:p>
          <a:p>
            <a:pPr algn="ctr"/>
            <a:r>
              <a:rPr lang="pt-BR" b="1" dirty="0" smtClean="0">
                <a:solidFill>
                  <a:srgbClr val="002060"/>
                </a:solidFill>
              </a:rPr>
              <a:t>(tabela 01)</a:t>
            </a:r>
            <a:endParaRPr lang="pt-BR" b="1" dirty="0">
              <a:solidFill>
                <a:srgbClr val="002060"/>
              </a:solidFill>
            </a:endParaRPr>
          </a:p>
        </p:txBody>
      </p:sp>
      <p:sp>
        <p:nvSpPr>
          <p:cNvPr id="32" name="Rounded Rectangle 31"/>
          <p:cNvSpPr/>
          <p:nvPr/>
        </p:nvSpPr>
        <p:spPr>
          <a:xfrm>
            <a:off x="4254138" y="388223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fim da 40tena =</a:t>
            </a:r>
            <a:endParaRPr lang="pt-BR" b="1" dirty="0">
              <a:solidFill>
                <a:srgbClr val="002060"/>
              </a:solidFill>
            </a:endParaRPr>
          </a:p>
        </p:txBody>
      </p:sp>
      <p:sp>
        <p:nvSpPr>
          <p:cNvPr id="35" name="Rounded Rectangle 34"/>
          <p:cNvSpPr/>
          <p:nvPr/>
        </p:nvSpPr>
        <p:spPr>
          <a:xfrm>
            <a:off x="4254138" y="50300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Matricula Inst Financeira =</a:t>
            </a:r>
          </a:p>
          <a:p>
            <a:pPr algn="ctr"/>
            <a:r>
              <a:rPr lang="pt-BR" b="1" dirty="0" smtClean="0">
                <a:solidFill>
                  <a:srgbClr val="002060"/>
                </a:solidFill>
              </a:rPr>
              <a:t>(crédito consignado)</a:t>
            </a:r>
            <a:endParaRPr lang="pt-BR" b="1" dirty="0">
              <a:solidFill>
                <a:srgbClr val="002060"/>
              </a:solidFill>
            </a:endParaRPr>
          </a:p>
        </p:txBody>
      </p:sp>
    </p:spTree>
    <p:extLst>
      <p:ext uri="{BB962C8B-B14F-4D97-AF65-F5344CB8AC3E}">
        <p14:creationId xmlns:p14="http://schemas.microsoft.com/office/powerpoint/2010/main" val="16301776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ítulo 3"/>
          <p:cNvSpPr>
            <a:spLocks noGrp="1"/>
          </p:cNvSpPr>
          <p:nvPr>
            <p:ph type="title"/>
          </p:nvPr>
        </p:nvSpPr>
        <p:spPr>
          <a:xfrm>
            <a:off x="757646" y="274638"/>
            <a:ext cx="10737668" cy="692013"/>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eaLnBrk="1" hangingPunct="1"/>
            <a:r>
              <a:rPr lang="pt-BR" altLang="en-US" sz="3200" b="1" dirty="0">
                <a:solidFill>
                  <a:schemeClr val="bg1"/>
                </a:solidFill>
              </a:rPr>
              <a:t>S-3000 - Exclusão de Evento Enviado Indevidamente</a:t>
            </a:r>
            <a:endParaRPr lang="pt-BR" altLang="en-US" sz="3200" dirty="0">
              <a:solidFill>
                <a:schemeClr val="bg1"/>
              </a:solidFill>
            </a:endParaRPr>
          </a:p>
        </p:txBody>
      </p:sp>
      <p:sp>
        <p:nvSpPr>
          <p:cNvPr id="5" name="Espaço Reservado para Conteúdo 4"/>
          <p:cNvSpPr>
            <a:spLocks noGrp="1"/>
          </p:cNvSpPr>
          <p:nvPr>
            <p:ph idx="1"/>
          </p:nvPr>
        </p:nvSpPr>
        <p:spPr>
          <a:xfrm>
            <a:off x="757646" y="1412876"/>
            <a:ext cx="10737668" cy="5040313"/>
          </a:xfrm>
          <a:ln>
            <a:solidFill>
              <a:srgbClr val="0070C0"/>
            </a:solidFill>
          </a:ln>
        </p:spPr>
        <p:txBody>
          <a:bodyPr rtlCol="0">
            <a:noAutofit/>
          </a:bodyPr>
          <a:lstStyle/>
          <a:p>
            <a:pPr algn="just">
              <a:buFont typeface="Arial" charset="0"/>
              <a:buChar char="•"/>
              <a:defRPr/>
            </a:pPr>
            <a:r>
              <a:rPr lang="pt-BR" b="1" dirty="0">
                <a:solidFill>
                  <a:srgbClr val="4831A9"/>
                </a:solidFill>
              </a:rPr>
              <a:t>Conceito do evento</a:t>
            </a:r>
            <a:r>
              <a:rPr lang="pt-BR" b="1" dirty="0">
                <a:solidFill>
                  <a:schemeClr val="bg2">
                    <a:lumMod val="10000"/>
                  </a:schemeClr>
                </a:solidFill>
              </a:rPr>
              <a:t>: </a:t>
            </a:r>
            <a:r>
              <a:rPr lang="pt-BR" dirty="0">
                <a:solidFill>
                  <a:schemeClr val="bg2">
                    <a:lumMod val="10000"/>
                  </a:schemeClr>
                </a:solidFill>
              </a:rPr>
              <a:t>utilizado para tornar sem efeito um evento enviado indevidamente, o qual deve estar incluído entre as faixas S-1200 a S-2399, com exceção dos eventos S-1299 – Fechamento dos Eventos Periódicos.</a:t>
            </a:r>
            <a:endParaRPr lang="en-US" dirty="0">
              <a:solidFill>
                <a:schemeClr val="bg2">
                  <a:lumMod val="10000"/>
                </a:schemeClr>
              </a:solidFill>
            </a:endParaRPr>
          </a:p>
          <a:p>
            <a:pPr algn="just">
              <a:buFont typeface="Arial" charset="0"/>
              <a:buChar char="•"/>
              <a:defRPr/>
            </a:pPr>
            <a:r>
              <a:rPr lang="pt-BR" b="1" dirty="0">
                <a:solidFill>
                  <a:srgbClr val="4831A9"/>
                </a:solidFill>
              </a:rPr>
              <a:t>Quem está obrigado</a:t>
            </a:r>
            <a:r>
              <a:rPr lang="pt-BR" b="1" dirty="0">
                <a:solidFill>
                  <a:schemeClr val="bg2">
                    <a:lumMod val="10000"/>
                  </a:schemeClr>
                </a:solidFill>
              </a:rPr>
              <a:t>:</a:t>
            </a:r>
            <a:r>
              <a:rPr lang="pt-BR" dirty="0">
                <a:solidFill>
                  <a:schemeClr val="bg2">
                    <a:lumMod val="10000"/>
                  </a:schemeClr>
                </a:solidFill>
              </a:rPr>
              <a:t> o empregador/contribuinte quando necessitar tornar sem efeito um determinado evento.</a:t>
            </a:r>
            <a:endParaRPr lang="en-US" dirty="0">
              <a:solidFill>
                <a:schemeClr val="bg2">
                  <a:lumMod val="10000"/>
                </a:schemeClr>
              </a:solidFill>
            </a:endParaRPr>
          </a:p>
          <a:p>
            <a:pPr algn="just">
              <a:buFont typeface="Arial" charset="0"/>
              <a:buChar char="•"/>
              <a:defRPr/>
            </a:pPr>
            <a:r>
              <a:rPr lang="pt-BR" b="1" dirty="0">
                <a:solidFill>
                  <a:srgbClr val="4831A9"/>
                </a:solidFill>
              </a:rPr>
              <a:t>Prazo de envio</a:t>
            </a:r>
            <a:r>
              <a:rPr lang="pt-BR" b="1" dirty="0">
                <a:solidFill>
                  <a:schemeClr val="bg2">
                    <a:lumMod val="10000"/>
                  </a:schemeClr>
                </a:solidFill>
              </a:rPr>
              <a:t>:</a:t>
            </a:r>
            <a:r>
              <a:rPr lang="pt-BR" dirty="0">
                <a:solidFill>
                  <a:schemeClr val="bg2">
                    <a:lumMod val="10000"/>
                  </a:schemeClr>
                </a:solidFill>
              </a:rPr>
              <a:t> sempre que necessária a exclusão de algum evento enviado indevidamente. </a:t>
            </a:r>
            <a:endParaRPr lang="en-US" dirty="0">
              <a:solidFill>
                <a:schemeClr val="bg2">
                  <a:lumMod val="10000"/>
                </a:schemeClr>
              </a:solidFill>
            </a:endParaRPr>
          </a:p>
          <a:p>
            <a:pPr algn="just">
              <a:buFont typeface="Arial" charset="0"/>
              <a:buChar char="•"/>
              <a:defRPr/>
            </a:pPr>
            <a:r>
              <a:rPr lang="pt-BR" b="1" dirty="0">
                <a:solidFill>
                  <a:srgbClr val="4831A9"/>
                </a:solidFill>
              </a:rPr>
              <a:t>Pré requisitos</a:t>
            </a:r>
            <a:r>
              <a:rPr lang="pt-BR" b="1" dirty="0">
                <a:solidFill>
                  <a:schemeClr val="bg2">
                    <a:lumMod val="10000"/>
                  </a:schemeClr>
                </a:solidFill>
              </a:rPr>
              <a:t>: </a:t>
            </a:r>
            <a:r>
              <a:rPr lang="pt-BR" dirty="0">
                <a:solidFill>
                  <a:schemeClr val="bg2">
                    <a:lumMod val="10000"/>
                  </a:schemeClr>
                </a:solidFill>
              </a:rPr>
              <a:t>envio anterior do evento a ser excluído</a:t>
            </a:r>
            <a:endParaRPr lang="en-US" dirty="0">
              <a:solidFill>
                <a:schemeClr val="bg2">
                  <a:lumMod val="10000"/>
                </a:schemeClr>
              </a:solidFill>
            </a:endParaRPr>
          </a:p>
          <a:p>
            <a:pPr marL="0" indent="0" algn="just">
              <a:buNone/>
              <a:defRPr/>
            </a:pPr>
            <a:endParaRPr lang="en-US" dirty="0">
              <a:solidFill>
                <a:schemeClr val="bg2">
                  <a:lumMod val="10000"/>
                </a:schemeClr>
              </a:solidFill>
            </a:endParaRPr>
          </a:p>
        </p:txBody>
      </p:sp>
      <p:sp>
        <p:nvSpPr>
          <p:cNvPr id="870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C1FEA226-09B6-4721-8570-1B842A997908}" type="slidenum">
              <a:rPr lang="pt-BR" altLang="pt-BR" sz="1200">
                <a:solidFill>
                  <a:srgbClr val="8F989C"/>
                </a:solidFill>
              </a:rPr>
              <a:pPr>
                <a:spcBef>
                  <a:spcPct val="0"/>
                </a:spcBef>
                <a:buFontTx/>
                <a:buNone/>
              </a:pPr>
              <a:t>115</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econsort@gmail.com   consorte cursos e treinamentos </a:t>
            </a:r>
            <a:endParaRPr lang="pt-BR"/>
          </a:p>
        </p:txBody>
      </p:sp>
    </p:spTree>
    <p:extLst>
      <p:ext uri="{BB962C8B-B14F-4D97-AF65-F5344CB8AC3E}">
        <p14:creationId xmlns:p14="http://schemas.microsoft.com/office/powerpoint/2010/main" val="1157676271"/>
      </p:ext>
    </p:extLst>
  </p:cSld>
  <p:clrMapOvr>
    <a:masterClrMapping/>
  </p:clrMapOvr>
  <p:transition spd="slow">
    <p:cove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80" y="251623"/>
            <a:ext cx="10421673" cy="667964"/>
          </a:xfrm>
          <a:solidFill>
            <a:srgbClr val="00206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a:normAutofit/>
          </a:bodyPr>
          <a:lstStyle/>
          <a:p>
            <a:pPr algn="ctr">
              <a:defRPr/>
            </a:pPr>
            <a:r>
              <a:rPr lang="pt-BR" sz="2400" dirty="0">
                <a:solidFill>
                  <a:schemeClr val="bg1"/>
                </a:solidFill>
                <a:latin typeface="Cambria" panose="02040503050406030204" pitchFamily="18" charset="0"/>
              </a:rPr>
              <a:t>Eventos </a:t>
            </a:r>
            <a:r>
              <a:rPr lang="pt-BR" sz="2400" dirty="0" smtClean="0">
                <a:solidFill>
                  <a:schemeClr val="bg1"/>
                </a:solidFill>
                <a:latin typeface="Cambria" panose="02040503050406030204" pitchFamily="18" charset="0"/>
              </a:rPr>
              <a:t>Trabalhista – TSVE – TRABALHADOR SEM VÍNCULO EMPREGO</a:t>
            </a:r>
            <a:endParaRPr lang="pt-BR" sz="2400" dirty="0">
              <a:solidFill>
                <a:schemeClr val="bg1"/>
              </a:solidFill>
              <a:latin typeface="Cambria" panose="020405030504060302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456945"/>
              </p:ext>
            </p:extLst>
          </p:nvPr>
        </p:nvGraphicFramePr>
        <p:xfrm>
          <a:off x="440122" y="1340768"/>
          <a:ext cx="10784925" cy="5184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3690750" y="1918350"/>
              <a:ext cx="270" cy="270"/>
            </p14:xfrm>
          </p:contentPart>
        </mc:Choice>
        <mc:Fallback xmlns="">
          <p:pic>
            <p:nvPicPr>
              <p:cNvPr id="6" name="Ink 5"/>
              <p:cNvPicPr/>
              <p:nvPr/>
            </p:nvPicPr>
            <p:blipFill>
              <a:blip r:embed="rId8"/>
              <a:stretch>
                <a:fillRect/>
              </a:stretch>
            </p:blipFill>
            <p:spPr>
              <a:xfrm>
                <a:off x="3683730" y="1911330"/>
                <a:ext cx="14310" cy="14310"/>
              </a:xfrm>
              <a:prstGeom prst="rect">
                <a:avLst/>
              </a:prstGeom>
            </p:spPr>
          </p:pic>
        </mc:Fallback>
      </mc:AlternateContent>
      <p:sp>
        <p:nvSpPr>
          <p:cNvPr id="3" name="Footer Placeholder 2"/>
          <p:cNvSpPr>
            <a:spLocks noGrp="1"/>
          </p:cNvSpPr>
          <p:nvPr>
            <p:ph type="ftr" sz="quarter" idx="11"/>
          </p:nvPr>
        </p:nvSpPr>
        <p:spPr/>
        <p:txBody>
          <a:bodyPr/>
          <a:lstStyle/>
          <a:p>
            <a:r>
              <a:rPr lang="pt-BR" smtClean="0"/>
              <a:t>www.consortecursos.com.br -  contato@consortecursos.com.br</a:t>
            </a:r>
            <a:endParaRPr lang="pt-BR"/>
          </a:p>
        </p:txBody>
      </p:sp>
      <p:sp>
        <p:nvSpPr>
          <p:cNvPr id="4" name="Rounded Rectangle 3"/>
          <p:cNvSpPr/>
          <p:nvPr/>
        </p:nvSpPr>
        <p:spPr>
          <a:xfrm>
            <a:off x="3633651" y="2868153"/>
            <a:ext cx="3476597" cy="50945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b="1" dirty="0" smtClean="0">
                <a:solidFill>
                  <a:srgbClr val="002060"/>
                </a:solidFill>
                <a:latin typeface="Cambria" panose="02040503050406030204" pitchFamily="18" charset="0"/>
              </a:rPr>
              <a:t>Estagiário</a:t>
            </a:r>
            <a:endParaRPr lang="pt-BR" b="1" dirty="0">
              <a:solidFill>
                <a:srgbClr val="002060"/>
              </a:solidFill>
              <a:latin typeface="Cambria" panose="02040503050406030204" pitchFamily="18" charset="0"/>
            </a:endParaRPr>
          </a:p>
        </p:txBody>
      </p:sp>
      <p:sp>
        <p:nvSpPr>
          <p:cNvPr id="8" name="Rounded Rectangle 7"/>
          <p:cNvSpPr/>
          <p:nvPr/>
        </p:nvSpPr>
        <p:spPr>
          <a:xfrm>
            <a:off x="3633651" y="3632591"/>
            <a:ext cx="3476597" cy="50945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b="1" dirty="0" smtClean="0">
                <a:solidFill>
                  <a:srgbClr val="002060"/>
                </a:solidFill>
                <a:latin typeface="Cambria" panose="02040503050406030204" pitchFamily="18" charset="0"/>
              </a:rPr>
              <a:t>Comissionado</a:t>
            </a:r>
            <a:endParaRPr lang="pt-BR" b="1" dirty="0">
              <a:solidFill>
                <a:srgbClr val="002060"/>
              </a:solidFill>
              <a:latin typeface="Cambria" panose="02040503050406030204" pitchFamily="18" charset="0"/>
            </a:endParaRPr>
          </a:p>
        </p:txBody>
      </p:sp>
      <p:sp>
        <p:nvSpPr>
          <p:cNvPr id="9" name="Rounded Rectangle 8"/>
          <p:cNvSpPr/>
          <p:nvPr/>
        </p:nvSpPr>
        <p:spPr>
          <a:xfrm>
            <a:off x="3633651" y="4401316"/>
            <a:ext cx="3476597" cy="50945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b="1" dirty="0" smtClean="0">
                <a:solidFill>
                  <a:srgbClr val="002060"/>
                </a:solidFill>
                <a:latin typeface="Cambria" panose="02040503050406030204" pitchFamily="18" charset="0"/>
              </a:rPr>
              <a:t>Membro do Conselho </a:t>
            </a:r>
          </a:p>
          <a:p>
            <a:pPr algn="ctr"/>
            <a:r>
              <a:rPr lang="pt-BR" b="1" dirty="0" smtClean="0">
                <a:solidFill>
                  <a:srgbClr val="002060"/>
                </a:solidFill>
                <a:latin typeface="Cambria" panose="02040503050406030204" pitchFamily="18" charset="0"/>
              </a:rPr>
              <a:t>Tutelar</a:t>
            </a:r>
            <a:endParaRPr lang="pt-BR" b="1" dirty="0">
              <a:solidFill>
                <a:srgbClr val="002060"/>
              </a:solidFill>
              <a:latin typeface="Cambria" panose="02040503050406030204" pitchFamily="18" charset="0"/>
            </a:endParaRPr>
          </a:p>
        </p:txBody>
      </p:sp>
      <p:sp>
        <p:nvSpPr>
          <p:cNvPr id="10" name="Rounded Rectangle 9"/>
          <p:cNvSpPr/>
          <p:nvPr/>
        </p:nvSpPr>
        <p:spPr>
          <a:xfrm>
            <a:off x="3642793" y="5170041"/>
            <a:ext cx="3467452" cy="50945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b="1" dirty="0" smtClean="0">
                <a:solidFill>
                  <a:srgbClr val="002060"/>
                </a:solidFill>
                <a:latin typeface="Cambria" panose="02040503050406030204" pitchFamily="18" charset="0"/>
              </a:rPr>
              <a:t>Serv. </a:t>
            </a:r>
            <a:r>
              <a:rPr lang="en-US" b="1" dirty="0" err="1">
                <a:solidFill>
                  <a:srgbClr val="002060"/>
                </a:solidFill>
                <a:latin typeface="Cambria" panose="02040503050406030204" pitchFamily="18" charset="0"/>
              </a:rPr>
              <a:t>Cedido</a:t>
            </a:r>
            <a:r>
              <a:rPr lang="en-US" b="1" dirty="0">
                <a:solidFill>
                  <a:srgbClr val="002060"/>
                </a:solidFill>
                <a:latin typeface="Cambria" panose="02040503050406030204" pitchFamily="18" charset="0"/>
              </a:rPr>
              <a:t> </a:t>
            </a:r>
            <a:r>
              <a:rPr lang="en-US" b="1" dirty="0" err="1">
                <a:solidFill>
                  <a:srgbClr val="002060"/>
                </a:solidFill>
                <a:latin typeface="Cambria" panose="02040503050406030204" pitchFamily="18" charset="0"/>
              </a:rPr>
              <a:t>em</a:t>
            </a:r>
            <a:r>
              <a:rPr lang="en-US" b="1" dirty="0">
                <a:solidFill>
                  <a:srgbClr val="002060"/>
                </a:solidFill>
                <a:latin typeface="Cambria" panose="02040503050406030204" pitchFamily="18" charset="0"/>
              </a:rPr>
              <a:t> </a:t>
            </a:r>
            <a:r>
              <a:rPr lang="en-US" b="1" dirty="0" err="1">
                <a:solidFill>
                  <a:srgbClr val="002060"/>
                </a:solidFill>
                <a:latin typeface="Cambria" panose="02040503050406030204" pitchFamily="18" charset="0"/>
              </a:rPr>
              <a:t>relação</a:t>
            </a:r>
            <a:r>
              <a:rPr lang="en-US" b="1" dirty="0">
                <a:solidFill>
                  <a:srgbClr val="002060"/>
                </a:solidFill>
                <a:latin typeface="Cambria" panose="02040503050406030204" pitchFamily="18" charset="0"/>
              </a:rPr>
              <a:t> </a:t>
            </a:r>
            <a:r>
              <a:rPr lang="en-US" b="1" dirty="0" err="1">
                <a:solidFill>
                  <a:srgbClr val="002060"/>
                </a:solidFill>
                <a:latin typeface="Cambria" panose="02040503050406030204" pitchFamily="18" charset="0"/>
              </a:rPr>
              <a:t>ao</a:t>
            </a:r>
            <a:r>
              <a:rPr lang="en-US" b="1" dirty="0">
                <a:solidFill>
                  <a:srgbClr val="002060"/>
                </a:solidFill>
                <a:latin typeface="Cambria" panose="02040503050406030204" pitchFamily="18" charset="0"/>
              </a:rPr>
              <a:t> </a:t>
            </a:r>
            <a:r>
              <a:rPr lang="en-US" b="1" dirty="0" err="1">
                <a:solidFill>
                  <a:srgbClr val="002060"/>
                </a:solidFill>
                <a:latin typeface="Cambria" panose="02040503050406030204" pitchFamily="18" charset="0"/>
              </a:rPr>
              <a:t>Orgão</a:t>
            </a:r>
            <a:r>
              <a:rPr lang="en-US" b="1" dirty="0">
                <a:solidFill>
                  <a:srgbClr val="002060"/>
                </a:solidFill>
                <a:latin typeface="Cambria" panose="02040503050406030204" pitchFamily="18" charset="0"/>
              </a:rPr>
              <a:t> </a:t>
            </a:r>
            <a:r>
              <a:rPr lang="en-US" b="1" dirty="0" err="1">
                <a:solidFill>
                  <a:srgbClr val="002060"/>
                </a:solidFill>
                <a:latin typeface="Cambria" panose="02040503050406030204" pitchFamily="18" charset="0"/>
              </a:rPr>
              <a:t>Público</a:t>
            </a:r>
            <a:r>
              <a:rPr lang="en-US" b="1" dirty="0">
                <a:solidFill>
                  <a:srgbClr val="002060"/>
                </a:solidFill>
                <a:latin typeface="Cambria" panose="02040503050406030204" pitchFamily="18" charset="0"/>
              </a:rPr>
              <a:t> </a:t>
            </a:r>
            <a:r>
              <a:rPr lang="en-US" b="1" dirty="0" err="1">
                <a:solidFill>
                  <a:srgbClr val="002060"/>
                </a:solidFill>
                <a:latin typeface="Cambria" panose="02040503050406030204" pitchFamily="18" charset="0"/>
              </a:rPr>
              <a:t>Cessionário</a:t>
            </a:r>
            <a:endParaRPr lang="en-US" b="1" dirty="0">
              <a:solidFill>
                <a:srgbClr val="002060"/>
              </a:solidFill>
              <a:latin typeface="Cambria" panose="02040503050406030204" pitchFamily="18" charset="0"/>
            </a:endParaRPr>
          </a:p>
        </p:txBody>
      </p:sp>
      <p:sp>
        <p:nvSpPr>
          <p:cNvPr id="11" name="Rounded Rectangle 10"/>
          <p:cNvSpPr/>
          <p:nvPr/>
        </p:nvSpPr>
        <p:spPr>
          <a:xfrm>
            <a:off x="7433439" y="5170041"/>
            <a:ext cx="3468414" cy="50945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b="1" dirty="0" err="1">
                <a:solidFill>
                  <a:srgbClr val="000066"/>
                </a:solidFill>
                <a:latin typeface="Cambria" panose="02040503050406030204" pitchFamily="18" charset="0"/>
              </a:rPr>
              <a:t>Servidor</a:t>
            </a:r>
            <a:r>
              <a:rPr lang="en-US" b="1" dirty="0">
                <a:solidFill>
                  <a:srgbClr val="000066"/>
                </a:solidFill>
                <a:latin typeface="Cambria" panose="02040503050406030204" pitchFamily="18" charset="0"/>
              </a:rPr>
              <a:t> </a:t>
            </a:r>
            <a:r>
              <a:rPr lang="en-US" b="1" dirty="0" err="1">
                <a:solidFill>
                  <a:srgbClr val="000066"/>
                </a:solidFill>
                <a:latin typeface="Cambria" panose="02040503050406030204" pitchFamily="18" charset="0"/>
              </a:rPr>
              <a:t>Indicado</a:t>
            </a:r>
            <a:r>
              <a:rPr lang="en-US" b="1" dirty="0">
                <a:solidFill>
                  <a:srgbClr val="000066"/>
                </a:solidFill>
                <a:latin typeface="Cambria" panose="02040503050406030204" pitchFamily="18" charset="0"/>
              </a:rPr>
              <a:t> </a:t>
            </a:r>
            <a:endParaRPr lang="en-US" b="1" dirty="0" smtClean="0">
              <a:solidFill>
                <a:srgbClr val="000066"/>
              </a:solidFill>
              <a:latin typeface="Cambria" panose="02040503050406030204" pitchFamily="18" charset="0"/>
            </a:endParaRPr>
          </a:p>
          <a:p>
            <a:pPr lvl="0" algn="ctr">
              <a:defRPr/>
            </a:pPr>
            <a:r>
              <a:rPr lang="en-US" b="1" dirty="0" smtClean="0">
                <a:solidFill>
                  <a:srgbClr val="000066"/>
                </a:solidFill>
                <a:latin typeface="Cambria" panose="02040503050406030204" pitchFamily="18" charset="0"/>
              </a:rPr>
              <a:t>para </a:t>
            </a:r>
            <a:r>
              <a:rPr lang="en-US" b="1" dirty="0" err="1">
                <a:solidFill>
                  <a:srgbClr val="000066"/>
                </a:solidFill>
                <a:latin typeface="Cambria" panose="02040503050406030204" pitchFamily="18" charset="0"/>
              </a:rPr>
              <a:t>Conselho</a:t>
            </a:r>
            <a:endParaRPr lang="en-US" b="1" dirty="0">
              <a:solidFill>
                <a:srgbClr val="000066"/>
              </a:solidFill>
              <a:latin typeface="Cambria" panose="02040503050406030204" pitchFamily="18" charset="0"/>
            </a:endParaRPr>
          </a:p>
        </p:txBody>
      </p:sp>
      <p:sp>
        <p:nvSpPr>
          <p:cNvPr id="12" name="Rounded Rectangle 11"/>
          <p:cNvSpPr/>
          <p:nvPr/>
        </p:nvSpPr>
        <p:spPr>
          <a:xfrm>
            <a:off x="3650403" y="2105206"/>
            <a:ext cx="3476597" cy="509452"/>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b="1" dirty="0" smtClean="0">
                <a:solidFill>
                  <a:srgbClr val="002060"/>
                </a:solidFill>
                <a:latin typeface="Cambria" panose="02040503050406030204" pitchFamily="18" charset="0"/>
              </a:rPr>
              <a:t>Autônomo</a:t>
            </a:r>
            <a:endParaRPr lang="pt-BR" b="1" dirty="0">
              <a:solidFill>
                <a:srgbClr val="002060"/>
              </a:solidFill>
              <a:latin typeface="Cambria" panose="02040503050406030204" pitchFamily="18" charset="0"/>
            </a:endParaRPr>
          </a:p>
        </p:txBody>
      </p:sp>
      <p:sp>
        <p:nvSpPr>
          <p:cNvPr id="14" name="Rounded Rectangle 13"/>
          <p:cNvSpPr/>
          <p:nvPr/>
        </p:nvSpPr>
        <p:spPr>
          <a:xfrm>
            <a:off x="3658586" y="1340768"/>
            <a:ext cx="3468414" cy="50945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b="1" dirty="0" smtClean="0">
                <a:solidFill>
                  <a:srgbClr val="002060"/>
                </a:solidFill>
                <a:latin typeface="Cambria" panose="02040503050406030204" pitchFamily="18" charset="0"/>
              </a:rPr>
              <a:t>Dirigente Sindical </a:t>
            </a:r>
            <a:endParaRPr lang="pt-BR" b="1" dirty="0">
              <a:solidFill>
                <a:srgbClr val="002060"/>
              </a:solidFill>
              <a:latin typeface="Cambria" panose="02040503050406030204" pitchFamily="18" charset="0"/>
            </a:endParaRPr>
          </a:p>
        </p:txBody>
      </p:sp>
      <p:sp>
        <p:nvSpPr>
          <p:cNvPr id="15" name="Rounded Rectangle 14"/>
          <p:cNvSpPr/>
          <p:nvPr/>
        </p:nvSpPr>
        <p:spPr>
          <a:xfrm>
            <a:off x="7433440" y="1340167"/>
            <a:ext cx="3468414" cy="50945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b="1" dirty="0" smtClean="0">
                <a:solidFill>
                  <a:srgbClr val="002060"/>
                </a:solidFill>
                <a:latin typeface="Cambria" panose="02040503050406030204" pitchFamily="18" charset="0"/>
              </a:rPr>
              <a:t>Médico Residente </a:t>
            </a:r>
            <a:endParaRPr lang="pt-BR" b="1" dirty="0">
              <a:solidFill>
                <a:srgbClr val="002060"/>
              </a:solidFill>
              <a:latin typeface="Cambria" panose="02040503050406030204" pitchFamily="18" charset="0"/>
            </a:endParaRPr>
          </a:p>
        </p:txBody>
      </p:sp>
      <p:sp>
        <p:nvSpPr>
          <p:cNvPr id="16" name="Rounded Rectangle 15"/>
          <p:cNvSpPr/>
          <p:nvPr/>
        </p:nvSpPr>
        <p:spPr>
          <a:xfrm>
            <a:off x="7441816" y="2099159"/>
            <a:ext cx="3468414" cy="50945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b="1" dirty="0" smtClean="0">
                <a:solidFill>
                  <a:srgbClr val="002060"/>
                </a:solidFill>
                <a:latin typeface="Cambria" panose="02040503050406030204" pitchFamily="18" charset="0"/>
              </a:rPr>
              <a:t>Cooperado</a:t>
            </a:r>
            <a:endParaRPr lang="pt-BR" b="1" dirty="0">
              <a:solidFill>
                <a:srgbClr val="002060"/>
              </a:solidFill>
              <a:latin typeface="Cambria" panose="02040503050406030204" pitchFamily="18" charset="0"/>
            </a:endParaRPr>
          </a:p>
        </p:txBody>
      </p:sp>
      <p:sp>
        <p:nvSpPr>
          <p:cNvPr id="18" name="Rounded Rectangle 17"/>
          <p:cNvSpPr/>
          <p:nvPr/>
        </p:nvSpPr>
        <p:spPr>
          <a:xfrm>
            <a:off x="7433439" y="2868153"/>
            <a:ext cx="3468414" cy="50945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b="1" dirty="0" smtClean="0">
                <a:solidFill>
                  <a:srgbClr val="002060"/>
                </a:solidFill>
                <a:latin typeface="Cambria" panose="02040503050406030204" pitchFamily="18" charset="0"/>
              </a:rPr>
              <a:t>Diretor não Empregado</a:t>
            </a:r>
            <a:endParaRPr lang="pt-BR" b="1" dirty="0">
              <a:solidFill>
                <a:srgbClr val="002060"/>
              </a:solidFill>
              <a:latin typeface="Cambria" panose="02040503050406030204" pitchFamily="18" charset="0"/>
            </a:endParaRPr>
          </a:p>
        </p:txBody>
      </p:sp>
      <p:sp>
        <p:nvSpPr>
          <p:cNvPr id="19" name="Rounded Rectangle 18"/>
          <p:cNvSpPr/>
          <p:nvPr/>
        </p:nvSpPr>
        <p:spPr>
          <a:xfrm>
            <a:off x="7433440" y="3632203"/>
            <a:ext cx="3468414" cy="50945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endParaRPr lang="pt-BR" b="1" dirty="0" smtClean="0">
              <a:solidFill>
                <a:srgbClr val="002060"/>
              </a:solidFill>
            </a:endParaRPr>
          </a:p>
          <a:p>
            <a:pPr algn="ctr"/>
            <a:r>
              <a:rPr lang="pt-BR" b="1" dirty="0" smtClean="0">
                <a:solidFill>
                  <a:srgbClr val="002060"/>
                </a:solidFill>
                <a:latin typeface="Cambria" panose="02040503050406030204" pitchFamily="18" charset="0"/>
              </a:rPr>
              <a:t>Trabalhador </a:t>
            </a:r>
            <a:r>
              <a:rPr lang="pt-BR" b="1" dirty="0">
                <a:solidFill>
                  <a:srgbClr val="002060"/>
                </a:solidFill>
                <a:latin typeface="Cambria" panose="02040503050406030204" pitchFamily="18" charset="0"/>
              </a:rPr>
              <a:t>Avulso Portuário </a:t>
            </a:r>
            <a:r>
              <a:rPr lang="pt-BR" b="1" dirty="0">
                <a:solidFill>
                  <a:srgbClr val="002060"/>
                </a:solidFill>
              </a:rPr>
              <a:t>	</a:t>
            </a:r>
          </a:p>
        </p:txBody>
      </p:sp>
      <p:sp>
        <p:nvSpPr>
          <p:cNvPr id="20" name="Rounded Rectangle 19"/>
          <p:cNvSpPr/>
          <p:nvPr/>
        </p:nvSpPr>
        <p:spPr>
          <a:xfrm>
            <a:off x="7433439" y="4396139"/>
            <a:ext cx="3468414" cy="50945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b="1" dirty="0" smtClean="0">
                <a:solidFill>
                  <a:srgbClr val="002060"/>
                </a:solidFill>
                <a:latin typeface="Cambria" panose="02040503050406030204" pitchFamily="18" charset="0"/>
              </a:rPr>
              <a:t>Trabalhador </a:t>
            </a:r>
            <a:r>
              <a:rPr lang="pt-BR" b="1" dirty="0">
                <a:solidFill>
                  <a:srgbClr val="002060"/>
                </a:solidFill>
                <a:latin typeface="Cambria" panose="02040503050406030204" pitchFamily="18" charset="0"/>
              </a:rPr>
              <a:t>Avulso </a:t>
            </a:r>
            <a:endParaRPr lang="pt-BR" b="1" dirty="0" smtClean="0">
              <a:solidFill>
                <a:srgbClr val="002060"/>
              </a:solidFill>
              <a:latin typeface="Cambria" panose="02040503050406030204" pitchFamily="18" charset="0"/>
            </a:endParaRPr>
          </a:p>
          <a:p>
            <a:pPr algn="ctr"/>
            <a:r>
              <a:rPr lang="pt-BR" b="1" dirty="0" smtClean="0">
                <a:solidFill>
                  <a:srgbClr val="002060"/>
                </a:solidFill>
                <a:latin typeface="Cambria" panose="02040503050406030204" pitchFamily="18" charset="0"/>
              </a:rPr>
              <a:t>Não Portuário </a:t>
            </a:r>
            <a:r>
              <a:rPr lang="pt-BR" dirty="0"/>
              <a:t>	</a:t>
            </a:r>
          </a:p>
        </p:txBody>
      </p:sp>
      <p:sp>
        <p:nvSpPr>
          <p:cNvPr id="7" name="Slide Number Placeholder 6"/>
          <p:cNvSpPr>
            <a:spLocks noGrp="1"/>
          </p:cNvSpPr>
          <p:nvPr>
            <p:ph type="sldNum" sz="quarter" idx="12"/>
          </p:nvPr>
        </p:nvSpPr>
        <p:spPr/>
        <p:txBody>
          <a:bodyPr/>
          <a:lstStyle/>
          <a:p>
            <a:fld id="{DF25A8D9-0F96-4EA7-B12F-FB0D539BE725}" type="slidenum">
              <a:rPr lang="pt-BR" smtClean="0"/>
              <a:t>116</a:t>
            </a:fld>
            <a:endParaRPr lang="pt-BR"/>
          </a:p>
        </p:txBody>
      </p:sp>
    </p:spTree>
    <p:extLst>
      <p:ext uri="{BB962C8B-B14F-4D97-AF65-F5344CB8AC3E}">
        <p14:creationId xmlns:p14="http://schemas.microsoft.com/office/powerpoint/2010/main" val="91786258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pt-BR" sz="1400" b="1" smtClean="0">
                <a:solidFill>
                  <a:srgbClr val="002060"/>
                </a:solidFill>
              </a:rPr>
              <a:t>www.consortecursos.com.br -  contato@consortecursos.com.br</a:t>
            </a:r>
            <a:endParaRPr lang="pt-BR" sz="1400" b="1" dirty="0">
              <a:solidFill>
                <a:srgbClr val="002060"/>
              </a:solidFill>
            </a:endParaRPr>
          </a:p>
        </p:txBody>
      </p:sp>
      <p:sp>
        <p:nvSpPr>
          <p:cNvPr id="6" name="Rounded Rectangle 5"/>
          <p:cNvSpPr/>
          <p:nvPr/>
        </p:nvSpPr>
        <p:spPr>
          <a:xfrm>
            <a:off x="252248" y="1525543"/>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2300 – CADASTRO DO TSV </a:t>
            </a:r>
            <a:endParaRPr lang="pt-BR" dirty="0"/>
          </a:p>
        </p:txBody>
      </p:sp>
      <p:sp>
        <p:nvSpPr>
          <p:cNvPr id="8" name="Rounded Rectangle 7"/>
          <p:cNvSpPr/>
          <p:nvPr/>
        </p:nvSpPr>
        <p:spPr>
          <a:xfrm>
            <a:off x="252248" y="2921042"/>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2306 – ALTERAÇAO DADOS DO TSV </a:t>
            </a:r>
            <a:endParaRPr lang="pt-BR" dirty="0"/>
          </a:p>
        </p:txBody>
      </p:sp>
      <p:sp>
        <p:nvSpPr>
          <p:cNvPr id="9" name="Rounded Rectangle 8"/>
          <p:cNvSpPr/>
          <p:nvPr/>
        </p:nvSpPr>
        <p:spPr>
          <a:xfrm>
            <a:off x="252248" y="4333864"/>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2399 – DESLIGAMENTO DO TSV    </a:t>
            </a:r>
            <a:endParaRPr lang="pt-BR" dirty="0"/>
          </a:p>
        </p:txBody>
      </p:sp>
      <p:sp>
        <p:nvSpPr>
          <p:cNvPr id="13" name="Rounded Rectangle 12"/>
          <p:cNvSpPr/>
          <p:nvPr/>
        </p:nvSpPr>
        <p:spPr>
          <a:xfrm>
            <a:off x="3389587" y="1525543"/>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01 03 GRUPO - JANEIRO/FEVEREIRO</a:t>
            </a:r>
          </a:p>
          <a:p>
            <a:pPr algn="ctr"/>
            <a:r>
              <a:rPr lang="pt-BR" dirty="0" smtClean="0">
                <a:solidFill>
                  <a:schemeClr val="tx1"/>
                </a:solidFill>
              </a:rPr>
              <a:t>02 GRUPO - JULHO/AGOSTO</a:t>
            </a:r>
            <a:endParaRPr lang="pt-BR" dirty="0">
              <a:solidFill>
                <a:schemeClr val="tx1"/>
              </a:solidFill>
            </a:endParaRPr>
          </a:p>
        </p:txBody>
      </p:sp>
      <p:sp>
        <p:nvSpPr>
          <p:cNvPr id="21" name="Rounded Rectangle 20"/>
          <p:cNvSpPr/>
          <p:nvPr/>
        </p:nvSpPr>
        <p:spPr>
          <a:xfrm>
            <a:off x="3389587" y="4333864"/>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01  03 GRUPO - JANEIRO/FEVEREIRO</a:t>
            </a:r>
          </a:p>
          <a:p>
            <a:pPr algn="ctr"/>
            <a:r>
              <a:rPr lang="pt-BR" dirty="0" smtClean="0">
                <a:solidFill>
                  <a:schemeClr val="tx1"/>
                </a:solidFill>
              </a:rPr>
              <a:t>02 GRUPO - JULHO/AGOSTO</a:t>
            </a:r>
            <a:endParaRPr lang="pt-BR" dirty="0">
              <a:solidFill>
                <a:schemeClr val="tx1"/>
              </a:solidFill>
            </a:endParaRPr>
          </a:p>
        </p:txBody>
      </p:sp>
      <p:sp>
        <p:nvSpPr>
          <p:cNvPr id="22" name="Rounded Rectangle 21"/>
          <p:cNvSpPr/>
          <p:nvPr/>
        </p:nvSpPr>
        <p:spPr>
          <a:xfrm>
            <a:off x="3389587" y="2921041"/>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01  03 GRUPO – JANEIRO DE 2019 </a:t>
            </a:r>
          </a:p>
          <a:p>
            <a:pPr algn="ctr"/>
            <a:r>
              <a:rPr lang="pt-BR" dirty="0" smtClean="0">
                <a:solidFill>
                  <a:schemeClr val="tx1"/>
                </a:solidFill>
              </a:rPr>
              <a:t>02 GRUPO – JANEIRO DE 2019 </a:t>
            </a:r>
            <a:endParaRPr lang="pt-BR" dirty="0">
              <a:solidFill>
                <a:schemeClr val="tx1"/>
              </a:solidFill>
            </a:endParaRPr>
          </a:p>
        </p:txBody>
      </p:sp>
      <p:sp>
        <p:nvSpPr>
          <p:cNvPr id="23" name="Rounded Rectangle 22"/>
          <p:cNvSpPr/>
          <p:nvPr/>
        </p:nvSpPr>
        <p:spPr>
          <a:xfrm>
            <a:off x="7378264" y="1508218"/>
            <a:ext cx="4624551"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ENVIO PODERÁ SER ENVIADO ATÉ O FIM DA DA 2ª FASE DE CADA GRUPO.</a:t>
            </a:r>
          </a:p>
        </p:txBody>
      </p:sp>
      <p:sp>
        <p:nvSpPr>
          <p:cNvPr id="24" name="Rounded Rectangle 23"/>
          <p:cNvSpPr/>
          <p:nvPr/>
        </p:nvSpPr>
        <p:spPr>
          <a:xfrm>
            <a:off x="7357245" y="4333864"/>
            <a:ext cx="4624548"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enviado até o dia 07 (sete) do mês seguinte à ocorrência da alteração, ou antes, do envio do evento “S-1299 </a:t>
            </a:r>
            <a:r>
              <a:rPr lang="pt-BR" dirty="0" smtClean="0">
                <a:solidFill>
                  <a:schemeClr val="bg1"/>
                </a:solidFill>
              </a:rPr>
              <a:t> </a:t>
            </a:r>
            <a:endParaRPr lang="pt-BR" dirty="0">
              <a:solidFill>
                <a:schemeClr val="bg1"/>
              </a:solidFill>
            </a:endParaRPr>
          </a:p>
        </p:txBody>
      </p:sp>
      <p:sp>
        <p:nvSpPr>
          <p:cNvPr id="27" name="Rounded Rectangle 26"/>
          <p:cNvSpPr/>
          <p:nvPr/>
        </p:nvSpPr>
        <p:spPr>
          <a:xfrm>
            <a:off x="7362500" y="2921041"/>
            <a:ext cx="4582508"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enviado até o dia 07 (sete) do mês seguinte à ocorrência da alteração, ou antes, do envio do evento “S-1299 </a:t>
            </a:r>
            <a:r>
              <a:rPr lang="pt-BR" dirty="0" smtClean="0">
                <a:solidFill>
                  <a:schemeClr val="bg1"/>
                </a:solidFill>
              </a:rPr>
              <a:t> </a:t>
            </a:r>
            <a:endParaRPr lang="pt-BR" dirty="0">
              <a:solidFill>
                <a:schemeClr val="bg1"/>
              </a:solidFill>
            </a:endParaRPr>
          </a:p>
        </p:txBody>
      </p:sp>
      <p:sp>
        <p:nvSpPr>
          <p:cNvPr id="2" name="Slide Number Placeholder 1"/>
          <p:cNvSpPr>
            <a:spLocks noGrp="1"/>
          </p:cNvSpPr>
          <p:nvPr>
            <p:ph type="sldNum" sz="quarter" idx="12"/>
          </p:nvPr>
        </p:nvSpPr>
        <p:spPr/>
        <p:txBody>
          <a:bodyPr/>
          <a:lstStyle/>
          <a:p>
            <a:fld id="{DF25A8D9-0F96-4EA7-B12F-FB0D539BE725}" type="slidenum">
              <a:rPr lang="pt-BR" smtClean="0"/>
              <a:t>117</a:t>
            </a:fld>
            <a:endParaRPr lang="pt-BR"/>
          </a:p>
        </p:txBody>
      </p:sp>
    </p:spTree>
    <p:extLst>
      <p:ext uri="{BB962C8B-B14F-4D97-AF65-F5344CB8AC3E}">
        <p14:creationId xmlns:p14="http://schemas.microsoft.com/office/powerpoint/2010/main" val="362309839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27463" y="274639"/>
            <a:ext cx="10189027" cy="887955"/>
          </a:xfrm>
          <a:solidFill>
            <a:srgbClr val="002060"/>
          </a:solidFill>
        </p:spPr>
        <p:txBody>
          <a:bodyPr rtlCol="0">
            <a:noAutofit/>
          </a:bodyPr>
          <a:lstStyle/>
          <a:p>
            <a:pPr algn="ctr">
              <a:defRPr/>
            </a:pPr>
            <a:r>
              <a:rPr lang="pt-BR" sz="3200" dirty="0">
                <a:solidFill>
                  <a:schemeClr val="bg1"/>
                </a:solidFill>
                <a:latin typeface="Cambria" panose="02040503050406030204" pitchFamily="18" charset="0"/>
              </a:rPr>
              <a:t>S-2300 - Trabalhador Sem Vínculo de Emprego - Início</a:t>
            </a:r>
          </a:p>
        </p:txBody>
      </p:sp>
      <p:sp>
        <p:nvSpPr>
          <p:cNvPr id="5" name="Espaço Reservado para Conteúdo 4"/>
          <p:cNvSpPr>
            <a:spLocks noGrp="1"/>
          </p:cNvSpPr>
          <p:nvPr>
            <p:ph idx="1"/>
          </p:nvPr>
        </p:nvSpPr>
        <p:spPr>
          <a:xfrm>
            <a:off x="927462" y="1249543"/>
            <a:ext cx="10189028" cy="1036457"/>
          </a:xfrm>
        </p:spPr>
        <p:txBody>
          <a:bodyPr rtlCol="0">
            <a:normAutofit lnSpcReduction="10000"/>
          </a:bodyPr>
          <a:lstStyle/>
          <a:p>
            <a:pPr algn="just">
              <a:buFont typeface="Arial" charset="0"/>
              <a:buChar char="•"/>
              <a:defRPr/>
            </a:pPr>
            <a:r>
              <a:rPr lang="pt-BR" sz="2400" b="1" dirty="0">
                <a:solidFill>
                  <a:srgbClr val="002060"/>
                </a:solidFill>
                <a:latin typeface="Cambria" panose="02040503050406030204" pitchFamily="18" charset="0"/>
              </a:rPr>
              <a:t>Conceito do Evento:</a:t>
            </a:r>
            <a:r>
              <a:rPr lang="pt-BR" sz="2400" dirty="0">
                <a:solidFill>
                  <a:srgbClr val="002060"/>
                </a:solidFill>
                <a:latin typeface="Cambria" panose="02040503050406030204" pitchFamily="18" charset="0"/>
              </a:rPr>
              <a:t> este evento é utilizado para prestar informações cadastrais relativas a trabalhadores que não possuem vínculo empregatício com a empresa, </a:t>
            </a:r>
            <a:endParaRPr lang="en-US" sz="2400" dirty="0">
              <a:solidFill>
                <a:srgbClr val="002060"/>
              </a:solidFill>
              <a:latin typeface="Cambria" panose="02040503050406030204" pitchFamily="18" charset="0"/>
            </a:endParaRPr>
          </a:p>
          <a:p>
            <a:pPr marL="0" indent="0" algn="just">
              <a:buNone/>
              <a:defRPr/>
            </a:pPr>
            <a:endParaRPr lang="pt-BR" dirty="0" smtClean="0">
              <a:solidFill>
                <a:schemeClr val="bg2">
                  <a:lumMod val="10000"/>
                </a:schemeClr>
              </a:solidFill>
            </a:endParaRPr>
          </a:p>
        </p:txBody>
      </p:sp>
      <p:sp>
        <p:nvSpPr>
          <p:cNvPr id="8192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16933DAE-3024-4B95-A325-EF8E94A7955B}" type="slidenum">
              <a:rPr lang="pt-BR" altLang="pt-BR" sz="1200">
                <a:solidFill>
                  <a:srgbClr val="8F989C"/>
                </a:solidFill>
              </a:rPr>
              <a:pPr>
                <a:spcBef>
                  <a:spcPct val="0"/>
                </a:spcBef>
                <a:buFontTx/>
                <a:buNone/>
              </a:pPr>
              <a:t>118</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www.consortecursos.com.br -  contato@consortecursos.com.br</a:t>
            </a:r>
            <a:endParaRPr lang="pt-BR"/>
          </a:p>
        </p:txBody>
      </p:sp>
      <p:graphicFrame>
        <p:nvGraphicFramePr>
          <p:cNvPr id="2" name="Table 1"/>
          <p:cNvGraphicFramePr>
            <a:graphicFrameLocks noGrp="1"/>
          </p:cNvGraphicFramePr>
          <p:nvPr>
            <p:extLst/>
          </p:nvPr>
        </p:nvGraphicFramePr>
        <p:xfrm>
          <a:off x="927462" y="2195682"/>
          <a:ext cx="10189028" cy="4662318"/>
        </p:xfrm>
        <a:graphic>
          <a:graphicData uri="http://schemas.openxmlformats.org/drawingml/2006/table">
            <a:tbl>
              <a:tblPr firstRow="1" bandRow="1">
                <a:tableStyleId>{5C22544A-7EE6-4342-B048-85BDC9FD1C3A}</a:tableStyleId>
              </a:tblPr>
              <a:tblGrid>
                <a:gridCol w="4252971">
                  <a:extLst>
                    <a:ext uri="{9D8B030D-6E8A-4147-A177-3AD203B41FA5}">
                      <a16:colId xmlns:a16="http://schemas.microsoft.com/office/drawing/2014/main" val="20000"/>
                    </a:ext>
                  </a:extLst>
                </a:gridCol>
                <a:gridCol w="2473765">
                  <a:extLst>
                    <a:ext uri="{9D8B030D-6E8A-4147-A177-3AD203B41FA5}">
                      <a16:colId xmlns:a16="http://schemas.microsoft.com/office/drawing/2014/main" val="20001"/>
                    </a:ext>
                  </a:extLst>
                </a:gridCol>
                <a:gridCol w="3462292">
                  <a:extLst>
                    <a:ext uri="{9D8B030D-6E8A-4147-A177-3AD203B41FA5}">
                      <a16:colId xmlns:a16="http://schemas.microsoft.com/office/drawing/2014/main" val="20002"/>
                    </a:ext>
                  </a:extLst>
                </a:gridCol>
              </a:tblGrid>
              <a:tr h="388668">
                <a:tc>
                  <a:txBody>
                    <a:bodyPr/>
                    <a:lstStyle/>
                    <a:p>
                      <a:pPr algn="ctr"/>
                      <a:r>
                        <a:rPr lang="pt-BR" sz="2000" b="1" dirty="0" smtClean="0">
                          <a:solidFill>
                            <a:srgbClr val="FFFF00"/>
                          </a:solidFill>
                          <a:latin typeface="Cambria" panose="02040503050406030204" pitchFamily="18" charset="0"/>
                        </a:rPr>
                        <a:t>Trabalhador - Tipo</a:t>
                      </a:r>
                      <a:endParaRPr lang="en-US" sz="2000" b="1" dirty="0">
                        <a:solidFill>
                          <a:srgbClr val="FFFF00"/>
                        </a:solidFill>
                        <a:latin typeface="Cambria" panose="02040503050406030204" pitchFamily="18" charset="0"/>
                      </a:endParaRPr>
                    </a:p>
                  </a:txBody>
                  <a:tcPr marL="91434" marR="91434" marT="45669" marB="45669">
                    <a:solidFill>
                      <a:srgbClr val="4831A9"/>
                    </a:solidFill>
                  </a:tcPr>
                </a:tc>
                <a:tc>
                  <a:txBody>
                    <a:bodyPr/>
                    <a:lstStyle/>
                    <a:p>
                      <a:pPr algn="ctr"/>
                      <a:r>
                        <a:rPr lang="pt-BR" sz="2000" b="1" dirty="0" smtClean="0">
                          <a:solidFill>
                            <a:srgbClr val="FFFF00"/>
                          </a:solidFill>
                          <a:latin typeface="Cambria" panose="02040503050406030204" pitchFamily="18" charset="0"/>
                        </a:rPr>
                        <a:t>Vínculo</a:t>
                      </a:r>
                      <a:endParaRPr lang="en-US" sz="2000" b="1" dirty="0">
                        <a:solidFill>
                          <a:srgbClr val="FFFF00"/>
                        </a:solidFill>
                        <a:latin typeface="Cambria" panose="02040503050406030204" pitchFamily="18" charset="0"/>
                      </a:endParaRPr>
                    </a:p>
                  </a:txBody>
                  <a:tcPr marL="91434" marR="91434" marT="45669" marB="45669">
                    <a:solidFill>
                      <a:srgbClr val="4831A9"/>
                    </a:solidFill>
                  </a:tcPr>
                </a:tc>
                <a:tc>
                  <a:txBody>
                    <a:bodyPr/>
                    <a:lstStyle/>
                    <a:p>
                      <a:pPr algn="ctr"/>
                      <a:r>
                        <a:rPr lang="pt-BR" sz="2000" b="1" dirty="0" smtClean="0">
                          <a:solidFill>
                            <a:srgbClr val="FFFF00"/>
                          </a:solidFill>
                          <a:latin typeface="Cambria" panose="02040503050406030204" pitchFamily="18" charset="0"/>
                        </a:rPr>
                        <a:t>subordinação</a:t>
                      </a:r>
                      <a:endParaRPr lang="en-US" sz="2000" b="1" dirty="0">
                        <a:solidFill>
                          <a:srgbClr val="FFFF00"/>
                        </a:solidFill>
                        <a:latin typeface="Cambria" panose="02040503050406030204" pitchFamily="18" charset="0"/>
                      </a:endParaRPr>
                    </a:p>
                  </a:txBody>
                  <a:tcPr marL="91434" marR="91434" marT="45669" marB="45669">
                    <a:solidFill>
                      <a:srgbClr val="4831A9"/>
                    </a:solidFill>
                  </a:tcPr>
                </a:tc>
                <a:extLst>
                  <a:ext uri="{0D108BD9-81ED-4DB2-BD59-A6C34878D82A}">
                    <a16:rowId xmlns:a16="http://schemas.microsoft.com/office/drawing/2014/main" val="10000"/>
                  </a:ext>
                </a:extLst>
              </a:tr>
              <a:tr h="388668">
                <a:tc>
                  <a:txBody>
                    <a:bodyPr/>
                    <a:lstStyle/>
                    <a:p>
                      <a:pPr algn="l"/>
                      <a:r>
                        <a:rPr lang="pt-BR" sz="2000" b="1" dirty="0" smtClean="0">
                          <a:solidFill>
                            <a:srgbClr val="000066"/>
                          </a:solidFill>
                          <a:latin typeface="Cambria" panose="02040503050406030204" pitchFamily="18" charset="0"/>
                        </a:rPr>
                        <a:t>Estagiário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Não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Sim</a:t>
                      </a:r>
                    </a:p>
                  </a:txBody>
                  <a:tcPr marL="91434" marR="91434" marT="45669" marB="45669"/>
                </a:tc>
                <a:extLst>
                  <a:ext uri="{0D108BD9-81ED-4DB2-BD59-A6C34878D82A}">
                    <a16:rowId xmlns:a16="http://schemas.microsoft.com/office/drawing/2014/main" val="10001"/>
                  </a:ext>
                </a:extLst>
              </a:tr>
              <a:tr h="388668">
                <a:tc>
                  <a:txBody>
                    <a:bodyPr/>
                    <a:lstStyle/>
                    <a:p>
                      <a:pPr algn="l"/>
                      <a:r>
                        <a:rPr lang="pt-BR" sz="2000" b="1" dirty="0" smtClean="0">
                          <a:solidFill>
                            <a:srgbClr val="000066"/>
                          </a:solidFill>
                          <a:latin typeface="Cambria" panose="02040503050406030204" pitchFamily="18" charset="0"/>
                        </a:rPr>
                        <a:t>Cooperado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Não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Sim</a:t>
                      </a:r>
                      <a:endParaRPr lang="en-US" sz="2000" b="1" dirty="0">
                        <a:solidFill>
                          <a:srgbClr val="000066"/>
                        </a:solidFill>
                        <a:latin typeface="Cambria" panose="02040503050406030204" pitchFamily="18" charset="0"/>
                      </a:endParaRPr>
                    </a:p>
                  </a:txBody>
                  <a:tcPr marL="91434" marR="91434" marT="45669" marB="45669"/>
                </a:tc>
                <a:extLst>
                  <a:ext uri="{0D108BD9-81ED-4DB2-BD59-A6C34878D82A}">
                    <a16:rowId xmlns:a16="http://schemas.microsoft.com/office/drawing/2014/main" val="10002"/>
                  </a:ext>
                </a:extLst>
              </a:tr>
              <a:tr h="388668">
                <a:tc>
                  <a:txBody>
                    <a:bodyPr/>
                    <a:lstStyle/>
                    <a:p>
                      <a:pPr algn="l"/>
                      <a:r>
                        <a:rPr lang="pt-BR" sz="2000" b="1" dirty="0" smtClean="0">
                          <a:solidFill>
                            <a:srgbClr val="000066"/>
                          </a:solidFill>
                          <a:latin typeface="Cambria" panose="02040503050406030204" pitchFamily="18" charset="0"/>
                        </a:rPr>
                        <a:t>Autônomo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Não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Não</a:t>
                      </a:r>
                      <a:endParaRPr lang="en-US" sz="2000" b="1" dirty="0">
                        <a:solidFill>
                          <a:srgbClr val="000066"/>
                        </a:solidFill>
                        <a:latin typeface="Cambria" panose="02040503050406030204" pitchFamily="18" charset="0"/>
                      </a:endParaRPr>
                    </a:p>
                  </a:txBody>
                  <a:tcPr marL="91434" marR="91434" marT="45669" marB="45669"/>
                </a:tc>
                <a:extLst>
                  <a:ext uri="{0D108BD9-81ED-4DB2-BD59-A6C34878D82A}">
                    <a16:rowId xmlns:a16="http://schemas.microsoft.com/office/drawing/2014/main" val="10003"/>
                  </a:ext>
                </a:extLst>
              </a:tr>
              <a:tr h="388668">
                <a:tc>
                  <a:txBody>
                    <a:bodyPr/>
                    <a:lstStyle/>
                    <a:p>
                      <a:pPr algn="l"/>
                      <a:r>
                        <a:rPr lang="pt-BR" sz="2000" b="1" dirty="0" smtClean="0">
                          <a:solidFill>
                            <a:srgbClr val="000066"/>
                          </a:solidFill>
                          <a:latin typeface="Cambria" panose="02040503050406030204" pitchFamily="18" charset="0"/>
                        </a:rPr>
                        <a:t>Comissionado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Não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Sim</a:t>
                      </a:r>
                      <a:endParaRPr lang="en-US" sz="2000" b="1" dirty="0">
                        <a:solidFill>
                          <a:srgbClr val="000066"/>
                        </a:solidFill>
                        <a:latin typeface="Cambria" panose="02040503050406030204" pitchFamily="18" charset="0"/>
                      </a:endParaRPr>
                    </a:p>
                  </a:txBody>
                  <a:tcPr marL="91434" marR="91434" marT="45669" marB="45669"/>
                </a:tc>
                <a:extLst>
                  <a:ext uri="{0D108BD9-81ED-4DB2-BD59-A6C34878D82A}">
                    <a16:rowId xmlns:a16="http://schemas.microsoft.com/office/drawing/2014/main" val="10004"/>
                  </a:ext>
                </a:extLst>
              </a:tr>
              <a:tr h="388668">
                <a:tc>
                  <a:txBody>
                    <a:bodyPr/>
                    <a:lstStyle/>
                    <a:p>
                      <a:pPr algn="l"/>
                      <a:r>
                        <a:rPr lang="pt-BR" sz="2000" b="1" dirty="0" smtClean="0">
                          <a:solidFill>
                            <a:srgbClr val="000066"/>
                          </a:solidFill>
                          <a:latin typeface="Cambria" panose="02040503050406030204" pitchFamily="18" charset="0"/>
                        </a:rPr>
                        <a:t>Diretor Não Empregado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Não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Sim</a:t>
                      </a:r>
                      <a:endParaRPr lang="en-US" sz="2000" b="1" dirty="0">
                        <a:solidFill>
                          <a:srgbClr val="000066"/>
                        </a:solidFill>
                        <a:latin typeface="Cambria" panose="02040503050406030204" pitchFamily="18" charset="0"/>
                      </a:endParaRPr>
                    </a:p>
                  </a:txBody>
                  <a:tcPr marL="91434" marR="91434" marT="45669" marB="45669"/>
                </a:tc>
                <a:extLst>
                  <a:ext uri="{0D108BD9-81ED-4DB2-BD59-A6C34878D82A}">
                    <a16:rowId xmlns:a16="http://schemas.microsoft.com/office/drawing/2014/main" val="10005"/>
                  </a:ext>
                </a:extLst>
              </a:tr>
              <a:tr h="38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smtClean="0">
                          <a:solidFill>
                            <a:srgbClr val="000066"/>
                          </a:solidFill>
                          <a:latin typeface="Cambria" panose="02040503050406030204" pitchFamily="18" charset="0"/>
                        </a:rPr>
                        <a:t>Dirigente</a:t>
                      </a:r>
                      <a:r>
                        <a:rPr lang="en-US" sz="2000" b="1" dirty="0" smtClean="0">
                          <a:solidFill>
                            <a:srgbClr val="000066"/>
                          </a:solidFill>
                          <a:latin typeface="Cambria" panose="02040503050406030204" pitchFamily="18" charset="0"/>
                        </a:rPr>
                        <a:t> </a:t>
                      </a:r>
                      <a:r>
                        <a:rPr lang="en-US" sz="2000" b="1" dirty="0" err="1" smtClean="0">
                          <a:solidFill>
                            <a:srgbClr val="000066"/>
                          </a:solidFill>
                          <a:latin typeface="Cambria" panose="02040503050406030204" pitchFamily="18" charset="0"/>
                        </a:rPr>
                        <a:t>Sindical</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Não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Sim</a:t>
                      </a:r>
                      <a:endParaRPr lang="en-US" sz="2000" b="1" dirty="0">
                        <a:solidFill>
                          <a:srgbClr val="000066"/>
                        </a:solidFill>
                        <a:latin typeface="Cambria" panose="02040503050406030204" pitchFamily="18" charset="0"/>
                      </a:endParaRPr>
                    </a:p>
                  </a:txBody>
                  <a:tcPr marL="91434" marR="91434" marT="45669" marB="45669"/>
                </a:tc>
                <a:extLst>
                  <a:ext uri="{0D108BD9-81ED-4DB2-BD59-A6C34878D82A}">
                    <a16:rowId xmlns:a16="http://schemas.microsoft.com/office/drawing/2014/main" val="3353621370"/>
                  </a:ext>
                </a:extLst>
              </a:tr>
              <a:tr h="38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smtClean="0">
                          <a:solidFill>
                            <a:srgbClr val="000066"/>
                          </a:solidFill>
                          <a:latin typeface="Cambria" panose="02040503050406030204" pitchFamily="18" charset="0"/>
                        </a:rPr>
                        <a:t>Médico</a:t>
                      </a:r>
                      <a:r>
                        <a:rPr lang="en-US" sz="2000" b="1" baseline="0" dirty="0" smtClean="0">
                          <a:solidFill>
                            <a:srgbClr val="000066"/>
                          </a:solidFill>
                          <a:latin typeface="Cambria" panose="02040503050406030204" pitchFamily="18" charset="0"/>
                        </a:rPr>
                        <a:t> </a:t>
                      </a:r>
                      <a:r>
                        <a:rPr lang="en-US" sz="2000" b="1" baseline="0" dirty="0" err="1" smtClean="0">
                          <a:solidFill>
                            <a:srgbClr val="000066"/>
                          </a:solidFill>
                          <a:latin typeface="Cambria" panose="02040503050406030204" pitchFamily="18" charset="0"/>
                        </a:rPr>
                        <a:t>Residente</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Não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Sim</a:t>
                      </a:r>
                      <a:endParaRPr lang="en-US" sz="2000" b="1" dirty="0">
                        <a:solidFill>
                          <a:srgbClr val="000066"/>
                        </a:solidFill>
                        <a:latin typeface="Cambria" panose="02040503050406030204" pitchFamily="18" charset="0"/>
                      </a:endParaRPr>
                    </a:p>
                  </a:txBody>
                  <a:tcPr marL="91434" marR="91434" marT="45669" marB="45669"/>
                </a:tc>
                <a:extLst>
                  <a:ext uri="{0D108BD9-81ED-4DB2-BD59-A6C34878D82A}">
                    <a16:rowId xmlns:a16="http://schemas.microsoft.com/office/drawing/2014/main" val="1568364059"/>
                  </a:ext>
                </a:extLst>
              </a:tr>
              <a:tr h="38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smtClean="0">
                          <a:solidFill>
                            <a:srgbClr val="000066"/>
                          </a:solidFill>
                          <a:latin typeface="Cambria" panose="02040503050406030204" pitchFamily="18" charset="0"/>
                        </a:rPr>
                        <a:t>Servidor</a:t>
                      </a:r>
                      <a:r>
                        <a:rPr lang="en-US" sz="2000" b="1" dirty="0" smtClean="0">
                          <a:solidFill>
                            <a:srgbClr val="000066"/>
                          </a:solidFill>
                          <a:latin typeface="Cambria" panose="02040503050406030204" pitchFamily="18" charset="0"/>
                        </a:rPr>
                        <a:t> </a:t>
                      </a:r>
                      <a:r>
                        <a:rPr lang="en-US" sz="2000" b="1" dirty="0" err="1" smtClean="0">
                          <a:solidFill>
                            <a:srgbClr val="000066"/>
                          </a:solidFill>
                          <a:latin typeface="Cambria" panose="02040503050406030204" pitchFamily="18" charset="0"/>
                        </a:rPr>
                        <a:t>Indicado</a:t>
                      </a:r>
                      <a:r>
                        <a:rPr lang="en-US" sz="2000" b="1" baseline="0" dirty="0" smtClean="0">
                          <a:solidFill>
                            <a:srgbClr val="000066"/>
                          </a:solidFill>
                          <a:latin typeface="Cambria" panose="02040503050406030204" pitchFamily="18" charset="0"/>
                        </a:rPr>
                        <a:t> para </a:t>
                      </a:r>
                      <a:r>
                        <a:rPr lang="en-US" sz="2000" b="1" baseline="0" dirty="0" err="1" smtClean="0">
                          <a:solidFill>
                            <a:srgbClr val="000066"/>
                          </a:solidFill>
                          <a:latin typeface="Cambria" panose="02040503050406030204" pitchFamily="18" charset="0"/>
                        </a:rPr>
                        <a:t>Conselho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Não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Sim</a:t>
                      </a:r>
                      <a:endParaRPr lang="en-US" sz="2000" b="1" dirty="0">
                        <a:solidFill>
                          <a:srgbClr val="000066"/>
                        </a:solidFill>
                        <a:latin typeface="Cambria" panose="02040503050406030204" pitchFamily="18" charset="0"/>
                      </a:endParaRPr>
                    </a:p>
                  </a:txBody>
                  <a:tcPr marL="91434" marR="91434" marT="45669" marB="45669"/>
                </a:tc>
                <a:extLst>
                  <a:ext uri="{0D108BD9-81ED-4DB2-BD59-A6C34878D82A}">
                    <a16:rowId xmlns:a16="http://schemas.microsoft.com/office/drawing/2014/main" val="1258921007"/>
                  </a:ext>
                </a:extLst>
              </a:tr>
              <a:tr h="388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smtClean="0">
                          <a:solidFill>
                            <a:srgbClr val="000066"/>
                          </a:solidFill>
                          <a:latin typeface="Cambria" panose="02040503050406030204" pitchFamily="18" charset="0"/>
                        </a:rPr>
                        <a:t>Membro</a:t>
                      </a:r>
                      <a:r>
                        <a:rPr lang="en-US" sz="2000" b="1" dirty="0" smtClean="0">
                          <a:solidFill>
                            <a:srgbClr val="000066"/>
                          </a:solidFill>
                          <a:latin typeface="Cambria" panose="02040503050406030204" pitchFamily="18" charset="0"/>
                        </a:rPr>
                        <a:t> do </a:t>
                      </a:r>
                      <a:r>
                        <a:rPr lang="en-US" sz="2000" b="1" dirty="0" err="1" smtClean="0">
                          <a:solidFill>
                            <a:srgbClr val="000066"/>
                          </a:solidFill>
                          <a:latin typeface="Cambria" panose="02040503050406030204" pitchFamily="18" charset="0"/>
                        </a:rPr>
                        <a:t>Conselho</a:t>
                      </a:r>
                      <a:r>
                        <a:rPr lang="en-US" sz="2000" b="1" dirty="0" smtClean="0">
                          <a:solidFill>
                            <a:srgbClr val="000066"/>
                          </a:solidFill>
                          <a:latin typeface="Cambria" panose="02040503050406030204" pitchFamily="18" charset="0"/>
                        </a:rPr>
                        <a:t> </a:t>
                      </a:r>
                      <a:r>
                        <a:rPr lang="en-US" sz="2000" b="1" dirty="0" err="1" smtClean="0">
                          <a:solidFill>
                            <a:srgbClr val="000066"/>
                          </a:solidFill>
                          <a:latin typeface="Cambria" panose="02040503050406030204" pitchFamily="18" charset="0"/>
                        </a:rPr>
                        <a:t>Tutelar</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Não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Sim</a:t>
                      </a:r>
                      <a:endParaRPr lang="en-US" sz="2000" b="1" dirty="0">
                        <a:solidFill>
                          <a:srgbClr val="000066"/>
                        </a:solidFill>
                        <a:latin typeface="Cambria" panose="02040503050406030204" pitchFamily="18" charset="0"/>
                      </a:endParaRPr>
                    </a:p>
                  </a:txBody>
                  <a:tcPr marL="91434" marR="91434" marT="45669" marB="45669"/>
                </a:tc>
                <a:extLst>
                  <a:ext uri="{0D108BD9-81ED-4DB2-BD59-A6C34878D82A}">
                    <a16:rowId xmlns:a16="http://schemas.microsoft.com/office/drawing/2014/main" val="1306660601"/>
                  </a:ext>
                </a:extLst>
              </a:tr>
              <a:tr h="685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smtClean="0">
                          <a:solidFill>
                            <a:srgbClr val="000066"/>
                          </a:solidFill>
                          <a:latin typeface="Cambria" panose="02040503050406030204" pitchFamily="18" charset="0"/>
                        </a:rPr>
                        <a:t>Serv</a:t>
                      </a:r>
                      <a:r>
                        <a:rPr lang="en-US" sz="2000" b="1" dirty="0" smtClean="0">
                          <a:solidFill>
                            <a:srgbClr val="000066"/>
                          </a:solidFill>
                          <a:latin typeface="Cambria" panose="02040503050406030204" pitchFamily="18" charset="0"/>
                        </a:rPr>
                        <a:t> </a:t>
                      </a:r>
                      <a:r>
                        <a:rPr lang="en-US" sz="2000" b="1" dirty="0" err="1" smtClean="0">
                          <a:solidFill>
                            <a:srgbClr val="000066"/>
                          </a:solidFill>
                          <a:latin typeface="Cambria" panose="02040503050406030204" pitchFamily="18" charset="0"/>
                        </a:rPr>
                        <a:t>Cedido</a:t>
                      </a:r>
                      <a:r>
                        <a:rPr lang="en-US" sz="2000" b="1" dirty="0" smtClean="0">
                          <a:solidFill>
                            <a:srgbClr val="000066"/>
                          </a:solidFill>
                          <a:latin typeface="Cambria" panose="02040503050406030204" pitchFamily="18" charset="0"/>
                        </a:rPr>
                        <a:t> </a:t>
                      </a:r>
                      <a:r>
                        <a:rPr lang="en-US" sz="2000" b="1" dirty="0" err="1" smtClean="0">
                          <a:solidFill>
                            <a:srgbClr val="000066"/>
                          </a:solidFill>
                          <a:latin typeface="Cambria" panose="02040503050406030204" pitchFamily="18" charset="0"/>
                        </a:rPr>
                        <a:t>em</a:t>
                      </a:r>
                      <a:r>
                        <a:rPr lang="en-US" sz="2000" b="1" dirty="0" smtClean="0">
                          <a:solidFill>
                            <a:srgbClr val="000066"/>
                          </a:solidFill>
                          <a:latin typeface="Cambria" panose="02040503050406030204" pitchFamily="18" charset="0"/>
                        </a:rPr>
                        <a:t> </a:t>
                      </a:r>
                      <a:r>
                        <a:rPr lang="en-US" sz="2000" b="1" dirty="0" err="1" smtClean="0">
                          <a:solidFill>
                            <a:srgbClr val="000066"/>
                          </a:solidFill>
                          <a:latin typeface="Cambria" panose="02040503050406030204" pitchFamily="18" charset="0"/>
                        </a:rPr>
                        <a:t>relação</a:t>
                      </a:r>
                      <a:r>
                        <a:rPr lang="en-US" sz="2000" b="1" dirty="0" smtClean="0">
                          <a:solidFill>
                            <a:srgbClr val="000066"/>
                          </a:solidFill>
                          <a:latin typeface="Cambria" panose="02040503050406030204" pitchFamily="18" charset="0"/>
                        </a:rPr>
                        <a:t> </a:t>
                      </a:r>
                      <a:r>
                        <a:rPr lang="en-US" sz="2000" b="1" dirty="0" err="1" smtClean="0">
                          <a:solidFill>
                            <a:srgbClr val="000066"/>
                          </a:solidFill>
                          <a:latin typeface="Cambria" panose="02040503050406030204" pitchFamily="18" charset="0"/>
                        </a:rPr>
                        <a:t>ao</a:t>
                      </a:r>
                      <a:r>
                        <a:rPr lang="en-US" sz="2000" b="1" dirty="0" smtClean="0">
                          <a:solidFill>
                            <a:srgbClr val="000066"/>
                          </a:solidFill>
                          <a:latin typeface="Cambria" panose="02040503050406030204" pitchFamily="18" charset="0"/>
                        </a:rPr>
                        <a:t> </a:t>
                      </a:r>
                      <a:r>
                        <a:rPr lang="en-US" sz="2000" b="1" dirty="0" err="1" smtClean="0">
                          <a:solidFill>
                            <a:srgbClr val="000066"/>
                          </a:solidFill>
                          <a:latin typeface="Cambria" panose="02040503050406030204" pitchFamily="18" charset="0"/>
                        </a:rPr>
                        <a:t>Orgão</a:t>
                      </a:r>
                      <a:r>
                        <a:rPr lang="en-US" sz="2000" b="1" dirty="0" smtClean="0">
                          <a:solidFill>
                            <a:srgbClr val="000066"/>
                          </a:solidFill>
                          <a:latin typeface="Cambria" panose="02040503050406030204" pitchFamily="18" charset="0"/>
                        </a:rPr>
                        <a:t> </a:t>
                      </a:r>
                      <a:r>
                        <a:rPr lang="en-US" sz="2000" b="1" dirty="0" err="1" smtClean="0">
                          <a:solidFill>
                            <a:srgbClr val="000066"/>
                          </a:solidFill>
                          <a:latin typeface="Cambria" panose="02040503050406030204" pitchFamily="18" charset="0"/>
                        </a:rPr>
                        <a:t>Público</a:t>
                      </a:r>
                      <a:r>
                        <a:rPr lang="en-US" sz="2000" b="1" baseline="0" dirty="0" smtClean="0">
                          <a:solidFill>
                            <a:srgbClr val="000066"/>
                          </a:solidFill>
                          <a:latin typeface="Cambria" panose="02040503050406030204" pitchFamily="18" charset="0"/>
                        </a:rPr>
                        <a:t> </a:t>
                      </a:r>
                      <a:r>
                        <a:rPr lang="en-US" sz="2000" b="1" baseline="0" dirty="0" err="1" smtClean="0">
                          <a:solidFill>
                            <a:srgbClr val="000066"/>
                          </a:solidFill>
                          <a:latin typeface="Cambria" panose="02040503050406030204" pitchFamily="18" charset="0"/>
                        </a:rPr>
                        <a:t>Cessionário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Não</a:t>
                      </a:r>
                      <a:endParaRPr lang="en-US" sz="2000" b="1" dirty="0">
                        <a:solidFill>
                          <a:srgbClr val="000066"/>
                        </a:solidFill>
                        <a:latin typeface="Cambria" panose="02040503050406030204" pitchFamily="18" charset="0"/>
                      </a:endParaRPr>
                    </a:p>
                  </a:txBody>
                  <a:tcPr marL="91434" marR="91434" marT="45669" marB="45669"/>
                </a:tc>
                <a:tc>
                  <a:txBody>
                    <a:bodyPr/>
                    <a:lstStyle/>
                    <a:p>
                      <a:pPr algn="ctr"/>
                      <a:r>
                        <a:rPr lang="pt-BR" sz="2000" b="1" dirty="0" smtClean="0">
                          <a:solidFill>
                            <a:srgbClr val="000066"/>
                          </a:solidFill>
                          <a:latin typeface="Cambria" panose="02040503050406030204" pitchFamily="18" charset="0"/>
                        </a:rPr>
                        <a:t>Sim</a:t>
                      </a:r>
                      <a:endParaRPr lang="en-US" sz="2000" b="1" dirty="0">
                        <a:solidFill>
                          <a:srgbClr val="000066"/>
                        </a:solidFill>
                        <a:latin typeface="Cambria" panose="02040503050406030204" pitchFamily="18" charset="0"/>
                      </a:endParaRPr>
                    </a:p>
                  </a:txBody>
                  <a:tcPr marL="91434" marR="91434" marT="45669" marB="45669"/>
                </a:tc>
                <a:extLst>
                  <a:ext uri="{0D108BD9-81ED-4DB2-BD59-A6C34878D82A}">
                    <a16:rowId xmlns:a16="http://schemas.microsoft.com/office/drawing/2014/main" val="2560389001"/>
                  </a:ext>
                </a:extLst>
              </a:tr>
            </a:tbl>
          </a:graphicData>
        </a:graphic>
      </p:graphicFrame>
    </p:spTree>
    <p:extLst>
      <p:ext uri="{BB962C8B-B14F-4D97-AF65-F5344CB8AC3E}">
        <p14:creationId xmlns:p14="http://schemas.microsoft.com/office/powerpoint/2010/main" val="2652203252"/>
      </p:ext>
    </p:extLst>
  </p:cSld>
  <p:clrMapOvr>
    <a:masterClrMapping/>
  </p:clrMapOvr>
  <p:transition spd="slow">
    <p:cove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829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ECEDF57D-5BD3-4242-ABF3-283F54C73716}" type="slidenum">
              <a:rPr lang="pt-BR" altLang="pt-BR" sz="1200">
                <a:solidFill>
                  <a:srgbClr val="8F989C"/>
                </a:solidFill>
              </a:rPr>
              <a:pPr>
                <a:spcBef>
                  <a:spcPct val="0"/>
                </a:spcBef>
                <a:buFontTx/>
                <a:buNone/>
              </a:pPr>
              <a:t>119</a:t>
            </a:fld>
            <a:endParaRPr lang="pt-BR" altLang="pt-BR" sz="1200">
              <a:solidFill>
                <a:srgbClr val="8F989C"/>
              </a:solidFill>
            </a:endParaRPr>
          </a:p>
        </p:txBody>
      </p:sp>
      <p:sp>
        <p:nvSpPr>
          <p:cNvPr id="6" name="Rectangle 5"/>
          <p:cNvSpPr/>
          <p:nvPr/>
        </p:nvSpPr>
        <p:spPr>
          <a:xfrm>
            <a:off x="587829" y="188914"/>
            <a:ext cx="10765971" cy="6694140"/>
          </a:xfrm>
          <a:prstGeom prst="rect">
            <a:avLst/>
          </a:prstGeom>
        </p:spPr>
        <p:txBody>
          <a:bodyPr wrap="square">
            <a:spAutoFit/>
          </a:bodyPr>
          <a:lstStyle/>
          <a:p>
            <a:pPr algn="just" eaLnBrk="1" hangingPunct="1">
              <a:defRPr/>
            </a:pPr>
            <a:endParaRPr lang="pt-BR" sz="2100" b="1" dirty="0" smtClean="0">
              <a:solidFill>
                <a:srgbClr val="4831A9"/>
              </a:solidFill>
              <a:latin typeface="Arial" charset="0"/>
              <a:cs typeface="Arial" charset="0"/>
            </a:endParaRPr>
          </a:p>
          <a:p>
            <a:pPr algn="just" eaLnBrk="1" hangingPunct="1">
              <a:defRPr/>
            </a:pPr>
            <a:r>
              <a:rPr lang="pt-BR" sz="2400" b="1" dirty="0" smtClean="0">
                <a:solidFill>
                  <a:srgbClr val="002060"/>
                </a:solidFill>
                <a:latin typeface="Cambria" panose="02040503050406030204" pitchFamily="18" charset="0"/>
                <a:cs typeface="Arial" charset="0"/>
              </a:rPr>
              <a:t>Quem </a:t>
            </a:r>
            <a:r>
              <a:rPr lang="pt-BR" sz="2400" b="1" dirty="0">
                <a:solidFill>
                  <a:srgbClr val="002060"/>
                </a:solidFill>
                <a:latin typeface="Cambria" panose="02040503050406030204" pitchFamily="18" charset="0"/>
                <a:cs typeface="Arial" charset="0"/>
              </a:rPr>
              <a:t>está Obrigado</a:t>
            </a:r>
            <a:r>
              <a:rPr lang="pt-BR" sz="2400" dirty="0">
                <a:solidFill>
                  <a:srgbClr val="002060"/>
                </a:solidFill>
                <a:latin typeface="Cambria" panose="02040503050406030204" pitchFamily="18" charset="0"/>
                <a:cs typeface="Arial" charset="0"/>
              </a:rPr>
              <a:t>: o empregador/empresa, o órgão gestor de mão de obra, o sindicato de trabalhadores avulsos não portuários, a cooperativa, quando utilizam mão de obra dos seguintes trabalhadores, sem vínculo de emprego: trabalhadores avulsos portuários e não portuários, dirigentes sindicais, estagiários, diretores não empregados, cooperados, servidores públicos indicados para Conselho ou Órgão Administrativo, membros de conselho tutelar e trabalhadores cedidos</a:t>
            </a:r>
            <a:r>
              <a:rPr lang="pt-BR" sz="2400" dirty="0" smtClean="0">
                <a:solidFill>
                  <a:srgbClr val="002060"/>
                </a:solidFill>
                <a:latin typeface="Cambria" panose="02040503050406030204" pitchFamily="18" charset="0"/>
                <a:cs typeface="Arial" charset="0"/>
              </a:rPr>
              <a:t>. Além </a:t>
            </a:r>
            <a:r>
              <a:rPr lang="pt-BR" sz="2400" dirty="0">
                <a:solidFill>
                  <a:srgbClr val="002060"/>
                </a:solidFill>
                <a:latin typeface="Cambria" panose="02040503050406030204" pitchFamily="18" charset="0"/>
                <a:cs typeface="Arial" charset="0"/>
              </a:rPr>
              <a:t>dos trabalhadores relacionados acima, a empresa pode cadastrar, opcionalmente, outros contribuintes individuais, que achar necessário, para facilitar seu controle interno.</a:t>
            </a:r>
          </a:p>
          <a:p>
            <a:pPr algn="just" eaLnBrk="1" hangingPunct="1">
              <a:defRPr/>
            </a:pPr>
            <a:endParaRPr lang="en-US" sz="2400" dirty="0">
              <a:solidFill>
                <a:srgbClr val="002060"/>
              </a:solidFill>
              <a:latin typeface="Cambria" panose="02040503050406030204" pitchFamily="18" charset="0"/>
              <a:cs typeface="Arial" charset="0"/>
            </a:endParaRPr>
          </a:p>
          <a:p>
            <a:pPr algn="just" eaLnBrk="1" hangingPunct="1">
              <a:defRPr/>
            </a:pPr>
            <a:r>
              <a:rPr lang="pt-BR" sz="2400" b="1" dirty="0">
                <a:solidFill>
                  <a:srgbClr val="002060"/>
                </a:solidFill>
                <a:latin typeface="Cambria" panose="02040503050406030204" pitchFamily="18" charset="0"/>
                <a:cs typeface="Arial" charset="0"/>
              </a:rPr>
              <a:t>Prazo de envio: </a:t>
            </a:r>
            <a:r>
              <a:rPr lang="pt-BR" sz="2400" dirty="0">
                <a:solidFill>
                  <a:srgbClr val="002060"/>
                </a:solidFill>
                <a:latin typeface="Cambria" panose="02040503050406030204" pitchFamily="18" charset="0"/>
                <a:cs typeface="Arial" charset="0"/>
              </a:rPr>
              <a:t>Deve ser transmitido até o dia 7 (sete) do mês subsequente ao da sua ocorrência,ou antes da transmissão de qualquer outro evento relativo a esse trabalhador. </a:t>
            </a:r>
          </a:p>
          <a:p>
            <a:pPr algn="just" eaLnBrk="1" hangingPunct="1">
              <a:defRPr/>
            </a:pPr>
            <a:endParaRPr lang="en-US" sz="2400" dirty="0">
              <a:solidFill>
                <a:srgbClr val="002060"/>
              </a:solidFill>
              <a:latin typeface="Cambria" panose="02040503050406030204" pitchFamily="18" charset="0"/>
              <a:cs typeface="Arial" charset="0"/>
            </a:endParaRPr>
          </a:p>
          <a:p>
            <a:pPr algn="just" eaLnBrk="1" hangingPunct="1">
              <a:defRPr/>
            </a:pPr>
            <a:r>
              <a:rPr lang="pt-BR" sz="2400" b="1" dirty="0">
                <a:solidFill>
                  <a:srgbClr val="002060"/>
                </a:solidFill>
                <a:latin typeface="Cambria" panose="02040503050406030204" pitchFamily="18" charset="0"/>
                <a:cs typeface="Arial" charset="0"/>
              </a:rPr>
              <a:t>Pré Requisitos:</a:t>
            </a:r>
            <a:r>
              <a:rPr lang="pt-BR" sz="2400" dirty="0">
                <a:solidFill>
                  <a:srgbClr val="002060"/>
                </a:solidFill>
                <a:latin typeface="Cambria" panose="02040503050406030204" pitchFamily="18" charset="0"/>
                <a:cs typeface="Arial" charset="0"/>
              </a:rPr>
              <a:t> envio do evento S-1000 - Informações do Empregador/Contribuinte e tabelas.</a:t>
            </a:r>
          </a:p>
          <a:p>
            <a:pPr algn="just" eaLnBrk="1" hangingPunct="1">
              <a:defRPr/>
            </a:pPr>
            <a:endParaRPr lang="en-US" sz="2400" dirty="0">
              <a:solidFill>
                <a:srgbClr val="002060"/>
              </a:solidFill>
              <a:latin typeface="Cambria" panose="02040503050406030204" pitchFamily="18" charset="0"/>
              <a:cs typeface="Arial" charset="0"/>
            </a:endParaRPr>
          </a:p>
        </p:txBody>
      </p:sp>
    </p:spTree>
    <p:extLst>
      <p:ext uri="{BB962C8B-B14F-4D97-AF65-F5344CB8AC3E}">
        <p14:creationId xmlns:p14="http://schemas.microsoft.com/office/powerpoint/2010/main" val="2824667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a:xfrm>
            <a:off x="1981200" y="274639"/>
            <a:ext cx="8229600" cy="993775"/>
          </a:xfrm>
          <a:solidFill>
            <a:srgbClr val="1B1684"/>
          </a:solidFill>
        </p:spPr>
        <p:txBody>
          <a:bodyPr/>
          <a:lstStyle/>
          <a:p>
            <a:pPr eaLnBrk="1" hangingPunct="1"/>
            <a:r>
              <a:rPr lang="pt-BR" altLang="en-US" smtClean="0">
                <a:solidFill>
                  <a:schemeClr val="bg1"/>
                </a:solidFill>
                <a:latin typeface="Cambria" panose="02040503050406030204" pitchFamily="18" charset="0"/>
              </a:rPr>
              <a:t>PARCEIROS DO GOVERNO</a:t>
            </a:r>
          </a:p>
        </p:txBody>
      </p:sp>
      <p:pic>
        <p:nvPicPr>
          <p:cNvPr id="10243" name="Espaço Reservado para Conteúdo 3" descr="http://ts2.mm.bing.net/th?id=H.4516635998554289&amp;pid=15.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087938" y="4292600"/>
            <a:ext cx="2641600" cy="1296988"/>
          </a:xfrm>
          <a:extLst>
            <a:ext uri="{91240B29-F687-4F45-9708-019B960494DF}">
              <a14:hiddenLine xmlns:a14="http://schemas.microsoft.com/office/drawing/2010/main" w="38100">
                <a:solidFill>
                  <a:srgbClr val="000000"/>
                </a:solidFill>
                <a:miter lim="800000"/>
                <a:headEnd/>
                <a:tailEnd/>
              </a14:hiddenLine>
            </a:ext>
          </a:extLst>
        </p:spPr>
      </p:pic>
      <p:pic>
        <p:nvPicPr>
          <p:cNvPr id="10244" name="Imagem 4" descr="http://ts1.mm.bing.net/th?id=H.4541722862879812&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4292601"/>
            <a:ext cx="28575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245" name="Imagem 5" descr="http://ts2.mm.bing.net/th?id=H.4537024183404305&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6" y="1989138"/>
            <a:ext cx="439261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246" name="Imagem 6" descr="http://ts1.mm.bing.net/th?id=H.5061950763043120&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6588" y="4292600"/>
            <a:ext cx="213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2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9A48FFC9-9EB0-4ACA-BE09-C61BE6E95385}" type="slidenum">
              <a:rPr lang="pt-BR" altLang="pt-BR" sz="1200">
                <a:solidFill>
                  <a:srgbClr val="8F989C"/>
                </a:solidFill>
              </a:rPr>
              <a:pPr>
                <a:spcBef>
                  <a:spcPct val="0"/>
                </a:spcBef>
                <a:buFontTx/>
                <a:buNone/>
              </a:pPr>
              <a:t>12</a:t>
            </a:fld>
            <a:endParaRPr lang="pt-BR" altLang="pt-BR" sz="1200">
              <a:solidFill>
                <a:srgbClr val="8F989C"/>
              </a:solidFill>
            </a:endParaRPr>
          </a:p>
        </p:txBody>
      </p:sp>
      <p:sp>
        <p:nvSpPr>
          <p:cNvPr id="5" name="Footer Placeholder 4"/>
          <p:cNvSpPr>
            <a:spLocks noGrp="1"/>
          </p:cNvSpPr>
          <p:nvPr>
            <p:ph type="ftr" sz="quarter" idx="11"/>
          </p:nvPr>
        </p:nvSpPr>
        <p:spPr/>
        <p:txBody>
          <a:bodyPr/>
          <a:lstStyle/>
          <a:p>
            <a:pPr>
              <a:defRPr/>
            </a:pPr>
            <a:r>
              <a:rPr lang="pt-BR" smtClean="0"/>
              <a:t>www.consortecursos.com.br -  contato@consortecursos.com.br</a:t>
            </a:r>
            <a:endParaRPr lang="pt-BR" dirty="0"/>
          </a:p>
        </p:txBody>
      </p:sp>
      <p:cxnSp>
        <p:nvCxnSpPr>
          <p:cNvPr id="6" name="Straight Arrow Connector 5"/>
          <p:cNvCxnSpPr>
            <a:stCxn id="10245" idx="2"/>
          </p:cNvCxnSpPr>
          <p:nvPr/>
        </p:nvCxnSpPr>
        <p:spPr>
          <a:xfrm flipH="1">
            <a:off x="4367214" y="3213101"/>
            <a:ext cx="1692275" cy="720725"/>
          </a:xfrm>
          <a:prstGeom prst="straightConnector1">
            <a:avLst/>
          </a:prstGeom>
          <a:ln w="2857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076950" y="3213100"/>
            <a:ext cx="234950" cy="863600"/>
          </a:xfrm>
          <a:prstGeom prst="straightConnector1">
            <a:avLst/>
          </a:prstGeom>
          <a:ln w="2857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245" idx="2"/>
          </p:cNvCxnSpPr>
          <p:nvPr/>
        </p:nvCxnSpPr>
        <p:spPr>
          <a:xfrm>
            <a:off x="6059489" y="3213101"/>
            <a:ext cx="2339975" cy="720725"/>
          </a:xfrm>
          <a:prstGeom prst="straightConnector1">
            <a:avLst/>
          </a:prstGeom>
          <a:ln w="2857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52" name="Picture 3" descr="Uma nova era nas relações entre empregadores, empregados e governo">
            <a:hlinkClick r:id="rId6" tooltip="E-Social"/>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2313" y="6199189"/>
            <a:ext cx="259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85682"/>
      </p:ext>
    </p:extLst>
  </p:cSld>
  <p:clrMapOvr>
    <a:masterClrMapping/>
  </p:clrMapOvr>
  <p:transition spd="slow">
    <p:cove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57646" y="274639"/>
            <a:ext cx="10763794" cy="993775"/>
          </a:xfrm>
          <a:solidFill>
            <a:srgbClr val="002060"/>
          </a:solidFill>
        </p:spPr>
        <p:txBody>
          <a:bodyPr rtlCol="0">
            <a:noAutofit/>
          </a:bodyPr>
          <a:lstStyle/>
          <a:p>
            <a:pPr algn="ctr">
              <a:defRPr/>
            </a:pPr>
            <a:r>
              <a:rPr lang="pt-BR" sz="3200" dirty="0">
                <a:solidFill>
                  <a:schemeClr val="bg1"/>
                </a:solidFill>
                <a:latin typeface="Cambria" panose="02040503050406030204" pitchFamily="18" charset="0"/>
              </a:rPr>
              <a:t>S-2306 - Trabalhador Sem Vínculo de Emprego - Alteração Contratual</a:t>
            </a:r>
          </a:p>
        </p:txBody>
      </p:sp>
      <p:sp>
        <p:nvSpPr>
          <p:cNvPr id="5" name="Espaço Reservado para Conteúdo 4"/>
          <p:cNvSpPr>
            <a:spLocks noGrp="1"/>
          </p:cNvSpPr>
          <p:nvPr>
            <p:ph idx="1"/>
          </p:nvPr>
        </p:nvSpPr>
        <p:spPr>
          <a:xfrm>
            <a:off x="757646" y="1600200"/>
            <a:ext cx="10763794" cy="4781550"/>
          </a:xfrm>
          <a:ln>
            <a:solidFill>
              <a:srgbClr val="0070C0"/>
            </a:solidFill>
          </a:ln>
        </p:spPr>
        <p:txBody>
          <a:bodyPr rtlCol="0">
            <a:normAutofit lnSpcReduction="10000"/>
          </a:bodyPr>
          <a:lstStyle/>
          <a:p>
            <a:pPr algn="just">
              <a:buFont typeface="Arial" charset="0"/>
              <a:buChar char="•"/>
              <a:defRPr/>
            </a:pPr>
            <a:r>
              <a:rPr lang="pt-BR" b="1" dirty="0">
                <a:solidFill>
                  <a:srgbClr val="002060"/>
                </a:solidFill>
                <a:latin typeface="Cambria" panose="02040503050406030204" pitchFamily="18" charset="0"/>
              </a:rPr>
              <a:t>Conceito do Evento:</a:t>
            </a:r>
            <a:r>
              <a:rPr lang="pt-BR" dirty="0">
                <a:solidFill>
                  <a:srgbClr val="002060"/>
                </a:solidFill>
                <a:latin typeface="Cambria" panose="02040503050406030204" pitchFamily="18" charset="0"/>
              </a:rPr>
              <a:t> são as informações utilizadas para a atualização dos dados contratuais relativos aos trabalhadores que não possuem vínculo empregatício com a empresa.</a:t>
            </a:r>
            <a:endParaRPr lang="en-US" dirty="0">
              <a:solidFill>
                <a:srgbClr val="002060"/>
              </a:solidFill>
              <a:latin typeface="Cambria" panose="02040503050406030204" pitchFamily="18" charset="0"/>
            </a:endParaRPr>
          </a:p>
          <a:p>
            <a:pPr algn="just">
              <a:buFont typeface="Arial" charset="0"/>
              <a:buChar char="•"/>
              <a:defRPr/>
            </a:pPr>
            <a:r>
              <a:rPr lang="pt-BR" b="1" dirty="0">
                <a:solidFill>
                  <a:srgbClr val="002060"/>
                </a:solidFill>
                <a:latin typeface="Cambria" panose="02040503050406030204" pitchFamily="18" charset="0"/>
              </a:rPr>
              <a:t>Quem está Obrigado:</a:t>
            </a:r>
            <a:r>
              <a:rPr lang="pt-BR" dirty="0">
                <a:solidFill>
                  <a:srgbClr val="002060"/>
                </a:solidFill>
                <a:latin typeface="Cambria" panose="02040503050406030204" pitchFamily="18" charset="0"/>
              </a:rPr>
              <a:t> as empresas que utilizam mão de obra de Trabalhador Sem Vínculo de Emprego informado no evento S-2300 - Trabalhador sem Vínculo – Início.</a:t>
            </a:r>
            <a:endParaRPr lang="en-US" dirty="0">
              <a:solidFill>
                <a:srgbClr val="002060"/>
              </a:solidFill>
              <a:latin typeface="Cambria" panose="02040503050406030204" pitchFamily="18" charset="0"/>
            </a:endParaRPr>
          </a:p>
          <a:p>
            <a:pPr algn="just">
              <a:buFont typeface="Arial" charset="0"/>
              <a:buChar char="•"/>
              <a:defRPr/>
            </a:pPr>
            <a:r>
              <a:rPr lang="pt-BR" b="1" dirty="0">
                <a:solidFill>
                  <a:srgbClr val="002060"/>
                </a:solidFill>
                <a:latin typeface="Cambria" panose="02040503050406030204" pitchFamily="18" charset="0"/>
              </a:rPr>
              <a:t>Prazo de envio: </a:t>
            </a:r>
            <a:r>
              <a:rPr lang="pt-BR" dirty="0">
                <a:solidFill>
                  <a:srgbClr val="002060"/>
                </a:solidFill>
                <a:latin typeface="Cambria" panose="02040503050406030204" pitchFamily="18" charset="0"/>
              </a:rPr>
              <a:t>este evento deve ser enviado até o dia 07 (sete) do mês seguinte à ocorrência da alteração, ou antes, do envio do evento S-1299 – Fechamento de Eventos Periódicos, o que ocorrer primeiro.</a:t>
            </a:r>
            <a:endParaRPr lang="en-US" dirty="0">
              <a:solidFill>
                <a:srgbClr val="002060"/>
              </a:solidFill>
              <a:latin typeface="Cambria" panose="02040503050406030204" pitchFamily="18" charset="0"/>
            </a:endParaRPr>
          </a:p>
          <a:p>
            <a:pPr algn="just">
              <a:buFont typeface="Arial" charset="0"/>
              <a:buChar char="•"/>
              <a:defRPr/>
            </a:pPr>
            <a:r>
              <a:rPr lang="pt-BR" b="1" dirty="0" smtClean="0">
                <a:solidFill>
                  <a:srgbClr val="002060"/>
                </a:solidFill>
                <a:latin typeface="Cambria" panose="02040503050406030204" pitchFamily="18" charset="0"/>
              </a:rPr>
              <a:t>Pré </a:t>
            </a:r>
            <a:r>
              <a:rPr lang="pt-BR" b="1" dirty="0">
                <a:solidFill>
                  <a:srgbClr val="002060"/>
                </a:solidFill>
                <a:latin typeface="Cambria" panose="02040503050406030204" pitchFamily="18" charset="0"/>
              </a:rPr>
              <a:t>requisitos:</a:t>
            </a:r>
            <a:r>
              <a:rPr lang="pt-BR" dirty="0">
                <a:solidFill>
                  <a:srgbClr val="002060"/>
                </a:solidFill>
                <a:latin typeface="Cambria" panose="02040503050406030204" pitchFamily="18" charset="0"/>
              </a:rPr>
              <a:t> envio do evento S-2300 - Trabalhador sem Vínculo de Emprego - Início.</a:t>
            </a:r>
            <a:endParaRPr lang="en-US" dirty="0">
              <a:solidFill>
                <a:srgbClr val="002060"/>
              </a:solidFill>
              <a:latin typeface="Cambria" panose="02040503050406030204" pitchFamily="18" charset="0"/>
            </a:endParaRPr>
          </a:p>
          <a:p>
            <a:pPr>
              <a:defRPr/>
            </a:pPr>
            <a:endParaRPr lang="pt-BR" dirty="0" smtClean="0"/>
          </a:p>
        </p:txBody>
      </p:sp>
      <p:sp>
        <p:nvSpPr>
          <p:cNvPr id="8397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AD6EEB35-2621-4E4B-9456-B838C4287D1A}" type="slidenum">
              <a:rPr lang="pt-BR" altLang="pt-BR" sz="1200">
                <a:solidFill>
                  <a:srgbClr val="8F989C"/>
                </a:solidFill>
              </a:rPr>
              <a:pPr>
                <a:spcBef>
                  <a:spcPct val="0"/>
                </a:spcBef>
                <a:buFontTx/>
                <a:buNone/>
              </a:pPr>
              <a:t>120</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695044054"/>
      </p:ext>
    </p:extLst>
  </p:cSld>
  <p:clrMapOvr>
    <a:masterClrMapping/>
  </p:clrMapOvr>
  <p:transition spd="slow">
    <p:cove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ítulo 3"/>
          <p:cNvSpPr>
            <a:spLocks noGrp="1"/>
          </p:cNvSpPr>
          <p:nvPr>
            <p:ph type="title"/>
          </p:nvPr>
        </p:nvSpPr>
        <p:spPr>
          <a:xfrm>
            <a:off x="470263" y="274639"/>
            <a:ext cx="11064240" cy="993775"/>
          </a:xfrm>
          <a:solidFill>
            <a:srgbClr val="002060"/>
          </a:solidFill>
        </p:spPr>
        <p:txBody>
          <a:bodyPr/>
          <a:lstStyle/>
          <a:p>
            <a:pPr algn="ctr" eaLnBrk="1" hangingPunct="1"/>
            <a:r>
              <a:rPr lang="pt-BR" altLang="en-US" sz="3200" b="1" dirty="0">
                <a:solidFill>
                  <a:schemeClr val="bg1"/>
                </a:solidFill>
              </a:rPr>
              <a:t>S-2399 - Trabalhador Sem Vínculo de Emprego - Término</a:t>
            </a:r>
            <a:endParaRPr lang="pt-BR" altLang="en-US" sz="3200" dirty="0">
              <a:solidFill>
                <a:schemeClr val="bg1"/>
              </a:solidFill>
            </a:endParaRPr>
          </a:p>
        </p:txBody>
      </p:sp>
      <p:sp>
        <p:nvSpPr>
          <p:cNvPr id="5" name="Espaço Reservado para Conteúdo 4"/>
          <p:cNvSpPr>
            <a:spLocks noGrp="1"/>
          </p:cNvSpPr>
          <p:nvPr>
            <p:ph idx="1"/>
          </p:nvPr>
        </p:nvSpPr>
        <p:spPr>
          <a:xfrm>
            <a:off x="470263" y="1600200"/>
            <a:ext cx="11064240" cy="4852988"/>
          </a:xfrm>
          <a:ln>
            <a:solidFill>
              <a:srgbClr val="0070C0"/>
            </a:solidFill>
          </a:ln>
        </p:spPr>
        <p:txBody>
          <a:bodyPr rtlCol="0">
            <a:noAutofit/>
          </a:bodyPr>
          <a:lstStyle/>
          <a:p>
            <a:pPr algn="just">
              <a:buFont typeface="Arial" charset="0"/>
              <a:buChar char="•"/>
              <a:defRPr/>
            </a:pPr>
            <a:r>
              <a:rPr lang="pt-BR" sz="2500" b="1" dirty="0">
                <a:solidFill>
                  <a:srgbClr val="4831A9"/>
                </a:solidFill>
              </a:rPr>
              <a:t>Conceito do Evento</a:t>
            </a:r>
            <a:r>
              <a:rPr lang="pt-BR" sz="2500" b="1" dirty="0">
                <a:solidFill>
                  <a:schemeClr val="bg2">
                    <a:lumMod val="10000"/>
                  </a:schemeClr>
                </a:solidFill>
              </a:rPr>
              <a:t>:</a:t>
            </a:r>
            <a:r>
              <a:rPr lang="pt-BR" sz="2500" dirty="0">
                <a:solidFill>
                  <a:schemeClr val="bg2">
                    <a:lumMod val="10000"/>
                  </a:schemeClr>
                </a:solidFill>
              </a:rPr>
              <a:t> são as informações utilizadas para o encerramento de contrato/prestação de serviço com o trabalhador sem vínculo empregatício. </a:t>
            </a:r>
            <a:endParaRPr lang="en-US" sz="2500" dirty="0">
              <a:solidFill>
                <a:schemeClr val="bg2">
                  <a:lumMod val="10000"/>
                </a:schemeClr>
              </a:solidFill>
            </a:endParaRPr>
          </a:p>
          <a:p>
            <a:pPr algn="just">
              <a:buFont typeface="Arial" charset="0"/>
              <a:buChar char="•"/>
              <a:defRPr/>
            </a:pPr>
            <a:r>
              <a:rPr lang="pt-BR" sz="2500" b="1" dirty="0">
                <a:solidFill>
                  <a:srgbClr val="4831A9"/>
                </a:solidFill>
              </a:rPr>
              <a:t>Quem está Obrigado</a:t>
            </a:r>
            <a:r>
              <a:rPr lang="pt-BR" sz="2500" b="1" dirty="0">
                <a:solidFill>
                  <a:schemeClr val="bg2">
                    <a:lumMod val="10000"/>
                  </a:schemeClr>
                </a:solidFill>
              </a:rPr>
              <a:t>:</a:t>
            </a:r>
            <a:r>
              <a:rPr lang="pt-BR" sz="2500" dirty="0">
                <a:solidFill>
                  <a:schemeClr val="bg2">
                    <a:lumMod val="10000"/>
                  </a:schemeClr>
                </a:solidFill>
              </a:rPr>
              <a:t> as empresas que utilizaram mão de obra de Trabalhador Sem Vínculo de Emprego informado no evento S-2300 - Trabalhador sem Vínculo – Início.</a:t>
            </a:r>
            <a:endParaRPr lang="en-US" sz="2500" dirty="0">
              <a:solidFill>
                <a:schemeClr val="bg2">
                  <a:lumMod val="10000"/>
                </a:schemeClr>
              </a:solidFill>
            </a:endParaRPr>
          </a:p>
          <a:p>
            <a:pPr algn="just">
              <a:buFont typeface="Arial" charset="0"/>
              <a:buChar char="•"/>
              <a:defRPr/>
            </a:pPr>
            <a:r>
              <a:rPr lang="pt-BR" sz="2500" dirty="0">
                <a:solidFill>
                  <a:schemeClr val="bg2">
                    <a:lumMod val="10000"/>
                  </a:schemeClr>
                </a:solidFill>
              </a:rPr>
              <a:t> </a:t>
            </a:r>
            <a:r>
              <a:rPr lang="pt-BR" sz="2500" b="1" dirty="0">
                <a:solidFill>
                  <a:srgbClr val="4831A9"/>
                </a:solidFill>
              </a:rPr>
              <a:t>Prazo de envio</a:t>
            </a:r>
            <a:r>
              <a:rPr lang="pt-BR" sz="2500" b="1" dirty="0">
                <a:solidFill>
                  <a:schemeClr val="bg2">
                    <a:lumMod val="10000"/>
                  </a:schemeClr>
                </a:solidFill>
              </a:rPr>
              <a:t>: </a:t>
            </a:r>
            <a:r>
              <a:rPr lang="pt-BR" sz="2500" dirty="0">
                <a:solidFill>
                  <a:schemeClr val="bg2">
                    <a:lumMod val="10000"/>
                  </a:schemeClr>
                </a:solidFill>
              </a:rPr>
              <a:t>este evento deve ser enviado até o dia 07 (sete) do mês seguinte ao término da contratação/prestação de serviço ou antes do envio do do evento S-1299 - Fechamento de Eventos Periódicos, o que ocorrer primeiro.</a:t>
            </a:r>
            <a:endParaRPr lang="en-US" sz="2500" dirty="0">
              <a:solidFill>
                <a:schemeClr val="bg2">
                  <a:lumMod val="10000"/>
                </a:schemeClr>
              </a:solidFill>
            </a:endParaRPr>
          </a:p>
          <a:p>
            <a:pPr algn="just">
              <a:buFont typeface="Arial" charset="0"/>
              <a:buChar char="•"/>
              <a:defRPr/>
            </a:pPr>
            <a:r>
              <a:rPr lang="pt-BR" sz="2500" dirty="0">
                <a:solidFill>
                  <a:schemeClr val="bg2">
                    <a:lumMod val="10000"/>
                  </a:schemeClr>
                </a:solidFill>
              </a:rPr>
              <a:t> </a:t>
            </a:r>
            <a:r>
              <a:rPr lang="pt-BR" sz="2500" b="1" dirty="0">
                <a:solidFill>
                  <a:srgbClr val="4831A9"/>
                </a:solidFill>
              </a:rPr>
              <a:t>Pré requisitos</a:t>
            </a:r>
            <a:r>
              <a:rPr lang="pt-BR" sz="2500" b="1" dirty="0">
                <a:solidFill>
                  <a:schemeClr val="bg2">
                    <a:lumMod val="10000"/>
                  </a:schemeClr>
                </a:solidFill>
              </a:rPr>
              <a:t>:</a:t>
            </a:r>
            <a:r>
              <a:rPr lang="pt-BR" sz="2500" dirty="0">
                <a:solidFill>
                  <a:schemeClr val="bg2">
                    <a:lumMod val="10000"/>
                  </a:schemeClr>
                </a:solidFill>
              </a:rPr>
              <a:t> envio do evento S-2300 - Trabalhador sem Vínculo de Emprego – Início.</a:t>
            </a:r>
            <a:endParaRPr lang="en-US" sz="2500" dirty="0">
              <a:solidFill>
                <a:schemeClr val="bg2">
                  <a:lumMod val="10000"/>
                </a:schemeClr>
              </a:solidFill>
            </a:endParaRPr>
          </a:p>
        </p:txBody>
      </p:sp>
      <p:sp>
        <p:nvSpPr>
          <p:cNvPr id="8499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DBF25CF0-5DDD-49AC-9C3F-C2018B4F5735}" type="slidenum">
              <a:rPr lang="pt-BR" altLang="pt-BR" sz="1200">
                <a:solidFill>
                  <a:srgbClr val="8F989C"/>
                </a:solidFill>
              </a:rPr>
              <a:pPr>
                <a:spcBef>
                  <a:spcPct val="0"/>
                </a:spcBef>
                <a:buFontTx/>
                <a:buNone/>
              </a:pPr>
              <a:t>121</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2145183787"/>
      </p:ext>
    </p:extLst>
  </p:cSld>
  <p:clrMapOvr>
    <a:masterClrMapping/>
  </p:clrMapOvr>
  <p:transition spd="slow">
    <p:cove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ítulo 3"/>
          <p:cNvSpPr>
            <a:spLocks noGrp="1"/>
          </p:cNvSpPr>
          <p:nvPr>
            <p:ph type="title"/>
          </p:nvPr>
        </p:nvSpPr>
        <p:spPr>
          <a:xfrm>
            <a:off x="757646" y="274638"/>
            <a:ext cx="10737668" cy="850900"/>
          </a:xfrm>
          <a:solidFill>
            <a:srgbClr val="002060"/>
          </a:solidFill>
        </p:spPr>
        <p:txBody>
          <a:bodyPr>
            <a:normAutofit/>
          </a:bodyPr>
          <a:lstStyle/>
          <a:p>
            <a:pPr algn="ctr" eaLnBrk="1" hangingPunct="1"/>
            <a:r>
              <a:rPr lang="pt-BR" altLang="en-US" sz="3200" b="1" dirty="0">
                <a:solidFill>
                  <a:schemeClr val="bg1"/>
                </a:solidFill>
              </a:rPr>
              <a:t>S-3000 - Exclusão de Evento Enviado Indevidamente</a:t>
            </a:r>
            <a:endParaRPr lang="pt-BR" altLang="en-US" sz="3200" dirty="0">
              <a:solidFill>
                <a:schemeClr val="bg1"/>
              </a:solidFill>
            </a:endParaRPr>
          </a:p>
        </p:txBody>
      </p:sp>
      <p:sp>
        <p:nvSpPr>
          <p:cNvPr id="5" name="Espaço Reservado para Conteúdo 4"/>
          <p:cNvSpPr>
            <a:spLocks noGrp="1"/>
          </p:cNvSpPr>
          <p:nvPr>
            <p:ph idx="1"/>
          </p:nvPr>
        </p:nvSpPr>
        <p:spPr>
          <a:xfrm>
            <a:off x="757646" y="1412876"/>
            <a:ext cx="10737668" cy="5040313"/>
          </a:xfrm>
          <a:ln>
            <a:solidFill>
              <a:srgbClr val="0070C0"/>
            </a:solidFill>
          </a:ln>
        </p:spPr>
        <p:txBody>
          <a:bodyPr rtlCol="0">
            <a:noAutofit/>
          </a:bodyPr>
          <a:lstStyle/>
          <a:p>
            <a:pPr algn="just">
              <a:buFont typeface="Arial" charset="0"/>
              <a:buChar char="•"/>
              <a:defRPr/>
            </a:pPr>
            <a:r>
              <a:rPr lang="pt-BR" b="1" dirty="0">
                <a:solidFill>
                  <a:srgbClr val="4831A9"/>
                </a:solidFill>
              </a:rPr>
              <a:t>Conceito do evento</a:t>
            </a:r>
            <a:r>
              <a:rPr lang="pt-BR" b="1" dirty="0">
                <a:solidFill>
                  <a:schemeClr val="bg2">
                    <a:lumMod val="10000"/>
                  </a:schemeClr>
                </a:solidFill>
              </a:rPr>
              <a:t>: </a:t>
            </a:r>
            <a:r>
              <a:rPr lang="pt-BR" dirty="0">
                <a:solidFill>
                  <a:schemeClr val="bg2">
                    <a:lumMod val="10000"/>
                  </a:schemeClr>
                </a:solidFill>
              </a:rPr>
              <a:t>utilizado para tornar sem efeito um evento enviado indevidamente, o qual deve estar incluído entre as faixas S-1200 a S-2399, com exceção dos eventos S-1299 – Fechamento dos Eventos Periódicos.</a:t>
            </a:r>
            <a:endParaRPr lang="en-US" dirty="0">
              <a:solidFill>
                <a:schemeClr val="bg2">
                  <a:lumMod val="10000"/>
                </a:schemeClr>
              </a:solidFill>
            </a:endParaRPr>
          </a:p>
          <a:p>
            <a:pPr algn="just">
              <a:buFont typeface="Arial" charset="0"/>
              <a:buChar char="•"/>
              <a:defRPr/>
            </a:pPr>
            <a:r>
              <a:rPr lang="pt-BR" b="1" dirty="0">
                <a:solidFill>
                  <a:srgbClr val="4831A9"/>
                </a:solidFill>
              </a:rPr>
              <a:t>Quem está obrigado</a:t>
            </a:r>
            <a:r>
              <a:rPr lang="pt-BR" b="1" dirty="0">
                <a:solidFill>
                  <a:schemeClr val="bg2">
                    <a:lumMod val="10000"/>
                  </a:schemeClr>
                </a:solidFill>
              </a:rPr>
              <a:t>:</a:t>
            </a:r>
            <a:r>
              <a:rPr lang="pt-BR" dirty="0">
                <a:solidFill>
                  <a:schemeClr val="bg2">
                    <a:lumMod val="10000"/>
                  </a:schemeClr>
                </a:solidFill>
              </a:rPr>
              <a:t> o empregador/contribuinte quando necessitar tornar sem efeito um determinado evento.</a:t>
            </a:r>
            <a:endParaRPr lang="en-US" dirty="0">
              <a:solidFill>
                <a:schemeClr val="bg2">
                  <a:lumMod val="10000"/>
                </a:schemeClr>
              </a:solidFill>
            </a:endParaRPr>
          </a:p>
          <a:p>
            <a:pPr algn="just">
              <a:buFont typeface="Arial" charset="0"/>
              <a:buChar char="•"/>
              <a:defRPr/>
            </a:pPr>
            <a:r>
              <a:rPr lang="pt-BR" b="1" dirty="0">
                <a:solidFill>
                  <a:srgbClr val="4831A9"/>
                </a:solidFill>
              </a:rPr>
              <a:t>Prazo de envio</a:t>
            </a:r>
            <a:r>
              <a:rPr lang="pt-BR" b="1" dirty="0">
                <a:solidFill>
                  <a:schemeClr val="bg2">
                    <a:lumMod val="10000"/>
                  </a:schemeClr>
                </a:solidFill>
              </a:rPr>
              <a:t>:</a:t>
            </a:r>
            <a:r>
              <a:rPr lang="pt-BR" dirty="0">
                <a:solidFill>
                  <a:schemeClr val="bg2">
                    <a:lumMod val="10000"/>
                  </a:schemeClr>
                </a:solidFill>
              </a:rPr>
              <a:t> sempre que necessária a exclusão de algum evento enviado indevidamente. </a:t>
            </a:r>
            <a:endParaRPr lang="en-US" dirty="0">
              <a:solidFill>
                <a:schemeClr val="bg2">
                  <a:lumMod val="10000"/>
                </a:schemeClr>
              </a:solidFill>
            </a:endParaRPr>
          </a:p>
          <a:p>
            <a:pPr algn="just">
              <a:buFont typeface="Arial" charset="0"/>
              <a:buChar char="•"/>
              <a:defRPr/>
            </a:pPr>
            <a:r>
              <a:rPr lang="pt-BR" b="1" dirty="0">
                <a:solidFill>
                  <a:srgbClr val="4831A9"/>
                </a:solidFill>
              </a:rPr>
              <a:t>Pré requisitos</a:t>
            </a:r>
            <a:r>
              <a:rPr lang="pt-BR" b="1" dirty="0">
                <a:solidFill>
                  <a:schemeClr val="bg2">
                    <a:lumMod val="10000"/>
                  </a:schemeClr>
                </a:solidFill>
              </a:rPr>
              <a:t>: </a:t>
            </a:r>
            <a:r>
              <a:rPr lang="pt-BR" dirty="0">
                <a:solidFill>
                  <a:schemeClr val="bg2">
                    <a:lumMod val="10000"/>
                  </a:schemeClr>
                </a:solidFill>
              </a:rPr>
              <a:t>envio anterior do evento a ser excluído</a:t>
            </a:r>
            <a:endParaRPr lang="en-US" dirty="0">
              <a:solidFill>
                <a:schemeClr val="bg2">
                  <a:lumMod val="10000"/>
                </a:schemeClr>
              </a:solidFill>
            </a:endParaRPr>
          </a:p>
          <a:p>
            <a:pPr marL="0" indent="0" algn="just">
              <a:buNone/>
              <a:defRPr/>
            </a:pPr>
            <a:endParaRPr lang="en-US" dirty="0">
              <a:solidFill>
                <a:schemeClr val="bg2">
                  <a:lumMod val="10000"/>
                </a:schemeClr>
              </a:solidFill>
            </a:endParaRPr>
          </a:p>
        </p:txBody>
      </p:sp>
      <p:sp>
        <p:nvSpPr>
          <p:cNvPr id="870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C1FEA226-09B6-4721-8570-1B842A997908}" type="slidenum">
              <a:rPr lang="pt-BR" altLang="pt-BR" sz="1200">
                <a:solidFill>
                  <a:srgbClr val="8F989C"/>
                </a:solidFill>
              </a:rPr>
              <a:pPr>
                <a:spcBef>
                  <a:spcPct val="0"/>
                </a:spcBef>
                <a:buFontTx/>
                <a:buNone/>
              </a:pPr>
              <a:t>122</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1399853562"/>
      </p:ext>
    </p:extLst>
  </p:cSld>
  <p:clrMapOvr>
    <a:masterClrMapping/>
  </p:clrMapOvr>
  <p:transition spd="slow">
    <p:cove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ítulo 5"/>
          <p:cNvSpPr>
            <a:spLocks noGrp="1"/>
          </p:cNvSpPr>
          <p:nvPr>
            <p:ph type="ctrTitle"/>
          </p:nvPr>
        </p:nvSpPr>
        <p:spPr>
          <a:solidFill>
            <a:srgbClr val="002060"/>
          </a:solidFill>
        </p:spPr>
        <p:txBody>
          <a:bodyPr/>
          <a:lstStyle/>
          <a:p>
            <a:r>
              <a:rPr lang="pt-BR" altLang="en-US" b="1" dirty="0" smtClean="0">
                <a:solidFill>
                  <a:schemeClr val="bg1"/>
                </a:solidFill>
              </a:rPr>
              <a:t>- Eventos Periódicos</a:t>
            </a:r>
            <a:r>
              <a:rPr lang="pt-BR" altLang="en-US" dirty="0" smtClean="0">
                <a:solidFill>
                  <a:schemeClr val="bg1"/>
                </a:solidFill>
              </a:rPr>
              <a:t> –.</a:t>
            </a:r>
            <a:br>
              <a:rPr lang="pt-BR" altLang="en-US" dirty="0" smtClean="0">
                <a:solidFill>
                  <a:schemeClr val="bg1"/>
                </a:solidFill>
              </a:rPr>
            </a:br>
            <a:r>
              <a:rPr lang="pt-BR" altLang="en-US" dirty="0" smtClean="0">
                <a:solidFill>
                  <a:schemeClr val="bg1"/>
                </a:solidFill>
              </a:rPr>
              <a:t> </a:t>
            </a:r>
            <a:endParaRPr lang="en-US" altLang="en-US" dirty="0" smtClean="0">
              <a:solidFill>
                <a:schemeClr val="bg1"/>
              </a:solidFill>
            </a:endParaRPr>
          </a:p>
        </p:txBody>
      </p:sp>
      <p:sp>
        <p:nvSpPr>
          <p:cNvPr id="7" name="Subtítulo 6"/>
          <p:cNvSpPr>
            <a:spLocks noGrp="1"/>
          </p:cNvSpPr>
          <p:nvPr>
            <p:ph type="subTitle" idx="1"/>
          </p:nvPr>
        </p:nvSpPr>
        <p:spPr>
          <a:xfrm>
            <a:off x="3079750" y="4652963"/>
            <a:ext cx="6400800" cy="647700"/>
          </a:xfrm>
          <a:solidFill>
            <a:srgbClr val="00B050"/>
          </a:solidFill>
          <a:ln>
            <a:solidFill>
              <a:schemeClr val="tx2">
                <a:lumMod val="50000"/>
              </a:schemeClr>
            </a:solidFill>
          </a:ln>
        </p:spPr>
        <p:txBody>
          <a:bodyPr rtlCol="0">
            <a:normAutofit/>
          </a:bodyPr>
          <a:lstStyle/>
          <a:p>
            <a:pPr>
              <a:defRPr/>
            </a:pPr>
            <a:r>
              <a:rPr lang="pt-BR" sz="3200" b="1" dirty="0" smtClean="0">
                <a:solidFill>
                  <a:schemeClr val="tx1">
                    <a:lumMod val="95000"/>
                    <a:lumOff val="5000"/>
                  </a:schemeClr>
                </a:solidFill>
                <a:latin typeface="Cambria" panose="02040503050406030204" pitchFamily="18" charset="0"/>
              </a:rPr>
              <a:t>Folha de Pagamento</a:t>
            </a:r>
          </a:p>
          <a:p>
            <a:pPr>
              <a:defRPr/>
            </a:pPr>
            <a:endParaRPr lang="pt-BR" sz="3200" b="1" dirty="0" smtClean="0">
              <a:solidFill>
                <a:schemeClr val="tx1">
                  <a:lumMod val="95000"/>
                  <a:lumOff val="5000"/>
                </a:schemeClr>
              </a:solidFill>
              <a:latin typeface="Cambria" panose="02040503050406030204" pitchFamily="18" charset="0"/>
            </a:endParaRPr>
          </a:p>
        </p:txBody>
      </p:sp>
      <p:sp>
        <p:nvSpPr>
          <p:cNvPr id="890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B9A3830E-152C-4401-8534-5D0A725F7073}" type="slidenum">
              <a:rPr lang="pt-BR" altLang="pt-BR" sz="1200">
                <a:solidFill>
                  <a:srgbClr val="8F989C"/>
                </a:solidFill>
              </a:rPr>
              <a:pPr>
                <a:spcBef>
                  <a:spcPct val="0"/>
                </a:spcBef>
                <a:buFontTx/>
                <a:buNone/>
              </a:pPr>
              <a:t>123</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3345276622"/>
      </p:ext>
    </p:extLst>
  </p:cSld>
  <p:clrMapOvr>
    <a:masterClrMapping/>
  </p:clrMapOvr>
  <p:transition spd="slow">
    <p:cove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770709" y="274639"/>
            <a:ext cx="10306594" cy="922337"/>
          </a:xfrm>
          <a:solidFill>
            <a:srgbClr val="002060"/>
          </a:solidFill>
        </p:spPr>
        <p:txBody>
          <a:bodyPr/>
          <a:lstStyle/>
          <a:p>
            <a:r>
              <a:rPr lang="pt-BR" altLang="en-US" b="1" dirty="0" smtClean="0">
                <a:solidFill>
                  <a:schemeClr val="bg1"/>
                </a:solidFill>
              </a:rPr>
              <a:t>Eventos Periódicos</a:t>
            </a:r>
            <a:endParaRPr lang="en-US" altLang="en-US" dirty="0" smtClean="0">
              <a:solidFill>
                <a:schemeClr val="bg1"/>
              </a:solidFill>
            </a:endParaRPr>
          </a:p>
        </p:txBody>
      </p:sp>
      <p:sp>
        <p:nvSpPr>
          <p:cNvPr id="3" name="Content Placeholder 2"/>
          <p:cNvSpPr>
            <a:spLocks noGrp="1"/>
          </p:cNvSpPr>
          <p:nvPr>
            <p:ph idx="1"/>
          </p:nvPr>
        </p:nvSpPr>
        <p:spPr>
          <a:xfrm>
            <a:off x="770709" y="1412875"/>
            <a:ext cx="10306594" cy="4713288"/>
          </a:xfrm>
          <a:ln>
            <a:solidFill>
              <a:srgbClr val="1B1684"/>
            </a:solidFill>
          </a:ln>
        </p:spPr>
        <p:txBody>
          <a:bodyPr>
            <a:normAutofit fontScale="85000" lnSpcReduction="20000"/>
          </a:bodyPr>
          <a:lstStyle/>
          <a:p>
            <a:pPr algn="just">
              <a:defRPr/>
            </a:pPr>
            <a:r>
              <a:rPr lang="pt-BR" sz="3000" dirty="0">
                <a:solidFill>
                  <a:srgbClr val="002060"/>
                </a:solidFill>
                <a:latin typeface="Cambria" panose="02040503050406030204" pitchFamily="18" charset="0"/>
              </a:rPr>
              <a:t>São os eventos que têm periodicidade previamente definida para sua ocorrência. </a:t>
            </a:r>
          </a:p>
          <a:p>
            <a:pPr algn="just">
              <a:defRPr/>
            </a:pPr>
            <a:r>
              <a:rPr lang="pt-BR" sz="3000" dirty="0">
                <a:solidFill>
                  <a:srgbClr val="002060"/>
                </a:solidFill>
                <a:latin typeface="Cambria" panose="02040503050406030204" pitchFamily="18" charset="0"/>
              </a:rPr>
              <a:t>Seu prazo de transmissão é até o dia 07 do mês seguinte, antecipando o vencimento para o dia útil imediatamente anterior em caso de não haver expediente bancário, com exceção do evento de espetáculo desportivo. </a:t>
            </a:r>
            <a:endParaRPr lang="pt-BR" sz="3000" dirty="0" smtClean="0">
              <a:solidFill>
                <a:srgbClr val="002060"/>
              </a:solidFill>
              <a:latin typeface="Cambria" panose="02040503050406030204" pitchFamily="18" charset="0"/>
            </a:endParaRPr>
          </a:p>
          <a:p>
            <a:pPr algn="just">
              <a:defRPr/>
            </a:pPr>
            <a:r>
              <a:rPr lang="pt-BR" sz="3000" dirty="0">
                <a:solidFill>
                  <a:srgbClr val="002060"/>
                </a:solidFill>
                <a:latin typeface="Cambria" panose="02040503050406030204" pitchFamily="18" charset="0"/>
              </a:rPr>
              <a:t>São compostos por informações de folha de pagamento, de apuração de outros fatos geradores de contribuições previdenciárias e de retenção do imposto sobre a renda retido na fonte sobre pagamentos feitos pelo próprio contribuinte. </a:t>
            </a:r>
          </a:p>
          <a:p>
            <a:pPr algn="just">
              <a:defRPr/>
            </a:pPr>
            <a:r>
              <a:rPr lang="pt-BR" sz="3000" dirty="0">
                <a:solidFill>
                  <a:srgbClr val="002060"/>
                </a:solidFill>
                <a:latin typeface="Cambria" panose="02040503050406030204" pitchFamily="18" charset="0"/>
              </a:rPr>
              <a:t>Também estão previstas as informações de retenção das contribuições sociais incidentes sobre pagamentos efetuados às pessoas jurídicas.</a:t>
            </a:r>
            <a:endParaRPr lang="en-US" sz="3000" dirty="0">
              <a:solidFill>
                <a:srgbClr val="002060"/>
              </a:solidFill>
              <a:latin typeface="Cambria" panose="02040503050406030204" pitchFamily="18" charset="0"/>
            </a:endParaRPr>
          </a:p>
          <a:p>
            <a:pPr algn="just">
              <a:defRPr/>
            </a:pPr>
            <a:endParaRPr lang="pt-BR" sz="3000" dirty="0">
              <a:solidFill>
                <a:srgbClr val="002060"/>
              </a:solidFill>
              <a:latin typeface="Cambria" panose="02040503050406030204" pitchFamily="18" charset="0"/>
            </a:endParaRPr>
          </a:p>
          <a:p>
            <a:pPr marL="0" indent="0">
              <a:buNone/>
              <a:defRPr/>
            </a:pPr>
            <a:r>
              <a:rPr lang="pt-BR" sz="3000" dirty="0" smtClean="0">
                <a:solidFill>
                  <a:srgbClr val="002060"/>
                </a:solidFill>
                <a:latin typeface="Cambria" panose="02040503050406030204" pitchFamily="18" charset="0"/>
              </a:rPr>
              <a:t> </a:t>
            </a:r>
            <a:endParaRPr lang="en-US" sz="3000" dirty="0">
              <a:solidFill>
                <a:srgbClr val="002060"/>
              </a:solidFill>
              <a:latin typeface="Cambria" panose="02040503050406030204" pitchFamily="18" charset="0"/>
            </a:endParaRPr>
          </a:p>
          <a:p>
            <a:pPr>
              <a:defRPr/>
            </a:pPr>
            <a:endParaRPr lang="en-US" dirty="0">
              <a:solidFill>
                <a:schemeClr val="bg2">
                  <a:lumMod val="10000"/>
                </a:schemeClr>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911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A0D35F3C-12AB-4AEF-99D8-D4514166543B}" type="slidenum">
              <a:rPr lang="pt-BR" altLang="pt-BR" sz="1200">
                <a:solidFill>
                  <a:srgbClr val="8F989C"/>
                </a:solidFill>
              </a:rPr>
              <a:pPr>
                <a:spcBef>
                  <a:spcPct val="0"/>
                </a:spcBef>
                <a:buFontTx/>
                <a:buNone/>
              </a:pPr>
              <a:t>124</a:t>
            </a:fld>
            <a:endParaRPr lang="pt-BR" altLang="pt-BR" sz="1200">
              <a:solidFill>
                <a:srgbClr val="8F989C"/>
              </a:solidFill>
            </a:endParaRPr>
          </a:p>
        </p:txBody>
      </p:sp>
    </p:spTree>
    <p:extLst>
      <p:ext uri="{BB962C8B-B14F-4D97-AF65-F5344CB8AC3E}">
        <p14:creationId xmlns:p14="http://schemas.microsoft.com/office/powerpoint/2010/main" val="2523233335"/>
      </p:ext>
    </p:extLst>
  </p:cSld>
  <p:clrMapOvr>
    <a:masterClrMapping/>
  </p:clrMapOvr>
  <p:transition spd="slow">
    <p:cove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538" cy="5991225"/>
          </a:xfrm>
          <a:solidFill>
            <a:srgbClr val="002060"/>
          </a:solidFill>
        </p:spPr>
        <p:txBody>
          <a:bodyPr>
            <a:normAutofit fontScale="90000"/>
          </a:bodyPr>
          <a:lstStyle/>
          <a:p>
            <a:pPr algn="ctr"/>
            <a:r>
              <a:rPr lang="pt-BR" dirty="0" smtClean="0">
                <a:solidFill>
                  <a:schemeClr val="bg1"/>
                </a:solidFill>
              </a:rPr>
              <a:t>F</a:t>
            </a:r>
            <a:br>
              <a:rPr lang="pt-BR" dirty="0" smtClean="0">
                <a:solidFill>
                  <a:schemeClr val="bg1"/>
                </a:solidFill>
              </a:rPr>
            </a:br>
            <a:r>
              <a:rPr lang="pt-BR" dirty="0" smtClean="0">
                <a:solidFill>
                  <a:schemeClr val="bg1"/>
                </a:solidFill>
              </a:rPr>
              <a:t>A</a:t>
            </a:r>
            <a:br>
              <a:rPr lang="pt-BR" dirty="0" smtClean="0">
                <a:solidFill>
                  <a:schemeClr val="bg1"/>
                </a:solidFill>
              </a:rPr>
            </a:br>
            <a:r>
              <a:rPr lang="pt-BR" dirty="0" smtClean="0">
                <a:solidFill>
                  <a:schemeClr val="bg1"/>
                </a:solidFill>
              </a:rPr>
              <a:t>S</a:t>
            </a:r>
            <a:br>
              <a:rPr lang="pt-BR" dirty="0" smtClean="0">
                <a:solidFill>
                  <a:schemeClr val="bg1"/>
                </a:solidFill>
              </a:rPr>
            </a:br>
            <a:r>
              <a:rPr lang="pt-BR" dirty="0" smtClean="0">
                <a:solidFill>
                  <a:schemeClr val="bg1"/>
                </a:solidFill>
              </a:rPr>
              <a:t>E</a:t>
            </a:r>
            <a:br>
              <a:rPr lang="pt-BR" dirty="0" smtClean="0">
                <a:solidFill>
                  <a:schemeClr val="bg1"/>
                </a:solidFill>
              </a:rPr>
            </a:br>
            <a:r>
              <a:rPr lang="pt-BR" dirty="0" smtClean="0">
                <a:solidFill>
                  <a:schemeClr val="bg1"/>
                </a:solidFill>
              </a:rPr>
              <a:t>A</a:t>
            </a:r>
            <a:br>
              <a:rPr lang="pt-BR" dirty="0" smtClean="0">
                <a:solidFill>
                  <a:schemeClr val="bg1"/>
                </a:solidFill>
              </a:rPr>
            </a:br>
            <a:r>
              <a:rPr lang="pt-BR" dirty="0" smtClean="0">
                <a:solidFill>
                  <a:schemeClr val="bg1"/>
                </a:solidFill>
              </a:rPr>
              <a:t>M</a:t>
            </a:r>
            <a:br>
              <a:rPr lang="pt-BR" dirty="0" smtClean="0">
                <a:solidFill>
                  <a:schemeClr val="bg1"/>
                </a:solidFill>
              </a:rPr>
            </a:br>
            <a:r>
              <a:rPr lang="pt-BR" dirty="0" smtClean="0">
                <a:solidFill>
                  <a:schemeClr val="bg1"/>
                </a:solidFill>
              </a:rPr>
              <a:t>E</a:t>
            </a:r>
            <a:br>
              <a:rPr lang="pt-BR" dirty="0" smtClean="0">
                <a:solidFill>
                  <a:schemeClr val="bg1"/>
                </a:solidFill>
              </a:rPr>
            </a:br>
            <a:r>
              <a:rPr lang="pt-BR" dirty="0" smtClean="0">
                <a:solidFill>
                  <a:schemeClr val="bg1"/>
                </a:solidFill>
              </a:rPr>
              <a:t>N</a:t>
            </a:r>
            <a:br>
              <a:rPr lang="pt-BR" dirty="0" smtClean="0">
                <a:solidFill>
                  <a:schemeClr val="bg1"/>
                </a:solidFill>
              </a:rPr>
            </a:br>
            <a:r>
              <a:rPr lang="pt-BR" dirty="0" smtClean="0">
                <a:solidFill>
                  <a:schemeClr val="bg1"/>
                </a:solidFill>
              </a:rPr>
              <a:t>T</a:t>
            </a:r>
            <a:br>
              <a:rPr lang="pt-BR" dirty="0" smtClean="0">
                <a:solidFill>
                  <a:schemeClr val="bg1"/>
                </a:solidFill>
              </a:rPr>
            </a:br>
            <a:r>
              <a:rPr lang="pt-BR" dirty="0">
                <a:solidFill>
                  <a:schemeClr val="bg1"/>
                </a:solidFill>
              </a:rPr>
              <a:t>O</a:t>
            </a:r>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125</a:t>
            </a:fld>
            <a:endParaRPr lang="pt-BR"/>
          </a:p>
        </p:txBody>
      </p:sp>
      <p:pic>
        <p:nvPicPr>
          <p:cNvPr id="6" name="Content Placeholder 5" descr="esocial-faseamento.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6166" y="365126"/>
            <a:ext cx="8137634" cy="5814957"/>
          </a:xfrm>
          <a:prstGeom prst="rect">
            <a:avLst/>
          </a:prstGeom>
          <a:noFill/>
          <a:ln>
            <a:noFill/>
          </a:ln>
        </p:spPr>
      </p:pic>
    </p:spTree>
    <p:extLst>
      <p:ext uri="{BB962C8B-B14F-4D97-AF65-F5344CB8AC3E}">
        <p14:creationId xmlns:p14="http://schemas.microsoft.com/office/powerpoint/2010/main" val="256894000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33689" cy="628103"/>
          </a:xfr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pt-BR" sz="2800" dirty="0" smtClean="0">
                <a:solidFill>
                  <a:schemeClr val="bg1"/>
                </a:solidFill>
                <a:latin typeface="Cambria" panose="02040503050406030204" pitchFamily="18" charset="0"/>
              </a:rPr>
              <a:t>Eventos de  Remuneração – (Regime de Competência e Caixa)</a:t>
            </a:r>
            <a:endParaRPr lang="pt-BR" sz="2800" dirty="0">
              <a:solidFill>
                <a:schemeClr val="bg1"/>
              </a:solidFill>
              <a:latin typeface="Cambria" panose="020405030504060302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6985168"/>
              </p:ext>
            </p:extLst>
          </p:nvPr>
        </p:nvGraphicFramePr>
        <p:xfrm>
          <a:off x="838200" y="1119352"/>
          <a:ext cx="10733690" cy="5057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3" name="Slide Number Placeholder 2"/>
          <p:cNvSpPr>
            <a:spLocks noGrp="1"/>
          </p:cNvSpPr>
          <p:nvPr>
            <p:ph type="sldNum" sz="quarter" idx="12"/>
          </p:nvPr>
        </p:nvSpPr>
        <p:spPr/>
        <p:txBody>
          <a:bodyPr/>
          <a:lstStyle/>
          <a:p>
            <a:fld id="{DF25A8D9-0F96-4EA7-B12F-FB0D539BE725}" type="slidenum">
              <a:rPr lang="pt-BR" smtClean="0"/>
              <a:t>126</a:t>
            </a:fld>
            <a:endParaRPr lang="pt-BR"/>
          </a:p>
        </p:txBody>
      </p:sp>
      <p:sp>
        <p:nvSpPr>
          <p:cNvPr id="6" name="Rounded Rectangle 5"/>
          <p:cNvSpPr/>
          <p:nvPr/>
        </p:nvSpPr>
        <p:spPr>
          <a:xfrm>
            <a:off x="378823" y="4477407"/>
            <a:ext cx="3659778" cy="205402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FFC000"/>
                </a:solidFill>
              </a:rPr>
              <a:t>PRAZO FOLHA  </a:t>
            </a:r>
            <a:r>
              <a:rPr lang="pt-BR" b="1" dirty="0" smtClean="0"/>
              <a:t>- </a:t>
            </a:r>
          </a:p>
          <a:p>
            <a:r>
              <a:rPr lang="pt-BR" dirty="0" smtClean="0"/>
              <a:t>GRUPO 1 e 3 - MAIO </a:t>
            </a:r>
          </a:p>
          <a:p>
            <a:r>
              <a:rPr lang="pt-BR" dirty="0" smtClean="0"/>
              <a:t>GRUPO 2 - NOVEMBRO</a:t>
            </a:r>
          </a:p>
          <a:p>
            <a:r>
              <a:rPr lang="pt-BR" b="1" dirty="0" smtClean="0">
                <a:solidFill>
                  <a:srgbClr val="FFC000"/>
                </a:solidFill>
              </a:rPr>
              <a:t>GFIP </a:t>
            </a:r>
          </a:p>
          <a:p>
            <a:r>
              <a:rPr lang="pt-BR" dirty="0" smtClean="0"/>
              <a:t>GRUPO 1 e 3  -  JULHO </a:t>
            </a:r>
          </a:p>
          <a:p>
            <a:r>
              <a:rPr lang="pt-BR" dirty="0" smtClean="0"/>
              <a:t>GRUPO 2 - JANEIRO</a:t>
            </a:r>
          </a:p>
          <a:p>
            <a:endParaRPr lang="pt-BR" dirty="0"/>
          </a:p>
        </p:txBody>
      </p:sp>
    </p:spTree>
    <p:extLst>
      <p:ext uri="{BB962C8B-B14F-4D97-AF65-F5344CB8AC3E}">
        <p14:creationId xmlns:p14="http://schemas.microsoft.com/office/powerpoint/2010/main" val="141668020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555828" cy="911882"/>
          </a:xfr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pt-BR" sz="3200" b="1" dirty="0" smtClean="0">
                <a:solidFill>
                  <a:schemeClr val="bg1"/>
                </a:solidFill>
              </a:rPr>
              <a:t>Contribuição – Base de cálculo</a:t>
            </a:r>
            <a:endParaRPr lang="pt-BR" sz="3200" b="1" dirty="0">
              <a:solidFill>
                <a:schemeClr val="bg1"/>
              </a:solidFill>
            </a:endParaRPr>
          </a:p>
        </p:txBody>
      </p:sp>
      <p:sp>
        <p:nvSpPr>
          <p:cNvPr id="4" name="Footer Placeholder 3"/>
          <p:cNvSpPr>
            <a:spLocks noGrp="1"/>
          </p:cNvSpPr>
          <p:nvPr>
            <p:ph type="ftr" sz="quarter" idx="11"/>
          </p:nvPr>
        </p:nvSpPr>
        <p:spPr/>
        <p:txBody>
          <a:bodyPr/>
          <a:lstStyle/>
          <a:p>
            <a:r>
              <a:rPr lang="pt-BR" smtClean="0">
                <a:solidFill>
                  <a:srgbClr val="002060"/>
                </a:solidFill>
              </a:rPr>
              <a:t>www.consortecursos.com.br -  contato@consortecursos.com.br</a:t>
            </a:r>
            <a:endParaRPr lang="pt-BR" dirty="0">
              <a:solidFill>
                <a:srgbClr val="002060"/>
              </a:solidFill>
            </a:endParaRPr>
          </a:p>
        </p:txBody>
      </p:sp>
      <p:graphicFrame>
        <p:nvGraphicFramePr>
          <p:cNvPr id="7" name="Content Placeholder 6"/>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F25A8D9-0F96-4EA7-B12F-FB0D539BE725}" type="slidenum">
              <a:rPr lang="pt-BR" smtClean="0"/>
              <a:t>127</a:t>
            </a:fld>
            <a:endParaRPr lang="pt-BR"/>
          </a:p>
        </p:txBody>
      </p:sp>
    </p:spTree>
    <p:extLst>
      <p:ext uri="{BB962C8B-B14F-4D97-AF65-F5344CB8AC3E}">
        <p14:creationId xmlns:p14="http://schemas.microsoft.com/office/powerpoint/2010/main" val="10075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3965"/>
          </a:xfrm>
        </p:spPr>
        <p:txBody>
          <a:bodyPr>
            <a:normAutofit fontScale="90000"/>
          </a:bodyPr>
          <a:lstStyle/>
          <a:p>
            <a:endParaRPr lang="pt-BR" dirty="0"/>
          </a:p>
        </p:txBody>
      </p:sp>
      <p:sp>
        <p:nvSpPr>
          <p:cNvPr id="3" name="Content Placeholder 2"/>
          <p:cNvSpPr>
            <a:spLocks noGrp="1"/>
          </p:cNvSpPr>
          <p:nvPr>
            <p:ph idx="1"/>
          </p:nvPr>
        </p:nvSpPr>
        <p:spPr>
          <a:xfrm>
            <a:off x="838200" y="804042"/>
            <a:ext cx="10515600" cy="5372922"/>
          </a:xfrm>
          <a:solidFill>
            <a:schemeClr val="bg1">
              <a:lumMod val="85000"/>
            </a:schemeClr>
          </a:solidFill>
        </p:spPr>
        <p:txBody>
          <a:bodyPr/>
          <a:lstStyle/>
          <a:p>
            <a:endParaRPr lang="pt-BR" dirty="0"/>
          </a:p>
        </p:txBody>
      </p:sp>
      <p:sp>
        <p:nvSpPr>
          <p:cNvPr id="4" name="Footer Placeholder 3"/>
          <p:cNvSpPr>
            <a:spLocks noGrp="1"/>
          </p:cNvSpPr>
          <p:nvPr>
            <p:ph type="ftr" sz="quarter" idx="11"/>
          </p:nvPr>
        </p:nvSpPr>
        <p:spPr/>
        <p:txBody>
          <a:bodyPr/>
          <a:lstStyle/>
          <a:p>
            <a:r>
              <a:rPr lang="pt-BR" smtClean="0"/>
              <a:t>econsort@gmail.com   consorte cursos e treinamentos </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128</a:t>
            </a:fld>
            <a:endParaRPr lang="pt-BR"/>
          </a:p>
        </p:txBody>
      </p:sp>
      <p:sp>
        <p:nvSpPr>
          <p:cNvPr id="6" name="Rounded Rectangle 5"/>
          <p:cNvSpPr/>
          <p:nvPr/>
        </p:nvSpPr>
        <p:spPr>
          <a:xfrm>
            <a:off x="987972" y="1313979"/>
            <a:ext cx="3279228" cy="977461"/>
          </a:xfrm>
          <a:prstGeom prst="round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FFC000"/>
                </a:solidFill>
                <a:latin typeface="Times New Roman" panose="02020603050405020304" pitchFamily="18" charset="0"/>
                <a:cs typeface="Times New Roman" panose="02020603050405020304" pitchFamily="18" charset="0"/>
              </a:rPr>
              <a:t>APONTAMENTO FOLHA </a:t>
            </a:r>
          </a:p>
        </p:txBody>
      </p:sp>
      <p:sp>
        <p:nvSpPr>
          <p:cNvPr id="10" name="Rounded Rectangle 9"/>
          <p:cNvSpPr/>
          <p:nvPr/>
        </p:nvSpPr>
        <p:spPr>
          <a:xfrm>
            <a:off x="4968765" y="1313979"/>
            <a:ext cx="5562601" cy="977461"/>
          </a:xfrm>
          <a:prstGeom prst="roundRect">
            <a:avLst/>
          </a:pr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dirty="0" smtClean="0">
              <a:solidFill>
                <a:schemeClr val="bg1"/>
              </a:solidFill>
            </a:endParaRPr>
          </a:p>
          <a:p>
            <a:pPr marL="285750" indent="-285750" algn="just">
              <a:buFontTx/>
              <a:buChar char="-"/>
            </a:pPr>
            <a:r>
              <a:rPr lang="pt-BR" dirty="0" smtClean="0">
                <a:solidFill>
                  <a:schemeClr val="bg1"/>
                </a:solidFill>
              </a:rPr>
              <a:t>Ponto de 20 a 19</a:t>
            </a:r>
          </a:p>
          <a:p>
            <a:pPr algn="just"/>
            <a:r>
              <a:rPr lang="pt-BR" dirty="0" smtClean="0">
                <a:solidFill>
                  <a:schemeClr val="bg1"/>
                </a:solidFill>
              </a:rPr>
              <a:t>-    Ponto 01 a 30 </a:t>
            </a:r>
          </a:p>
          <a:p>
            <a:pPr algn="just"/>
            <a:r>
              <a:rPr lang="pt-BR" dirty="0" smtClean="0">
                <a:solidFill>
                  <a:schemeClr val="bg1"/>
                </a:solidFill>
              </a:rPr>
              <a:t>-    Espelho de ponto </a:t>
            </a:r>
          </a:p>
          <a:p>
            <a:pPr algn="just"/>
            <a:endParaRPr lang="pt-BR" dirty="0">
              <a:solidFill>
                <a:schemeClr val="bg1"/>
              </a:solidFill>
            </a:endParaRPr>
          </a:p>
        </p:txBody>
      </p:sp>
      <p:sp>
        <p:nvSpPr>
          <p:cNvPr id="13" name="Rounded Rectangle 12"/>
          <p:cNvSpPr/>
          <p:nvPr/>
        </p:nvSpPr>
        <p:spPr>
          <a:xfrm>
            <a:off x="987972" y="3001772"/>
            <a:ext cx="3279228" cy="977461"/>
          </a:xfrm>
          <a:prstGeom prst="round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FFC000"/>
                </a:solidFill>
                <a:latin typeface="Times New Roman" panose="02020603050405020304" pitchFamily="18" charset="0"/>
                <a:cs typeface="Times New Roman" panose="02020603050405020304" pitchFamily="18" charset="0"/>
              </a:rPr>
              <a:t>FECHAMENTO DA FOLHA </a:t>
            </a:r>
          </a:p>
        </p:txBody>
      </p:sp>
      <p:sp>
        <p:nvSpPr>
          <p:cNvPr id="14" name="Rounded Rectangle 13"/>
          <p:cNvSpPr/>
          <p:nvPr/>
        </p:nvSpPr>
        <p:spPr>
          <a:xfrm>
            <a:off x="987972" y="4710745"/>
            <a:ext cx="3279228" cy="977461"/>
          </a:xfrm>
          <a:prstGeom prst="round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FFC000"/>
                </a:solidFill>
                <a:latin typeface="Times New Roman" panose="02020603050405020304" pitchFamily="18" charset="0"/>
                <a:cs typeface="Times New Roman" panose="02020603050405020304" pitchFamily="18" charset="0"/>
              </a:rPr>
              <a:t>PAGAMENTO DA FOLHA </a:t>
            </a:r>
          </a:p>
        </p:txBody>
      </p:sp>
      <p:sp>
        <p:nvSpPr>
          <p:cNvPr id="15" name="Rounded Rectangle 14"/>
          <p:cNvSpPr/>
          <p:nvPr/>
        </p:nvSpPr>
        <p:spPr>
          <a:xfrm>
            <a:off x="4968764" y="2901329"/>
            <a:ext cx="5562602" cy="977461"/>
          </a:xfrm>
          <a:prstGeom prst="roundRect">
            <a:avLst/>
          </a:pr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smtClean="0">
                <a:solidFill>
                  <a:schemeClr val="bg1"/>
                </a:solidFill>
              </a:rPr>
              <a:t>-    Competência das verbas e dos encargos</a:t>
            </a:r>
          </a:p>
          <a:p>
            <a:pPr algn="just"/>
            <a:r>
              <a:rPr lang="pt-BR" dirty="0" smtClean="0">
                <a:solidFill>
                  <a:schemeClr val="bg1"/>
                </a:solidFill>
              </a:rPr>
              <a:t>-  Registro dos eventos ocorridos no mês = Faltas,      atestados, HE, desligamentos .  </a:t>
            </a:r>
            <a:r>
              <a:rPr lang="pt-BR" dirty="0" smtClean="0">
                <a:solidFill>
                  <a:srgbClr val="FFC000"/>
                </a:solidFill>
              </a:rPr>
              <a:t>Envio do S1200</a:t>
            </a:r>
            <a:endParaRPr lang="pt-BR" dirty="0">
              <a:solidFill>
                <a:srgbClr val="FFC000"/>
              </a:solidFill>
            </a:endParaRPr>
          </a:p>
        </p:txBody>
      </p:sp>
      <p:sp>
        <p:nvSpPr>
          <p:cNvPr id="16" name="Rounded Rectangle 15"/>
          <p:cNvSpPr/>
          <p:nvPr/>
        </p:nvSpPr>
        <p:spPr>
          <a:xfrm>
            <a:off x="4968764" y="4707969"/>
            <a:ext cx="5562602" cy="977461"/>
          </a:xfrm>
          <a:prstGeom prst="roundRect">
            <a:avLst/>
          </a:pr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smtClean="0">
                <a:solidFill>
                  <a:schemeClr val="bg1"/>
                </a:solidFill>
              </a:rPr>
              <a:t>-    Regime de Caixa</a:t>
            </a:r>
          </a:p>
          <a:p>
            <a:pPr marL="285750" indent="-285750" algn="just">
              <a:buFontTx/>
              <a:buChar char="-"/>
            </a:pPr>
            <a:r>
              <a:rPr lang="pt-BR" dirty="0" smtClean="0">
                <a:solidFill>
                  <a:schemeClr val="bg1"/>
                </a:solidFill>
              </a:rPr>
              <a:t>Efetivo pagamento das verbas , data de pagamento</a:t>
            </a:r>
          </a:p>
          <a:p>
            <a:pPr marL="285750" indent="-285750" algn="just">
              <a:buFontTx/>
              <a:buChar char="-"/>
            </a:pPr>
            <a:r>
              <a:rPr lang="pt-BR" dirty="0" smtClean="0">
                <a:solidFill>
                  <a:srgbClr val="FFC000"/>
                </a:solidFill>
              </a:rPr>
              <a:t>Envio do S 1210 </a:t>
            </a:r>
            <a:endParaRPr lang="pt-BR" dirty="0">
              <a:solidFill>
                <a:srgbClr val="FFC000"/>
              </a:solidFill>
            </a:endParaRPr>
          </a:p>
        </p:txBody>
      </p:sp>
    </p:spTree>
    <p:extLst>
      <p:ext uri="{BB962C8B-B14F-4D97-AF65-F5344CB8AC3E}">
        <p14:creationId xmlns:p14="http://schemas.microsoft.com/office/powerpoint/2010/main" val="323499049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ítulo 3"/>
          <p:cNvSpPr>
            <a:spLocks noGrp="1"/>
          </p:cNvSpPr>
          <p:nvPr>
            <p:ph type="title"/>
          </p:nvPr>
        </p:nvSpPr>
        <p:spPr>
          <a:xfrm>
            <a:off x="838200" y="260350"/>
            <a:ext cx="10515600" cy="1081088"/>
          </a:xfrm>
          <a:solidFill>
            <a:srgbClr val="002060"/>
          </a:solidFill>
        </p:spPr>
        <p:txBody>
          <a:bodyPr/>
          <a:lstStyle/>
          <a:p>
            <a:pPr eaLnBrk="1" hangingPunct="1"/>
            <a:r>
              <a:rPr lang="pt-BR" altLang="en-US" sz="3200" dirty="0">
                <a:solidFill>
                  <a:schemeClr val="bg1"/>
                </a:solidFill>
              </a:rPr>
              <a:t>S-1200 – Remuneração do Trabalhador RGPS</a:t>
            </a:r>
          </a:p>
        </p:txBody>
      </p:sp>
      <p:sp>
        <p:nvSpPr>
          <p:cNvPr id="5" name="Espaço Reservado para Conteúdo 4"/>
          <p:cNvSpPr>
            <a:spLocks noGrp="1"/>
          </p:cNvSpPr>
          <p:nvPr>
            <p:ph idx="1"/>
          </p:nvPr>
        </p:nvSpPr>
        <p:spPr>
          <a:ln>
            <a:solidFill>
              <a:srgbClr val="0070C0"/>
            </a:solidFill>
          </a:ln>
        </p:spPr>
        <p:txBody>
          <a:bodyPr rtlCol="0">
            <a:normAutofit/>
          </a:bodyPr>
          <a:lstStyle/>
          <a:p>
            <a:pPr algn="just">
              <a:defRPr/>
            </a:pPr>
            <a:r>
              <a:rPr lang="pt-BR" b="1" dirty="0">
                <a:solidFill>
                  <a:srgbClr val="002060"/>
                </a:solidFill>
                <a:latin typeface="Cambria" panose="02040503050406030204" pitchFamily="18" charset="0"/>
              </a:rPr>
              <a:t>Conceito: </a:t>
            </a:r>
            <a:r>
              <a:rPr lang="pt-BR" dirty="0">
                <a:solidFill>
                  <a:srgbClr val="002060"/>
                </a:solidFill>
                <a:latin typeface="Cambria" panose="02040503050406030204" pitchFamily="18" charset="0"/>
              </a:rPr>
              <a:t>São as informações da remuneração de cada trabalhador no mês de referência. Este evento deve ser utilizado para todos os trabalhadores a serviço do </a:t>
            </a:r>
            <a:r>
              <a:rPr lang="pt-BR" dirty="0" smtClean="0">
                <a:solidFill>
                  <a:srgbClr val="002060"/>
                </a:solidFill>
                <a:latin typeface="Cambria" panose="02040503050406030204" pitchFamily="18" charset="0"/>
              </a:rPr>
              <a:t>Empregador/contribuinte</a:t>
            </a:r>
            <a:r>
              <a:rPr lang="pt-BR" dirty="0">
                <a:solidFill>
                  <a:srgbClr val="002060"/>
                </a:solidFill>
                <a:latin typeface="Cambria" panose="02040503050406030204" pitchFamily="18" charset="0"/>
              </a:rPr>
              <a:t>, constantes na Tabela 1 – Categorias de Trabalhadores</a:t>
            </a:r>
            <a:r>
              <a:rPr lang="pt-BR" dirty="0" smtClean="0">
                <a:solidFill>
                  <a:srgbClr val="002060"/>
                </a:solidFill>
                <a:latin typeface="Cambria" panose="02040503050406030204" pitchFamily="18" charset="0"/>
              </a:rPr>
              <a:t>.</a:t>
            </a:r>
          </a:p>
          <a:p>
            <a:pPr algn="just">
              <a:defRPr/>
            </a:pPr>
            <a:r>
              <a:rPr lang="pt-BR" b="1" i="1" dirty="0" smtClean="0">
                <a:solidFill>
                  <a:srgbClr val="002060"/>
                </a:solidFill>
                <a:latin typeface="Cambria" panose="02040503050406030204" pitchFamily="18" charset="0"/>
              </a:rPr>
              <a:t>Informações sobre folha de pagamento</a:t>
            </a:r>
          </a:p>
          <a:p>
            <a:pPr algn="just">
              <a:defRPr/>
            </a:pPr>
            <a:r>
              <a:rPr lang="pt-BR" b="1" i="1" dirty="0" smtClean="0">
                <a:solidFill>
                  <a:srgbClr val="002060"/>
                </a:solidFill>
                <a:latin typeface="Cambria" panose="02040503050406030204" pitchFamily="18" charset="0"/>
              </a:rPr>
              <a:t>Regime de competência INSS e FGTS</a:t>
            </a:r>
          </a:p>
          <a:p>
            <a:pPr algn="just">
              <a:defRPr/>
            </a:pPr>
            <a:r>
              <a:rPr lang="pt-BR" b="1" i="1" dirty="0" smtClean="0">
                <a:solidFill>
                  <a:srgbClr val="002060"/>
                </a:solidFill>
                <a:latin typeface="Cambria" panose="02040503050406030204" pitchFamily="18" charset="0"/>
              </a:rPr>
              <a:t>Vide Leiaute</a:t>
            </a:r>
            <a:endParaRPr lang="en-US" b="1" i="1" dirty="0">
              <a:solidFill>
                <a:srgbClr val="002060"/>
              </a:solidFill>
              <a:latin typeface="Cambria" panose="02040503050406030204" pitchFamily="18" charset="0"/>
            </a:endParaRPr>
          </a:p>
          <a:p>
            <a:pPr>
              <a:defRPr/>
            </a:pPr>
            <a:endParaRPr lang="pt-BR" dirty="0" smtClean="0">
              <a:solidFill>
                <a:srgbClr val="002060"/>
              </a:solidFill>
              <a:latin typeface="Cambria" panose="02040503050406030204" pitchFamily="18" charset="0"/>
            </a:endParaRPr>
          </a:p>
        </p:txBody>
      </p:sp>
      <p:sp>
        <p:nvSpPr>
          <p:cNvPr id="931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7F56E274-0918-43E2-9C25-E86534B9936B}" type="slidenum">
              <a:rPr lang="pt-BR" altLang="pt-BR" sz="1200">
                <a:solidFill>
                  <a:srgbClr val="8F989C"/>
                </a:solidFill>
              </a:rPr>
              <a:pPr>
                <a:spcBef>
                  <a:spcPct val="0"/>
                </a:spcBef>
                <a:buFontTx/>
                <a:buNone/>
              </a:pPr>
              <a:t>129</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1692954897"/>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274638"/>
            <a:ext cx="8229600" cy="633412"/>
          </a:xfrm>
          <a:solidFill>
            <a:srgbClr val="1B1684"/>
          </a:solidFill>
        </p:spPr>
        <p:txBody>
          <a:bodyPr/>
          <a:lstStyle/>
          <a:p>
            <a:r>
              <a:rPr lang="pt-BR" altLang="en-US" sz="3600" b="1">
                <a:solidFill>
                  <a:schemeClr val="bg1"/>
                </a:solidFill>
                <a:latin typeface="Cambria" panose="02040503050406030204" pitchFamily="18" charset="0"/>
              </a:rPr>
              <a:t>Extinção de Obrigações </a:t>
            </a:r>
            <a:endParaRPr lang="en-US" altLang="en-US" sz="3600" b="1">
              <a:solidFill>
                <a:schemeClr val="bg1"/>
              </a:solidFill>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12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493ED3BC-5FB5-4542-B59B-596C201F7188}" type="slidenum">
              <a:rPr lang="pt-BR" altLang="pt-BR" sz="1200">
                <a:solidFill>
                  <a:srgbClr val="8F989C"/>
                </a:solidFill>
              </a:rPr>
              <a:pPr>
                <a:spcBef>
                  <a:spcPct val="0"/>
                </a:spcBef>
                <a:buFontTx/>
                <a:buNone/>
              </a:pPr>
              <a:t>13</a:t>
            </a:fld>
            <a:endParaRPr lang="pt-BR" altLang="pt-BR" sz="1200">
              <a:solidFill>
                <a:srgbClr val="8F989C"/>
              </a:solidFill>
            </a:endParaRPr>
          </a:p>
        </p:txBody>
      </p:sp>
      <p:pic>
        <p:nvPicPr>
          <p:cNvPr id="11269" name="Content Placeholder 5" descr="http://www.gsw.com.br/campanhas/esocial/img/sem-esocial.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063750" y="1196976"/>
            <a:ext cx="7881938" cy="4608513"/>
          </a:xfrm>
          <a:extLst>
            <a:ext uri="{91240B29-F687-4F45-9708-019B960494DF}">
              <a14:hiddenLine xmlns:a14="http://schemas.microsoft.com/office/drawing/2010/main" w="57150">
                <a:solidFill>
                  <a:srgbClr val="000000"/>
                </a:solidFill>
                <a:miter lim="800000"/>
                <a:headEnd/>
                <a:tailEnd/>
              </a14:hiddenLine>
            </a:ext>
          </a:extLst>
        </p:spPr>
      </p:pic>
      <p:pic>
        <p:nvPicPr>
          <p:cNvPr id="11270" name="Picture 3" descr="Uma nova era nas relações entre empregadores, empregados e governo">
            <a:hlinkClick r:id="rId3" tooltip="E-Social"/>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6199189"/>
            <a:ext cx="2590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062587"/>
      </p:ext>
    </p:extLst>
  </p:cSld>
  <p:clrMapOvr>
    <a:masterClrMapping/>
  </p:clrMapOvr>
  <p:transition spd="slow">
    <p:cove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9421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4EC00408-9C46-47EA-9C05-CCCC8AF9ACF8}" type="slidenum">
              <a:rPr lang="pt-BR" altLang="pt-BR" sz="1200">
                <a:solidFill>
                  <a:srgbClr val="8F989C"/>
                </a:solidFill>
              </a:rPr>
              <a:pPr>
                <a:spcBef>
                  <a:spcPct val="0"/>
                </a:spcBef>
                <a:buFontTx/>
                <a:buNone/>
              </a:pPr>
              <a:t>130</a:t>
            </a:fld>
            <a:endParaRPr lang="pt-BR" altLang="pt-BR" sz="1200">
              <a:solidFill>
                <a:srgbClr val="8F989C"/>
              </a:solidFill>
            </a:endParaRPr>
          </a:p>
        </p:txBody>
      </p:sp>
      <p:sp>
        <p:nvSpPr>
          <p:cNvPr id="6" name="Rectangle 5"/>
          <p:cNvSpPr/>
          <p:nvPr/>
        </p:nvSpPr>
        <p:spPr>
          <a:xfrm>
            <a:off x="888273" y="333375"/>
            <a:ext cx="10032275" cy="4893647"/>
          </a:xfrm>
          <a:prstGeom prst="rect">
            <a:avLst/>
          </a:prstGeom>
        </p:spPr>
        <p:txBody>
          <a:bodyPr wrap="square">
            <a:spAutoFit/>
          </a:bodyPr>
          <a:lstStyle/>
          <a:p>
            <a:pPr algn="just" eaLnBrk="1" hangingPunct="1">
              <a:defRPr/>
            </a:pPr>
            <a:r>
              <a:rPr lang="pt-BR" sz="2400" b="1" dirty="0">
                <a:solidFill>
                  <a:srgbClr val="4831A9"/>
                </a:solidFill>
                <a:latin typeface="Arial" charset="0"/>
                <a:cs typeface="Arial" charset="0"/>
              </a:rPr>
              <a:t>Quem está obrigado</a:t>
            </a:r>
            <a:r>
              <a:rPr lang="pt-BR" sz="2400" dirty="0">
                <a:solidFill>
                  <a:schemeClr val="bg2">
                    <a:lumMod val="10000"/>
                  </a:schemeClr>
                </a:solidFill>
                <a:latin typeface="Arial" charset="0"/>
                <a:cs typeface="Arial" charset="0"/>
              </a:rPr>
              <a:t> Todos os empregadores/contribuintes que tenham remunerado trabalhadores no mês de referência.</a:t>
            </a:r>
          </a:p>
          <a:p>
            <a:pPr algn="just" eaLnBrk="1" hangingPunct="1">
              <a:defRPr/>
            </a:pPr>
            <a:endParaRPr lang="en-US" sz="2400" dirty="0">
              <a:solidFill>
                <a:schemeClr val="bg2">
                  <a:lumMod val="10000"/>
                </a:schemeClr>
              </a:solidFill>
              <a:latin typeface="Arial" charset="0"/>
              <a:cs typeface="Arial" charset="0"/>
            </a:endParaRPr>
          </a:p>
          <a:p>
            <a:pPr algn="just" eaLnBrk="1" hangingPunct="1">
              <a:defRPr/>
            </a:pPr>
            <a:r>
              <a:rPr lang="pt-BR" sz="2400" b="1" dirty="0">
                <a:solidFill>
                  <a:srgbClr val="4831A9"/>
                </a:solidFill>
                <a:latin typeface="Arial" charset="0"/>
                <a:cs typeface="Arial" charset="0"/>
              </a:rPr>
              <a:t>Prazo de envio</a:t>
            </a:r>
            <a:r>
              <a:rPr lang="pt-BR" sz="2400" b="1" dirty="0">
                <a:solidFill>
                  <a:schemeClr val="bg2">
                    <a:lumMod val="10000"/>
                  </a:schemeClr>
                </a:solidFill>
                <a:latin typeface="Arial" charset="0"/>
                <a:cs typeface="Arial" charset="0"/>
              </a:rPr>
              <a:t>: </a:t>
            </a:r>
            <a:r>
              <a:rPr lang="pt-BR" sz="2400" dirty="0">
                <a:solidFill>
                  <a:schemeClr val="bg2">
                    <a:lumMod val="10000"/>
                  </a:schemeClr>
                </a:solidFill>
                <a:latin typeface="Arial" charset="0"/>
                <a:cs typeface="Arial" charset="0"/>
              </a:rPr>
              <a:t>Deve ser transmitido até o dia 07 do mês subsequente ao do mês de referência informada no evento. Antecipa-se o vencimento para o dia útil imediatamente anterior quando não houver expediente bancário.</a:t>
            </a:r>
          </a:p>
          <a:p>
            <a:pPr algn="just" eaLnBrk="1" hangingPunct="1">
              <a:defRPr/>
            </a:pPr>
            <a:endParaRPr lang="en-US" sz="2400" dirty="0">
              <a:solidFill>
                <a:schemeClr val="bg2">
                  <a:lumMod val="10000"/>
                </a:schemeClr>
              </a:solidFill>
              <a:latin typeface="Arial" charset="0"/>
              <a:cs typeface="Arial" charset="0"/>
            </a:endParaRPr>
          </a:p>
          <a:p>
            <a:pPr algn="just" eaLnBrk="1" hangingPunct="1">
              <a:defRPr/>
            </a:pPr>
            <a:r>
              <a:rPr lang="pt-BR" sz="2400" b="1" dirty="0">
                <a:solidFill>
                  <a:srgbClr val="4831A9"/>
                </a:solidFill>
                <a:latin typeface="Arial" charset="0"/>
                <a:cs typeface="Arial" charset="0"/>
              </a:rPr>
              <a:t>Pré requisitos</a:t>
            </a:r>
            <a:r>
              <a:rPr lang="pt-BR" sz="2400" b="1" dirty="0">
                <a:solidFill>
                  <a:schemeClr val="bg2">
                    <a:lumMod val="10000"/>
                  </a:schemeClr>
                </a:solidFill>
                <a:latin typeface="Arial" charset="0"/>
                <a:cs typeface="Arial" charset="0"/>
              </a:rPr>
              <a:t>: </a:t>
            </a:r>
            <a:r>
              <a:rPr lang="pt-BR" sz="2400" dirty="0">
                <a:solidFill>
                  <a:schemeClr val="bg2">
                    <a:lumMod val="10000"/>
                  </a:schemeClr>
                </a:solidFill>
                <a:latin typeface="Arial" charset="0"/>
                <a:cs typeface="Arial" charset="0"/>
              </a:rPr>
              <a:t>Para os trabalhadores que necessitam de cadastro, é requisito também, o envio dos eventos S-2100 – Cadastramento Inicial do Vínculo, S-2200 - Admissão de Trabalhador e, caso tenha ocorrido contratação de trabalhadores sem vínculos, do evento S-2300 - Trabalhador Sem Vínculo de Emprego – Início. </a:t>
            </a:r>
            <a:endParaRPr lang="en-US" sz="2400" dirty="0">
              <a:solidFill>
                <a:schemeClr val="bg2">
                  <a:lumMod val="10000"/>
                </a:schemeClr>
              </a:solidFill>
              <a:latin typeface="Arial" charset="0"/>
              <a:cs typeface="Arial" charset="0"/>
            </a:endParaRPr>
          </a:p>
        </p:txBody>
      </p:sp>
    </p:spTree>
    <p:extLst>
      <p:ext uri="{BB962C8B-B14F-4D97-AF65-F5344CB8AC3E}">
        <p14:creationId xmlns:p14="http://schemas.microsoft.com/office/powerpoint/2010/main" val="101401065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ço Reservado para Número de Slid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5C53D889-654C-4869-9A98-1139363EE27D}" type="slidenum">
              <a:rPr lang="pt-BR" altLang="en-US" sz="1200">
                <a:solidFill>
                  <a:srgbClr val="8F989C"/>
                </a:solidFill>
              </a:rPr>
              <a:pPr>
                <a:spcBef>
                  <a:spcPct val="0"/>
                </a:spcBef>
                <a:buFontTx/>
                <a:buNone/>
              </a:pPr>
              <a:t>131</a:t>
            </a:fld>
            <a:endParaRPr lang="pt-BR" altLang="en-US" sz="1200">
              <a:solidFill>
                <a:srgbClr val="8F989C"/>
              </a:solidFill>
            </a:endParaRPr>
          </a:p>
        </p:txBody>
      </p:sp>
      <p:pic>
        <p:nvPicPr>
          <p:cNvPr id="95235" name="Picture 2"/>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071154" y="182562"/>
            <a:ext cx="10282646" cy="6356350"/>
          </a:xfrm>
        </p:spPr>
      </p:pic>
      <p:sp>
        <p:nvSpPr>
          <p:cNvPr id="4" name="Retângulo 3"/>
          <p:cNvSpPr/>
          <p:nvPr/>
        </p:nvSpPr>
        <p:spPr>
          <a:xfrm>
            <a:off x="4301900" y="2205038"/>
            <a:ext cx="1512887" cy="215900"/>
          </a:xfrm>
          <a:prstGeom prst="rect">
            <a:avLst/>
          </a:prstGeom>
          <a:solidFill>
            <a:schemeClr val="bg1"/>
          </a:solidFill>
          <a:ln>
            <a:solidFill>
              <a:srgbClr val="3755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b="1" dirty="0">
                <a:solidFill>
                  <a:schemeClr val="tx1"/>
                </a:solidFill>
              </a:rPr>
              <a:t>4.000,00</a:t>
            </a:r>
          </a:p>
        </p:txBody>
      </p:sp>
      <p:sp>
        <p:nvSpPr>
          <p:cNvPr id="5" name="Retângulo 4"/>
          <p:cNvSpPr/>
          <p:nvPr/>
        </p:nvSpPr>
        <p:spPr>
          <a:xfrm>
            <a:off x="6527801" y="2205038"/>
            <a:ext cx="3889375" cy="215900"/>
          </a:xfrm>
          <a:prstGeom prst="rect">
            <a:avLst/>
          </a:prstGeom>
          <a:solidFill>
            <a:schemeClr val="bg1"/>
          </a:solidFill>
          <a:ln>
            <a:solidFill>
              <a:srgbClr val="3755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b="1" dirty="0">
              <a:solidFill>
                <a:schemeClr val="tx1"/>
              </a:solidFill>
            </a:endParaRPr>
          </a:p>
        </p:txBody>
      </p:sp>
      <p:sp>
        <p:nvSpPr>
          <p:cNvPr id="2" name="Footer Placeholder 1"/>
          <p:cNvSpPr>
            <a:spLocks noGrp="1"/>
          </p:cNvSpPr>
          <p:nvPr>
            <p:ph type="ftr" sz="quarter" idx="11"/>
          </p:nvPr>
        </p:nvSpPr>
        <p:spPr/>
        <p:txBody>
          <a:bodyPr/>
          <a:lstStyle/>
          <a:p>
            <a:r>
              <a:rPr lang="pt-BR" smtClean="0"/>
              <a:t>www.consortecursos.com.br -  contato@consortecursos.com.br</a:t>
            </a:r>
            <a:endParaRPr lang="pt-BR"/>
          </a:p>
        </p:txBody>
      </p:sp>
    </p:spTree>
    <p:extLst>
      <p:ext uri="{BB962C8B-B14F-4D97-AF65-F5344CB8AC3E}">
        <p14:creationId xmlns:p14="http://schemas.microsoft.com/office/powerpoint/2010/main" val="409525512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pt-BR" dirty="0" smtClean="0">
                <a:solidFill>
                  <a:schemeClr val="bg1"/>
                </a:solidFill>
              </a:rPr>
              <a:t>S 1200 – Folha de Pagamento</a:t>
            </a:r>
            <a:endParaRPr lang="pt-BR" dirty="0">
              <a:solidFill>
                <a:schemeClr val="bg1"/>
              </a:solidFill>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132</a:t>
            </a:fld>
            <a:endParaRPr lang="pt-BR"/>
          </a:p>
        </p:txBody>
      </p:sp>
      <p:sp>
        <p:nvSpPr>
          <p:cNvPr id="24" name="Rounded Rectangle 23"/>
          <p:cNvSpPr/>
          <p:nvPr/>
        </p:nvSpPr>
        <p:spPr>
          <a:xfrm>
            <a:off x="1280159" y="1512572"/>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Período =</a:t>
            </a:r>
          </a:p>
          <a:p>
            <a:r>
              <a:rPr lang="pt-BR" dirty="0" smtClean="0">
                <a:solidFill>
                  <a:srgbClr val="002060"/>
                </a:solidFill>
              </a:rPr>
              <a:t>1) Mensal ou  2) Anual – 13º</a:t>
            </a:r>
            <a:endParaRPr lang="pt-BR" dirty="0">
              <a:solidFill>
                <a:srgbClr val="002060"/>
              </a:solidFill>
            </a:endParaRPr>
          </a:p>
        </p:txBody>
      </p:sp>
      <p:sp>
        <p:nvSpPr>
          <p:cNvPr id="26" name="Rounded Rectangle 25"/>
          <p:cNvSpPr/>
          <p:nvPr/>
        </p:nvSpPr>
        <p:spPr>
          <a:xfrm>
            <a:off x="4358641" y="1528663"/>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CPF Trabal =</a:t>
            </a:r>
          </a:p>
          <a:p>
            <a:pPr algn="ctr"/>
            <a:r>
              <a:rPr lang="pt-BR" dirty="0" smtClean="0">
                <a:solidFill>
                  <a:srgbClr val="002060"/>
                </a:solidFill>
              </a:rPr>
              <a:t>07890016832</a:t>
            </a:r>
            <a:endParaRPr lang="pt-BR" dirty="0">
              <a:solidFill>
                <a:srgbClr val="002060"/>
              </a:solidFill>
            </a:endParaRPr>
          </a:p>
        </p:txBody>
      </p:sp>
      <p:sp>
        <p:nvSpPr>
          <p:cNvPr id="27" name="Rounded Rectangle 26"/>
          <p:cNvSpPr/>
          <p:nvPr/>
        </p:nvSpPr>
        <p:spPr>
          <a:xfrm>
            <a:off x="1097280" y="2624593"/>
            <a:ext cx="2941319" cy="1990839"/>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Multiplos Vínculos =</a:t>
            </a:r>
          </a:p>
          <a:p>
            <a:pPr algn="ctr"/>
            <a:endParaRPr lang="pt-BR" b="1" dirty="0" smtClean="0">
              <a:solidFill>
                <a:srgbClr val="002060"/>
              </a:solidFill>
            </a:endParaRPr>
          </a:p>
          <a:p>
            <a:r>
              <a:rPr lang="pt-BR" dirty="0" smtClean="0">
                <a:solidFill>
                  <a:srgbClr val="002060"/>
                </a:solidFill>
              </a:rPr>
              <a:t>1 - INSS descont 1º empresa</a:t>
            </a:r>
          </a:p>
          <a:p>
            <a:r>
              <a:rPr lang="pt-BR" dirty="0" smtClean="0">
                <a:solidFill>
                  <a:srgbClr val="002060"/>
                </a:solidFill>
              </a:rPr>
              <a:t>2 - INSS parcial </a:t>
            </a:r>
          </a:p>
          <a:p>
            <a:r>
              <a:rPr lang="pt-BR" dirty="0" smtClean="0">
                <a:solidFill>
                  <a:srgbClr val="002060"/>
                </a:solidFill>
              </a:rPr>
              <a:t>3 - INSS - sem desconto</a:t>
            </a:r>
            <a:endParaRPr lang="pt-BR" dirty="0">
              <a:solidFill>
                <a:srgbClr val="002060"/>
              </a:solidFill>
            </a:endParaRPr>
          </a:p>
        </p:txBody>
      </p:sp>
      <p:sp>
        <p:nvSpPr>
          <p:cNvPr id="30" name="Rounded Rectangle 29"/>
          <p:cNvSpPr/>
          <p:nvPr/>
        </p:nvSpPr>
        <p:spPr>
          <a:xfrm>
            <a:off x="7803969" y="151122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NIS trabal =</a:t>
            </a:r>
          </a:p>
          <a:p>
            <a:pPr algn="ctr"/>
            <a:r>
              <a:rPr lang="pt-BR" dirty="0" smtClean="0">
                <a:solidFill>
                  <a:srgbClr val="002060"/>
                </a:solidFill>
              </a:rPr>
              <a:t>12134567809</a:t>
            </a:r>
            <a:endParaRPr lang="pt-BR" dirty="0">
              <a:solidFill>
                <a:srgbClr val="002060"/>
              </a:solidFill>
            </a:endParaRPr>
          </a:p>
        </p:txBody>
      </p:sp>
      <p:sp>
        <p:nvSpPr>
          <p:cNvPr id="31" name="Rounded Rectangle 30"/>
          <p:cNvSpPr/>
          <p:nvPr/>
        </p:nvSpPr>
        <p:spPr>
          <a:xfrm>
            <a:off x="4358641" y="2624593"/>
            <a:ext cx="2758440" cy="70539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CNPJ = </a:t>
            </a:r>
          </a:p>
          <a:p>
            <a:pPr algn="ctr"/>
            <a:r>
              <a:rPr lang="pt-BR" dirty="0" smtClean="0">
                <a:solidFill>
                  <a:srgbClr val="002060"/>
                </a:solidFill>
              </a:rPr>
              <a:t>(demais empresas)</a:t>
            </a:r>
            <a:endParaRPr lang="pt-BR" dirty="0">
              <a:solidFill>
                <a:srgbClr val="002060"/>
              </a:solidFill>
            </a:endParaRPr>
          </a:p>
        </p:txBody>
      </p:sp>
      <p:sp>
        <p:nvSpPr>
          <p:cNvPr id="32" name="Rounded Rectangle 31"/>
          <p:cNvSpPr/>
          <p:nvPr/>
        </p:nvSpPr>
        <p:spPr>
          <a:xfrm>
            <a:off x="4358641" y="3409660"/>
            <a:ext cx="2758440" cy="70539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Valor R$ = </a:t>
            </a:r>
          </a:p>
          <a:p>
            <a:pPr algn="ctr"/>
            <a:r>
              <a:rPr lang="pt-BR" dirty="0" smtClean="0">
                <a:solidFill>
                  <a:srgbClr val="002060"/>
                </a:solidFill>
              </a:rPr>
              <a:t>(demais empresas)</a:t>
            </a:r>
            <a:endParaRPr lang="pt-BR" dirty="0">
              <a:solidFill>
                <a:srgbClr val="002060"/>
              </a:solidFill>
            </a:endParaRPr>
          </a:p>
        </p:txBody>
      </p:sp>
      <p:sp>
        <p:nvSpPr>
          <p:cNvPr id="33" name="Rounded Rectangle 32"/>
          <p:cNvSpPr/>
          <p:nvPr/>
        </p:nvSpPr>
        <p:spPr>
          <a:xfrm>
            <a:off x="4358641" y="4204747"/>
            <a:ext cx="2758440" cy="705394"/>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Cat Trabalhador =</a:t>
            </a:r>
          </a:p>
          <a:p>
            <a:pPr algn="ctr"/>
            <a:r>
              <a:rPr lang="pt-BR" dirty="0" smtClean="0">
                <a:solidFill>
                  <a:srgbClr val="002060"/>
                </a:solidFill>
              </a:rPr>
              <a:t>(tabela 1)</a:t>
            </a:r>
            <a:endParaRPr lang="pt-BR" dirty="0">
              <a:solidFill>
                <a:srgbClr val="002060"/>
              </a:solidFill>
            </a:endParaRPr>
          </a:p>
        </p:txBody>
      </p:sp>
      <p:sp>
        <p:nvSpPr>
          <p:cNvPr id="34" name="Rounded Rectangle 33"/>
          <p:cNvSpPr/>
          <p:nvPr/>
        </p:nvSpPr>
        <p:spPr>
          <a:xfrm>
            <a:off x="7803969" y="2624593"/>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Processo trabal =  </a:t>
            </a:r>
            <a:endParaRPr lang="pt-BR" b="1" dirty="0">
              <a:solidFill>
                <a:srgbClr val="002060"/>
              </a:solidFill>
            </a:endParaRPr>
          </a:p>
        </p:txBody>
      </p:sp>
      <p:sp>
        <p:nvSpPr>
          <p:cNvPr id="35" name="Rounded Rectangle 34"/>
          <p:cNvSpPr/>
          <p:nvPr/>
        </p:nvSpPr>
        <p:spPr>
          <a:xfrm>
            <a:off x="7803969" y="340966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Tipo Tributo =</a:t>
            </a:r>
          </a:p>
          <a:p>
            <a:pPr algn="ctr"/>
            <a:r>
              <a:rPr lang="pt-BR" dirty="0" smtClean="0">
                <a:solidFill>
                  <a:srgbClr val="002060"/>
                </a:solidFill>
              </a:rPr>
              <a:t>(inss/ir/fgts/sind) </a:t>
            </a:r>
            <a:endParaRPr lang="pt-BR" dirty="0">
              <a:solidFill>
                <a:srgbClr val="002060"/>
              </a:solidFill>
            </a:endParaRPr>
          </a:p>
        </p:txBody>
      </p:sp>
      <p:sp>
        <p:nvSpPr>
          <p:cNvPr id="36" name="Rounded Rectangle 35"/>
          <p:cNvSpPr/>
          <p:nvPr/>
        </p:nvSpPr>
        <p:spPr>
          <a:xfrm>
            <a:off x="7803969" y="4204747"/>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processo = </a:t>
            </a:r>
            <a:endParaRPr lang="pt-BR" b="1" dirty="0">
              <a:solidFill>
                <a:srgbClr val="002060"/>
              </a:solidFill>
            </a:endParaRPr>
          </a:p>
        </p:txBody>
      </p:sp>
      <p:sp>
        <p:nvSpPr>
          <p:cNvPr id="19" name="Rounded Rectangle 18"/>
          <p:cNvSpPr/>
          <p:nvPr/>
        </p:nvSpPr>
        <p:spPr>
          <a:xfrm>
            <a:off x="7803969" y="523602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suspensão =</a:t>
            </a:r>
            <a:endParaRPr lang="pt-BR" b="1" dirty="0">
              <a:solidFill>
                <a:srgbClr val="002060"/>
              </a:solidFill>
            </a:endParaRPr>
          </a:p>
        </p:txBody>
      </p:sp>
    </p:spTree>
    <p:extLst>
      <p:ext uri="{BB962C8B-B14F-4D97-AF65-F5344CB8AC3E}">
        <p14:creationId xmlns:p14="http://schemas.microsoft.com/office/powerpoint/2010/main" val="301978414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pPr algn="ctr"/>
            <a:r>
              <a:rPr lang="pt-BR" dirty="0" smtClean="0">
                <a:solidFill>
                  <a:schemeClr val="bg1"/>
                </a:solidFill>
                <a:latin typeface="Times New Roman" panose="02020603050405020304" pitchFamily="18" charset="0"/>
                <a:cs typeface="Times New Roman" panose="02020603050405020304" pitchFamily="18" charset="0"/>
              </a:rPr>
              <a:t>Remuneração </a:t>
            </a:r>
            <a:endParaRPr lang="pt-BR"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133</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Id DemonstrativoPG = </a:t>
            </a:r>
          </a:p>
          <a:p>
            <a:pPr algn="ctr"/>
            <a:r>
              <a:rPr lang="pt-BR" b="1" dirty="0" smtClean="0">
                <a:solidFill>
                  <a:srgbClr val="002060"/>
                </a:solidFill>
              </a:rPr>
              <a:t>(1-99)</a:t>
            </a: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Codigo categoria =</a:t>
            </a:r>
          </a:p>
          <a:p>
            <a:pPr algn="ctr"/>
            <a:r>
              <a:rPr lang="pt-BR" b="1" dirty="0" smtClean="0">
                <a:solidFill>
                  <a:srgbClr val="002060"/>
                </a:solidFill>
              </a:rPr>
              <a:t>(tabela 1)</a:t>
            </a:r>
            <a:endParaRPr lang="pt-BR" b="1" dirty="0">
              <a:solidFill>
                <a:srgbClr val="002060"/>
              </a:solidFill>
            </a:endParaRPr>
          </a:p>
        </p:txBody>
      </p:sp>
      <p:sp>
        <p:nvSpPr>
          <p:cNvPr id="27" name="Rounded Rectangle 26"/>
          <p:cNvSpPr/>
          <p:nvPr/>
        </p:nvSpPr>
        <p:spPr>
          <a:xfrm>
            <a:off x="1097281" y="274000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CNPJ local =</a:t>
            </a:r>
            <a:endParaRPr lang="pt-BR" b="1" dirty="0">
              <a:solidFill>
                <a:srgbClr val="002060"/>
              </a:solidFill>
            </a:endParaRPr>
          </a:p>
        </p:txBody>
      </p:sp>
      <p:sp>
        <p:nvSpPr>
          <p:cNvPr id="28" name="Rounded Rectangle 27"/>
          <p:cNvSpPr/>
          <p:nvPr/>
        </p:nvSpPr>
        <p:spPr>
          <a:xfrm>
            <a:off x="7410995"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Matricula = </a:t>
            </a:r>
            <a:endParaRPr lang="pt-BR" b="1" dirty="0">
              <a:solidFill>
                <a:srgbClr val="002060"/>
              </a:solidFill>
            </a:endParaRPr>
          </a:p>
        </p:txBody>
      </p:sp>
      <p:sp>
        <p:nvSpPr>
          <p:cNvPr id="29" name="Rounded Rectangle 28"/>
          <p:cNvSpPr/>
          <p:nvPr/>
        </p:nvSpPr>
        <p:spPr>
          <a:xfrm>
            <a:off x="1097281" y="4359551"/>
            <a:ext cx="2758440"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Cod Rubrica = VD</a:t>
            </a:r>
          </a:p>
          <a:p>
            <a:pPr algn="ctr"/>
            <a:r>
              <a:rPr lang="pt-BR" b="1" dirty="0" smtClean="0">
                <a:solidFill>
                  <a:schemeClr val="tx1"/>
                </a:solidFill>
              </a:rPr>
              <a:t>(1-200)</a:t>
            </a:r>
            <a:endParaRPr lang="pt-BR" b="1" dirty="0">
              <a:solidFill>
                <a:schemeClr val="tx1"/>
              </a:solidFill>
            </a:endParaRPr>
          </a:p>
        </p:txBody>
      </p:sp>
      <p:sp>
        <p:nvSpPr>
          <p:cNvPr id="31" name="Rounded Rectangle 30"/>
          <p:cNvSpPr/>
          <p:nvPr/>
        </p:nvSpPr>
        <p:spPr>
          <a:xfrm>
            <a:off x="4254138" y="273953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lotação =</a:t>
            </a:r>
          </a:p>
          <a:p>
            <a:pPr algn="ctr"/>
            <a:r>
              <a:rPr lang="pt-BR" b="1" dirty="0" smtClean="0">
                <a:solidFill>
                  <a:srgbClr val="002060"/>
                </a:solidFill>
              </a:rPr>
              <a:t>(S1020)</a:t>
            </a:r>
            <a:endParaRPr lang="pt-BR" b="1" dirty="0">
              <a:solidFill>
                <a:srgbClr val="002060"/>
              </a:solidFill>
            </a:endParaRPr>
          </a:p>
        </p:txBody>
      </p:sp>
      <p:sp>
        <p:nvSpPr>
          <p:cNvPr id="33" name="Rounded Rectangle 32"/>
          <p:cNvSpPr/>
          <p:nvPr/>
        </p:nvSpPr>
        <p:spPr>
          <a:xfrm>
            <a:off x="4254138" y="4359551"/>
            <a:ext cx="2758440"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Tab rubrica =</a:t>
            </a:r>
            <a:endParaRPr lang="pt-BR" b="1" dirty="0">
              <a:solidFill>
                <a:schemeClr val="tx1"/>
              </a:solidFill>
            </a:endParaRPr>
          </a:p>
        </p:txBody>
      </p:sp>
      <p:sp>
        <p:nvSpPr>
          <p:cNvPr id="36" name="Rounded Rectangle 35"/>
          <p:cNvSpPr/>
          <p:nvPr/>
        </p:nvSpPr>
        <p:spPr>
          <a:xfrm>
            <a:off x="7426234" y="5369178"/>
            <a:ext cx="2758440"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Valor Rubrica =</a:t>
            </a:r>
            <a:endParaRPr lang="pt-BR" b="1" dirty="0">
              <a:solidFill>
                <a:schemeClr val="tx1"/>
              </a:solidFill>
            </a:endParaRPr>
          </a:p>
        </p:txBody>
      </p:sp>
      <p:sp>
        <p:nvSpPr>
          <p:cNvPr id="19" name="Rounded Rectangle 18"/>
          <p:cNvSpPr/>
          <p:nvPr/>
        </p:nvSpPr>
        <p:spPr>
          <a:xfrm>
            <a:off x="4254138" y="5369178"/>
            <a:ext cx="2758440"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Valor Unitário = </a:t>
            </a:r>
            <a:endParaRPr lang="pt-BR" b="1" dirty="0">
              <a:solidFill>
                <a:schemeClr val="tx1"/>
              </a:solidFill>
            </a:endParaRPr>
          </a:p>
        </p:txBody>
      </p:sp>
      <p:sp>
        <p:nvSpPr>
          <p:cNvPr id="20" name="Rounded Rectangle 19"/>
          <p:cNvSpPr/>
          <p:nvPr/>
        </p:nvSpPr>
        <p:spPr>
          <a:xfrm>
            <a:off x="7426234" y="4359551"/>
            <a:ext cx="2758440"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Qtd Rubrica =</a:t>
            </a:r>
          </a:p>
          <a:p>
            <a:pPr algn="ctr"/>
            <a:r>
              <a:rPr lang="pt-BR" b="1" dirty="0" smtClean="0">
                <a:solidFill>
                  <a:schemeClr val="tx1"/>
                </a:solidFill>
              </a:rPr>
              <a:t>(horas/mes/dias/cotas/%)</a:t>
            </a:r>
            <a:endParaRPr lang="pt-BR" b="1" dirty="0">
              <a:solidFill>
                <a:schemeClr val="tx1"/>
              </a:solidFill>
            </a:endParaRPr>
          </a:p>
        </p:txBody>
      </p:sp>
      <p:sp>
        <p:nvSpPr>
          <p:cNvPr id="21" name="Rounded Rectangle 20"/>
          <p:cNvSpPr/>
          <p:nvPr/>
        </p:nvSpPr>
        <p:spPr>
          <a:xfrm>
            <a:off x="1097281" y="5369415"/>
            <a:ext cx="2758440"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Fator rubrica = </a:t>
            </a:r>
          </a:p>
          <a:p>
            <a:pPr algn="ctr"/>
            <a:r>
              <a:rPr lang="pt-BR" b="1" dirty="0" smtClean="0">
                <a:solidFill>
                  <a:schemeClr val="tx1"/>
                </a:solidFill>
              </a:rPr>
              <a:t>(%,INSS, IR etc)</a:t>
            </a:r>
            <a:endParaRPr lang="pt-BR" b="1" dirty="0">
              <a:solidFill>
                <a:schemeClr val="tx1"/>
              </a:solidFill>
            </a:endParaRPr>
          </a:p>
        </p:txBody>
      </p:sp>
      <p:sp>
        <p:nvSpPr>
          <p:cNvPr id="18" name="Rounded Rectangle 17"/>
          <p:cNvSpPr/>
          <p:nvPr/>
        </p:nvSpPr>
        <p:spPr>
          <a:xfrm>
            <a:off x="7426234" y="2485622"/>
            <a:ext cx="2758440" cy="1595546"/>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Ind simples =</a:t>
            </a:r>
          </a:p>
          <a:p>
            <a:r>
              <a:rPr lang="pt-BR" b="1" dirty="0" smtClean="0">
                <a:solidFill>
                  <a:srgbClr val="002060"/>
                </a:solidFill>
              </a:rPr>
              <a:t> </a:t>
            </a:r>
            <a:r>
              <a:rPr lang="pt-BR" dirty="0" smtClean="0">
                <a:solidFill>
                  <a:srgbClr val="002060"/>
                </a:solidFill>
              </a:rPr>
              <a:t>1 - Contr subst integral  </a:t>
            </a:r>
          </a:p>
          <a:p>
            <a:r>
              <a:rPr lang="pt-BR" dirty="0" smtClean="0">
                <a:solidFill>
                  <a:srgbClr val="002060"/>
                </a:solidFill>
              </a:rPr>
              <a:t>2 - Cont não subst.</a:t>
            </a:r>
          </a:p>
          <a:p>
            <a:r>
              <a:rPr lang="pt-BR" dirty="0" smtClean="0">
                <a:solidFill>
                  <a:srgbClr val="002060"/>
                </a:solidFill>
              </a:rPr>
              <a:t>3 - Contr nao subst x subst </a:t>
            </a:r>
            <a:endParaRPr lang="pt-BR" dirty="0">
              <a:solidFill>
                <a:srgbClr val="002060"/>
              </a:solidFill>
            </a:endParaRPr>
          </a:p>
        </p:txBody>
      </p:sp>
    </p:spTree>
    <p:extLst>
      <p:ext uri="{BB962C8B-B14F-4D97-AF65-F5344CB8AC3E}">
        <p14:creationId xmlns:p14="http://schemas.microsoft.com/office/powerpoint/2010/main" val="414277156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pPr algn="ctr"/>
            <a:r>
              <a:rPr lang="pt-BR" dirty="0" smtClean="0">
                <a:solidFill>
                  <a:schemeClr val="bg1"/>
                </a:solidFill>
                <a:latin typeface="Times New Roman" panose="02020603050405020304" pitchFamily="18" charset="0"/>
                <a:cs typeface="Times New Roman" panose="02020603050405020304" pitchFamily="18" charset="0"/>
              </a:rPr>
              <a:t>Remuneração </a:t>
            </a:r>
            <a:endParaRPr lang="pt-BR"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134</a:t>
            </a:fld>
            <a:endParaRPr lang="pt-BR"/>
          </a:p>
        </p:txBody>
      </p:sp>
      <p:sp>
        <p:nvSpPr>
          <p:cNvPr id="29" name="Rounded Rectangle 28"/>
          <p:cNvSpPr/>
          <p:nvPr/>
        </p:nvSpPr>
        <p:spPr>
          <a:xfrm>
            <a:off x="1097281" y="1511848"/>
            <a:ext cx="2758440"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Cod Rubrica = VD</a:t>
            </a:r>
          </a:p>
          <a:p>
            <a:pPr algn="ctr"/>
            <a:r>
              <a:rPr lang="pt-BR" b="1" dirty="0" smtClean="0">
                <a:solidFill>
                  <a:schemeClr val="tx1"/>
                </a:solidFill>
              </a:rPr>
              <a:t>(1-200)</a:t>
            </a:r>
            <a:endParaRPr lang="pt-BR" b="1" dirty="0">
              <a:solidFill>
                <a:schemeClr val="tx1"/>
              </a:solidFill>
            </a:endParaRPr>
          </a:p>
        </p:txBody>
      </p:sp>
      <p:sp>
        <p:nvSpPr>
          <p:cNvPr id="33" name="Rounded Rectangle 32"/>
          <p:cNvSpPr/>
          <p:nvPr/>
        </p:nvSpPr>
        <p:spPr>
          <a:xfrm>
            <a:off x="4114802" y="1511848"/>
            <a:ext cx="2758440"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Tab rubrica =</a:t>
            </a:r>
            <a:endParaRPr lang="pt-BR" b="1" dirty="0">
              <a:solidFill>
                <a:schemeClr val="tx1"/>
              </a:solidFill>
            </a:endParaRPr>
          </a:p>
        </p:txBody>
      </p:sp>
      <p:sp>
        <p:nvSpPr>
          <p:cNvPr id="36" name="Rounded Rectangle 35"/>
          <p:cNvSpPr/>
          <p:nvPr/>
        </p:nvSpPr>
        <p:spPr>
          <a:xfrm>
            <a:off x="7391404" y="2566839"/>
            <a:ext cx="2758440"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Valor Rubrica =</a:t>
            </a:r>
            <a:endParaRPr lang="pt-BR" b="1" dirty="0">
              <a:solidFill>
                <a:schemeClr val="tx1"/>
              </a:solidFill>
            </a:endParaRPr>
          </a:p>
        </p:txBody>
      </p:sp>
      <p:sp>
        <p:nvSpPr>
          <p:cNvPr id="19" name="Rounded Rectangle 18"/>
          <p:cNvSpPr/>
          <p:nvPr/>
        </p:nvSpPr>
        <p:spPr>
          <a:xfrm>
            <a:off x="4114802" y="2566839"/>
            <a:ext cx="2758440"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Valor Unitário = </a:t>
            </a:r>
            <a:endParaRPr lang="pt-BR" b="1" dirty="0">
              <a:solidFill>
                <a:schemeClr val="tx1"/>
              </a:solidFill>
            </a:endParaRPr>
          </a:p>
        </p:txBody>
      </p:sp>
      <p:sp>
        <p:nvSpPr>
          <p:cNvPr id="20" name="Rounded Rectangle 19"/>
          <p:cNvSpPr/>
          <p:nvPr/>
        </p:nvSpPr>
        <p:spPr>
          <a:xfrm>
            <a:off x="7231380" y="1511848"/>
            <a:ext cx="2758440"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Qtd Rubrica =</a:t>
            </a:r>
          </a:p>
          <a:p>
            <a:pPr algn="ctr"/>
            <a:r>
              <a:rPr lang="pt-BR" b="1" dirty="0" smtClean="0">
                <a:solidFill>
                  <a:schemeClr val="tx1"/>
                </a:solidFill>
              </a:rPr>
              <a:t>(horas/mes/dias/cotas/%)</a:t>
            </a:r>
            <a:endParaRPr lang="pt-BR" b="1" dirty="0">
              <a:solidFill>
                <a:schemeClr val="tx1"/>
              </a:solidFill>
            </a:endParaRPr>
          </a:p>
        </p:txBody>
      </p:sp>
      <p:sp>
        <p:nvSpPr>
          <p:cNvPr id="21" name="Rounded Rectangle 20"/>
          <p:cNvSpPr/>
          <p:nvPr/>
        </p:nvSpPr>
        <p:spPr>
          <a:xfrm>
            <a:off x="1097281" y="2553433"/>
            <a:ext cx="2758440"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Fator rubrica = </a:t>
            </a:r>
          </a:p>
          <a:p>
            <a:pPr algn="ctr"/>
            <a:r>
              <a:rPr lang="pt-BR" b="1" dirty="0" smtClean="0">
                <a:solidFill>
                  <a:schemeClr val="tx1"/>
                </a:solidFill>
              </a:rPr>
              <a:t>(%,INSS, IR etc)</a:t>
            </a:r>
            <a:endParaRPr lang="pt-BR" b="1" dirty="0">
              <a:solidFill>
                <a:schemeClr val="tx1"/>
              </a:solidFill>
            </a:endParaRPr>
          </a:p>
        </p:txBody>
      </p:sp>
      <p:sp>
        <p:nvSpPr>
          <p:cNvPr id="23" name="Rounded Rectangle 22"/>
          <p:cNvSpPr/>
          <p:nvPr/>
        </p:nvSpPr>
        <p:spPr>
          <a:xfrm>
            <a:off x="1097280" y="3548730"/>
            <a:ext cx="1619793"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VD 112</a:t>
            </a:r>
          </a:p>
          <a:p>
            <a:pPr algn="ctr"/>
            <a:endParaRPr lang="pt-BR" b="1" dirty="0">
              <a:solidFill>
                <a:schemeClr val="tx1"/>
              </a:solidFill>
            </a:endParaRPr>
          </a:p>
        </p:txBody>
      </p:sp>
      <p:sp>
        <p:nvSpPr>
          <p:cNvPr id="25" name="Rounded Rectangle 24"/>
          <p:cNvSpPr/>
          <p:nvPr/>
        </p:nvSpPr>
        <p:spPr>
          <a:xfrm>
            <a:off x="8791307" y="3548730"/>
            <a:ext cx="1619793"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Valor Rubrica</a:t>
            </a:r>
          </a:p>
          <a:p>
            <a:pPr algn="ctr"/>
            <a:r>
              <a:rPr lang="pt-BR" b="1" dirty="0" smtClean="0">
                <a:solidFill>
                  <a:schemeClr val="tx1"/>
                </a:solidFill>
              </a:rPr>
              <a:t>200,00</a:t>
            </a:r>
            <a:endParaRPr lang="pt-BR" b="1" dirty="0">
              <a:solidFill>
                <a:schemeClr val="tx1"/>
              </a:solidFill>
            </a:endParaRPr>
          </a:p>
        </p:txBody>
      </p:sp>
      <p:sp>
        <p:nvSpPr>
          <p:cNvPr id="30" name="Rounded Rectangle 29"/>
          <p:cNvSpPr/>
          <p:nvPr/>
        </p:nvSpPr>
        <p:spPr>
          <a:xfrm>
            <a:off x="6886304" y="3548730"/>
            <a:ext cx="1619793"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Valor Unit =</a:t>
            </a:r>
          </a:p>
          <a:p>
            <a:pPr algn="ctr"/>
            <a:r>
              <a:rPr lang="pt-BR" b="1" dirty="0" smtClean="0">
                <a:solidFill>
                  <a:schemeClr val="tx1"/>
                </a:solidFill>
              </a:rPr>
              <a:t>10,00</a:t>
            </a:r>
            <a:endParaRPr lang="pt-BR" b="1" dirty="0">
              <a:solidFill>
                <a:schemeClr val="tx1"/>
              </a:solidFill>
            </a:endParaRPr>
          </a:p>
        </p:txBody>
      </p:sp>
      <p:sp>
        <p:nvSpPr>
          <p:cNvPr id="32" name="Rounded Rectangle 31"/>
          <p:cNvSpPr/>
          <p:nvPr/>
        </p:nvSpPr>
        <p:spPr>
          <a:xfrm>
            <a:off x="4981301" y="3548730"/>
            <a:ext cx="1619793"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Fator =  </a:t>
            </a:r>
          </a:p>
          <a:p>
            <a:pPr algn="ctr"/>
            <a:r>
              <a:rPr lang="pt-BR" b="1" dirty="0" smtClean="0">
                <a:solidFill>
                  <a:schemeClr val="tx1"/>
                </a:solidFill>
              </a:rPr>
              <a:t>50%</a:t>
            </a:r>
            <a:endParaRPr lang="pt-BR" b="1" dirty="0">
              <a:solidFill>
                <a:schemeClr val="tx1"/>
              </a:solidFill>
            </a:endParaRPr>
          </a:p>
        </p:txBody>
      </p:sp>
      <p:sp>
        <p:nvSpPr>
          <p:cNvPr id="34" name="Rounded Rectangle 33"/>
          <p:cNvSpPr/>
          <p:nvPr/>
        </p:nvSpPr>
        <p:spPr>
          <a:xfrm>
            <a:off x="3115491" y="3548730"/>
            <a:ext cx="1619793"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Qtd = 20 </a:t>
            </a:r>
            <a:endParaRPr lang="pt-BR" b="1" dirty="0">
              <a:solidFill>
                <a:schemeClr val="tx1"/>
              </a:solidFill>
            </a:endParaRPr>
          </a:p>
        </p:txBody>
      </p:sp>
      <p:sp>
        <p:nvSpPr>
          <p:cNvPr id="39" name="Rounded Rectangle 38"/>
          <p:cNvSpPr/>
          <p:nvPr/>
        </p:nvSpPr>
        <p:spPr>
          <a:xfrm>
            <a:off x="1097280" y="5470239"/>
            <a:ext cx="1619793"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VD 240</a:t>
            </a:r>
          </a:p>
          <a:p>
            <a:pPr algn="ctr"/>
            <a:endParaRPr lang="pt-BR" b="1" dirty="0">
              <a:solidFill>
                <a:schemeClr val="tx1"/>
              </a:solidFill>
            </a:endParaRPr>
          </a:p>
        </p:txBody>
      </p:sp>
      <p:sp>
        <p:nvSpPr>
          <p:cNvPr id="40" name="Rounded Rectangle 39"/>
          <p:cNvSpPr/>
          <p:nvPr/>
        </p:nvSpPr>
        <p:spPr>
          <a:xfrm>
            <a:off x="1097280" y="4509484"/>
            <a:ext cx="1619793"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VD 120</a:t>
            </a:r>
          </a:p>
          <a:p>
            <a:pPr algn="ctr"/>
            <a:endParaRPr lang="pt-BR" b="1" dirty="0">
              <a:solidFill>
                <a:schemeClr val="tx1"/>
              </a:solidFill>
            </a:endParaRPr>
          </a:p>
        </p:txBody>
      </p:sp>
      <p:sp>
        <p:nvSpPr>
          <p:cNvPr id="46" name="Rounded Rectangle 45"/>
          <p:cNvSpPr/>
          <p:nvPr/>
        </p:nvSpPr>
        <p:spPr>
          <a:xfrm>
            <a:off x="3115490" y="4509484"/>
            <a:ext cx="1619793"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Qtd = </a:t>
            </a:r>
            <a:endParaRPr lang="pt-BR" b="1" dirty="0">
              <a:solidFill>
                <a:schemeClr val="tx1"/>
              </a:solidFill>
            </a:endParaRPr>
          </a:p>
        </p:txBody>
      </p:sp>
      <p:sp>
        <p:nvSpPr>
          <p:cNvPr id="47" name="Rounded Rectangle 46"/>
          <p:cNvSpPr/>
          <p:nvPr/>
        </p:nvSpPr>
        <p:spPr>
          <a:xfrm>
            <a:off x="3115491" y="5465872"/>
            <a:ext cx="1619793"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Qtd = </a:t>
            </a:r>
            <a:endParaRPr lang="pt-BR" b="1" dirty="0">
              <a:solidFill>
                <a:schemeClr val="tx1"/>
              </a:solidFill>
            </a:endParaRPr>
          </a:p>
        </p:txBody>
      </p:sp>
      <p:sp>
        <p:nvSpPr>
          <p:cNvPr id="48" name="Rounded Rectangle 47"/>
          <p:cNvSpPr/>
          <p:nvPr/>
        </p:nvSpPr>
        <p:spPr>
          <a:xfrm>
            <a:off x="4985655" y="4530621"/>
            <a:ext cx="1619793"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Fator =</a:t>
            </a:r>
          </a:p>
          <a:p>
            <a:pPr algn="ctr"/>
            <a:r>
              <a:rPr lang="pt-BR" b="1" dirty="0" smtClean="0">
                <a:solidFill>
                  <a:schemeClr val="tx1"/>
                </a:solidFill>
              </a:rPr>
              <a:t>30%</a:t>
            </a:r>
            <a:endParaRPr lang="pt-BR" b="1" dirty="0">
              <a:solidFill>
                <a:schemeClr val="tx1"/>
              </a:solidFill>
            </a:endParaRPr>
          </a:p>
        </p:txBody>
      </p:sp>
      <p:sp>
        <p:nvSpPr>
          <p:cNvPr id="49" name="Rounded Rectangle 48"/>
          <p:cNvSpPr/>
          <p:nvPr/>
        </p:nvSpPr>
        <p:spPr>
          <a:xfrm>
            <a:off x="4981301" y="5465872"/>
            <a:ext cx="1619793"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Fator = </a:t>
            </a:r>
          </a:p>
          <a:p>
            <a:pPr algn="ctr"/>
            <a:endParaRPr lang="pt-BR" b="1" dirty="0">
              <a:solidFill>
                <a:schemeClr val="tx1"/>
              </a:solidFill>
            </a:endParaRPr>
          </a:p>
        </p:txBody>
      </p:sp>
      <p:sp>
        <p:nvSpPr>
          <p:cNvPr id="50" name="Rounded Rectangle 49"/>
          <p:cNvSpPr/>
          <p:nvPr/>
        </p:nvSpPr>
        <p:spPr>
          <a:xfrm>
            <a:off x="6886304" y="4509484"/>
            <a:ext cx="1619793"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Valor Unit =</a:t>
            </a:r>
          </a:p>
          <a:p>
            <a:pPr algn="ctr"/>
            <a:endParaRPr lang="pt-BR" b="1" dirty="0">
              <a:solidFill>
                <a:schemeClr val="tx1"/>
              </a:solidFill>
            </a:endParaRPr>
          </a:p>
        </p:txBody>
      </p:sp>
      <p:sp>
        <p:nvSpPr>
          <p:cNvPr id="51" name="Rounded Rectangle 50"/>
          <p:cNvSpPr/>
          <p:nvPr/>
        </p:nvSpPr>
        <p:spPr>
          <a:xfrm>
            <a:off x="6873242" y="5465872"/>
            <a:ext cx="1619793"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Valor Unit =</a:t>
            </a:r>
            <a:endParaRPr lang="pt-BR" b="1" dirty="0">
              <a:solidFill>
                <a:schemeClr val="tx1"/>
              </a:solidFill>
            </a:endParaRPr>
          </a:p>
        </p:txBody>
      </p:sp>
      <p:sp>
        <p:nvSpPr>
          <p:cNvPr id="52" name="Rounded Rectangle 51"/>
          <p:cNvSpPr/>
          <p:nvPr/>
        </p:nvSpPr>
        <p:spPr>
          <a:xfrm>
            <a:off x="8786953" y="4487065"/>
            <a:ext cx="1619793"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Valor Rubrica</a:t>
            </a:r>
          </a:p>
          <a:p>
            <a:pPr algn="ctr"/>
            <a:r>
              <a:rPr lang="pt-BR" b="1" dirty="0" smtClean="0">
                <a:solidFill>
                  <a:schemeClr val="tx1"/>
                </a:solidFill>
              </a:rPr>
              <a:t>1.200,00</a:t>
            </a:r>
            <a:endParaRPr lang="pt-BR" b="1" dirty="0">
              <a:solidFill>
                <a:schemeClr val="tx1"/>
              </a:solidFill>
            </a:endParaRPr>
          </a:p>
        </p:txBody>
      </p:sp>
      <p:sp>
        <p:nvSpPr>
          <p:cNvPr id="53" name="Rounded Rectangle 52"/>
          <p:cNvSpPr/>
          <p:nvPr/>
        </p:nvSpPr>
        <p:spPr>
          <a:xfrm>
            <a:off x="8791306" y="5445009"/>
            <a:ext cx="1619793" cy="705394"/>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Valor Rubrica</a:t>
            </a:r>
          </a:p>
          <a:p>
            <a:pPr algn="ctr"/>
            <a:endParaRPr lang="pt-BR" b="1" dirty="0">
              <a:solidFill>
                <a:schemeClr val="tx1"/>
              </a:solidFill>
            </a:endParaRPr>
          </a:p>
        </p:txBody>
      </p:sp>
    </p:spTree>
    <p:extLst>
      <p:ext uri="{BB962C8B-B14F-4D97-AF65-F5344CB8AC3E}">
        <p14:creationId xmlns:p14="http://schemas.microsoft.com/office/powerpoint/2010/main" val="427343993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p:spPr>
        <p:txBody>
          <a:bodyPr>
            <a:normAutofit fontScale="90000"/>
          </a:bodyPr>
          <a:lstStyle/>
          <a:p>
            <a:endParaRPr lang="pt-BR" dirty="0"/>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135</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Tipo dependente = </a:t>
            </a:r>
          </a:p>
          <a:p>
            <a:pPr algn="ctr"/>
            <a:r>
              <a:rPr lang="pt-BR" b="1" dirty="0" smtClean="0">
                <a:solidFill>
                  <a:srgbClr val="002060"/>
                </a:solidFill>
              </a:rPr>
              <a:t>(tabela 7)</a:t>
            </a: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CPF depend =</a:t>
            </a:r>
          </a:p>
          <a:p>
            <a:pPr algn="ctr"/>
            <a:r>
              <a:rPr lang="pt-BR" b="1" dirty="0" smtClean="0">
                <a:solidFill>
                  <a:srgbClr val="002060"/>
                </a:solidFill>
              </a:rPr>
              <a:t>(12 anos)</a:t>
            </a:r>
            <a:endParaRPr lang="pt-BR" b="1" dirty="0">
              <a:solidFill>
                <a:srgbClr val="002060"/>
              </a:solidFill>
            </a:endParaRPr>
          </a:p>
        </p:txBody>
      </p:sp>
      <p:sp>
        <p:nvSpPr>
          <p:cNvPr id="27" name="Rounded Rectangle 26"/>
          <p:cNvSpPr/>
          <p:nvPr/>
        </p:nvSpPr>
        <p:spPr>
          <a:xfrm>
            <a:off x="1097281" y="274000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nascimento =	</a:t>
            </a:r>
            <a:endParaRPr lang="pt-BR" b="1" dirty="0">
              <a:solidFill>
                <a:srgbClr val="002060"/>
              </a:solidFill>
            </a:endParaRPr>
          </a:p>
        </p:txBody>
      </p:sp>
      <p:sp>
        <p:nvSpPr>
          <p:cNvPr id="29" name="Rounded Rectangle 28"/>
          <p:cNvSpPr/>
          <p:nvPr/>
        </p:nvSpPr>
        <p:spPr>
          <a:xfrm>
            <a:off x="1097281" y="5030018"/>
            <a:ext cx="2758440" cy="705394"/>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bg1"/>
                </a:solidFill>
              </a:rPr>
              <a:t>Nat atividade =</a:t>
            </a:r>
          </a:p>
          <a:p>
            <a:pPr algn="ctr"/>
            <a:r>
              <a:rPr lang="pt-BR" b="1" dirty="0" smtClean="0">
                <a:solidFill>
                  <a:schemeClr val="bg1"/>
                </a:solidFill>
              </a:rPr>
              <a:t>Rural/urbano</a:t>
            </a:r>
            <a:endParaRPr lang="pt-BR" b="1" dirty="0">
              <a:solidFill>
                <a:schemeClr val="bg1"/>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Nome depend =</a:t>
            </a:r>
            <a:endParaRPr lang="pt-BR" b="1" dirty="0">
              <a:solidFill>
                <a:srgbClr val="002060"/>
              </a:solidFill>
            </a:endParaRPr>
          </a:p>
        </p:txBody>
      </p:sp>
      <p:sp>
        <p:nvSpPr>
          <p:cNvPr id="31" name="Rounded Rectangle 30"/>
          <p:cNvSpPr/>
          <p:nvPr/>
        </p:nvSpPr>
        <p:spPr>
          <a:xfrm>
            <a:off x="4254138" y="273953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Valor Pago plano = </a:t>
            </a:r>
            <a:endParaRPr lang="pt-BR" b="1" dirty="0">
              <a:solidFill>
                <a:srgbClr val="002060"/>
              </a:solidFill>
            </a:endParaRPr>
          </a:p>
        </p:txBody>
      </p:sp>
      <p:sp>
        <p:nvSpPr>
          <p:cNvPr id="34" name="Rounded Rectangle 33"/>
          <p:cNvSpPr/>
          <p:nvPr/>
        </p:nvSpPr>
        <p:spPr>
          <a:xfrm>
            <a:off x="7413172" y="273445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Grau de exposição = </a:t>
            </a:r>
          </a:p>
          <a:p>
            <a:pPr algn="ctr"/>
            <a:r>
              <a:rPr lang="pt-BR" b="1" dirty="0" smtClean="0">
                <a:solidFill>
                  <a:srgbClr val="002060"/>
                </a:solidFill>
              </a:rPr>
              <a:t>(tabela 2)</a:t>
            </a:r>
            <a:endParaRPr lang="pt-BR" b="1" dirty="0">
              <a:solidFill>
                <a:srgbClr val="002060"/>
              </a:solidFill>
            </a:endParaRPr>
          </a:p>
        </p:txBody>
      </p:sp>
      <p:sp>
        <p:nvSpPr>
          <p:cNvPr id="35" name="Rounded Rectangle 34"/>
          <p:cNvSpPr/>
          <p:nvPr/>
        </p:nvSpPr>
        <p:spPr>
          <a:xfrm>
            <a:off x="4254138" y="4984850"/>
            <a:ext cx="2758440" cy="705394"/>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bg1"/>
                </a:solidFill>
              </a:rPr>
              <a:t>Cod CBO = </a:t>
            </a:r>
            <a:endParaRPr lang="pt-BR" b="1" dirty="0">
              <a:solidFill>
                <a:schemeClr val="bg1"/>
              </a:solidFill>
            </a:endParaRPr>
          </a:p>
        </p:txBody>
      </p:sp>
      <p:sp>
        <p:nvSpPr>
          <p:cNvPr id="18" name="Rounded Rectangle 17"/>
          <p:cNvSpPr/>
          <p:nvPr/>
        </p:nvSpPr>
        <p:spPr>
          <a:xfrm>
            <a:off x="1097281" y="3946486"/>
            <a:ext cx="2758440" cy="705394"/>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bg1"/>
                </a:solidFill>
              </a:rPr>
              <a:t>TSV - Nome Autônomo =</a:t>
            </a:r>
          </a:p>
          <a:p>
            <a:pPr algn="ctr"/>
            <a:r>
              <a:rPr lang="pt-BR" dirty="0" smtClean="0">
                <a:solidFill>
                  <a:schemeClr val="bg1"/>
                </a:solidFill>
              </a:rPr>
              <a:t>Eraldo Consorte</a:t>
            </a:r>
            <a:endParaRPr lang="pt-BR" dirty="0">
              <a:solidFill>
                <a:schemeClr val="bg1"/>
              </a:solidFill>
            </a:endParaRPr>
          </a:p>
        </p:txBody>
      </p:sp>
      <p:sp>
        <p:nvSpPr>
          <p:cNvPr id="19" name="Rounded Rectangle 18"/>
          <p:cNvSpPr/>
          <p:nvPr/>
        </p:nvSpPr>
        <p:spPr>
          <a:xfrm>
            <a:off x="4254138" y="3946486"/>
            <a:ext cx="2758440" cy="705394"/>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bg1"/>
                </a:solidFill>
              </a:rPr>
              <a:t>Data Nasc =</a:t>
            </a:r>
          </a:p>
          <a:p>
            <a:pPr algn="ctr"/>
            <a:r>
              <a:rPr lang="pt-BR" dirty="0" smtClean="0">
                <a:solidFill>
                  <a:schemeClr val="bg1"/>
                </a:solidFill>
              </a:rPr>
              <a:t>12/07/1967</a:t>
            </a:r>
            <a:endParaRPr lang="pt-BR" dirty="0">
              <a:solidFill>
                <a:schemeClr val="bg1"/>
              </a:solidFill>
            </a:endParaRPr>
          </a:p>
        </p:txBody>
      </p:sp>
    </p:spTree>
    <p:extLst>
      <p:ext uri="{BB962C8B-B14F-4D97-AF65-F5344CB8AC3E}">
        <p14:creationId xmlns:p14="http://schemas.microsoft.com/office/powerpoint/2010/main" val="99139224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r>
              <a:rPr lang="pt-BR" dirty="0" smtClean="0">
                <a:solidFill>
                  <a:schemeClr val="bg1"/>
                </a:solidFill>
              </a:rPr>
              <a:t>Períodos anteriores : Complementar</a:t>
            </a:r>
            <a:endParaRPr lang="pt-BR" dirty="0">
              <a:solidFill>
                <a:schemeClr val="bg1"/>
              </a:solidFill>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136</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Acordo = </a:t>
            </a:r>
            <a:endParaRPr lang="pt-BR" b="1" dirty="0">
              <a:solidFill>
                <a:srgbClr val="002060"/>
              </a:solidFill>
            </a:endParaRPr>
          </a:p>
        </p:txBody>
      </p:sp>
      <p:sp>
        <p:nvSpPr>
          <p:cNvPr id="26" name="Rounded Rectangle 25"/>
          <p:cNvSpPr/>
          <p:nvPr/>
        </p:nvSpPr>
        <p:spPr>
          <a:xfrm>
            <a:off x="4254138" y="1533526"/>
            <a:ext cx="2758440" cy="3054102"/>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Tipo de Acordo =</a:t>
            </a:r>
          </a:p>
          <a:p>
            <a:r>
              <a:rPr lang="pt-BR" dirty="0" smtClean="0">
                <a:solidFill>
                  <a:srgbClr val="002060"/>
                </a:solidFill>
              </a:rPr>
              <a:t>A - ACT</a:t>
            </a:r>
          </a:p>
          <a:p>
            <a:r>
              <a:rPr lang="pt-BR" dirty="0" smtClean="0">
                <a:solidFill>
                  <a:srgbClr val="002060"/>
                </a:solidFill>
              </a:rPr>
              <a:t>B - Lei (F, E, M e D)</a:t>
            </a:r>
          </a:p>
          <a:p>
            <a:r>
              <a:rPr lang="pt-BR" dirty="0" smtClean="0">
                <a:solidFill>
                  <a:srgbClr val="002060"/>
                </a:solidFill>
              </a:rPr>
              <a:t>C - CCT</a:t>
            </a:r>
          </a:p>
          <a:p>
            <a:r>
              <a:rPr lang="pt-BR" dirty="0" smtClean="0">
                <a:solidFill>
                  <a:srgbClr val="002060"/>
                </a:solidFill>
              </a:rPr>
              <a:t>D - Set normativa – Dissídio</a:t>
            </a:r>
          </a:p>
          <a:p>
            <a:r>
              <a:rPr lang="pt-BR" dirty="0" smtClean="0">
                <a:solidFill>
                  <a:srgbClr val="002060"/>
                </a:solidFill>
              </a:rPr>
              <a:t>E - Conversão de B31 x B91</a:t>
            </a:r>
          </a:p>
          <a:p>
            <a:endParaRPr lang="pt-BR" b="1" dirty="0" smtClean="0">
              <a:solidFill>
                <a:srgbClr val="002060"/>
              </a:solidFill>
            </a:endParaRPr>
          </a:p>
          <a:p>
            <a:endParaRPr lang="pt-BR" b="1" dirty="0">
              <a:solidFill>
                <a:srgbClr val="002060"/>
              </a:solidFill>
            </a:endParaRPr>
          </a:p>
        </p:txBody>
      </p:sp>
      <p:sp>
        <p:nvSpPr>
          <p:cNvPr id="27" name="Rounded Rectangle 26"/>
          <p:cNvSpPr/>
          <p:nvPr/>
        </p:nvSpPr>
        <p:spPr>
          <a:xfrm>
            <a:off x="1097281" y="274000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do efeito = </a:t>
            </a:r>
            <a:endParaRPr lang="pt-BR" b="1" dirty="0">
              <a:solidFill>
                <a:srgbClr val="002060"/>
              </a:solidFill>
            </a:endParaRPr>
          </a:p>
        </p:txBody>
      </p:sp>
      <p:sp>
        <p:nvSpPr>
          <p:cNvPr id="28" name="Rounded Rectangle 27"/>
          <p:cNvSpPr/>
          <p:nvPr/>
        </p:nvSpPr>
        <p:spPr>
          <a:xfrm>
            <a:off x="1097281" y="3888243"/>
            <a:ext cx="2758440" cy="962387"/>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Período de referência =</a:t>
            </a:r>
          </a:p>
          <a:p>
            <a:pPr algn="ctr"/>
            <a:r>
              <a:rPr lang="pt-BR" b="1" dirty="0" smtClean="0">
                <a:solidFill>
                  <a:srgbClr val="002060"/>
                </a:solidFill>
              </a:rPr>
              <a:t>(todo o período comple)</a:t>
            </a:r>
          </a:p>
          <a:p>
            <a:pPr algn="ctr"/>
            <a:r>
              <a:rPr lang="pt-BR" b="1" dirty="0" smtClean="0">
                <a:solidFill>
                  <a:srgbClr val="002060"/>
                </a:solidFill>
              </a:rPr>
              <a:t>(1-180)</a:t>
            </a:r>
            <a:endParaRPr lang="pt-BR" b="1" dirty="0">
              <a:solidFill>
                <a:srgbClr val="002060"/>
              </a:solidFill>
            </a:endParaRPr>
          </a:p>
        </p:txBody>
      </p:sp>
      <p:sp>
        <p:nvSpPr>
          <p:cNvPr id="29" name="Rounded Rectangle 28"/>
          <p:cNvSpPr/>
          <p:nvPr/>
        </p:nvSpPr>
        <p:spPr>
          <a:xfrm>
            <a:off x="1097281" y="50300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lotação = </a:t>
            </a:r>
          </a:p>
          <a:p>
            <a:pPr algn="ctr"/>
            <a:r>
              <a:rPr lang="pt-BR" b="1" dirty="0" smtClean="0">
                <a:solidFill>
                  <a:srgbClr val="002060"/>
                </a:solidFill>
              </a:rPr>
              <a:t>(S 1020) – (1-500)</a:t>
            </a:r>
            <a:endParaRPr lang="pt-BR" b="1" dirty="0">
              <a:solidFill>
                <a:srgbClr val="002060"/>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Competência = </a:t>
            </a:r>
            <a:endParaRPr lang="pt-BR" b="1" dirty="0">
              <a:solidFill>
                <a:srgbClr val="002060"/>
              </a:solidFill>
            </a:endParaRPr>
          </a:p>
        </p:txBody>
      </p:sp>
      <p:sp>
        <p:nvSpPr>
          <p:cNvPr id="34" name="Rounded Rectangle 33"/>
          <p:cNvSpPr/>
          <p:nvPr/>
        </p:nvSpPr>
        <p:spPr>
          <a:xfrm>
            <a:off x="7413172" y="273445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Detalhamento do feito = </a:t>
            </a:r>
          </a:p>
          <a:p>
            <a:pPr algn="ctr"/>
            <a:r>
              <a:rPr lang="pt-BR" b="1" dirty="0" smtClean="0">
                <a:solidFill>
                  <a:srgbClr val="002060"/>
                </a:solidFill>
              </a:rPr>
              <a:t>(255)</a:t>
            </a:r>
            <a:endParaRPr lang="pt-BR" b="1" dirty="0">
              <a:solidFill>
                <a:srgbClr val="002060"/>
              </a:solidFill>
            </a:endParaRPr>
          </a:p>
        </p:txBody>
      </p:sp>
      <p:sp>
        <p:nvSpPr>
          <p:cNvPr id="35" name="Rounded Rectangle 34"/>
          <p:cNvSpPr/>
          <p:nvPr/>
        </p:nvSpPr>
        <p:spPr>
          <a:xfrm>
            <a:off x="4254138" y="50300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CNPJ = </a:t>
            </a:r>
            <a:endParaRPr lang="pt-BR" b="1" dirty="0">
              <a:solidFill>
                <a:srgbClr val="002060"/>
              </a:solidFill>
            </a:endParaRPr>
          </a:p>
        </p:txBody>
      </p:sp>
    </p:spTree>
    <p:extLst>
      <p:ext uri="{BB962C8B-B14F-4D97-AF65-F5344CB8AC3E}">
        <p14:creationId xmlns:p14="http://schemas.microsoft.com/office/powerpoint/2010/main" val="61720097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r>
              <a:rPr lang="pt-BR" dirty="0" smtClean="0">
                <a:solidFill>
                  <a:schemeClr val="bg1"/>
                </a:solidFill>
              </a:rPr>
              <a:t>Rubricas – Complementar   </a:t>
            </a:r>
            <a:endParaRPr lang="pt-BR" dirty="0">
              <a:solidFill>
                <a:schemeClr val="bg1"/>
              </a:solidFill>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137</a:t>
            </a:fld>
            <a:endParaRPr lang="pt-BR"/>
          </a:p>
        </p:txBody>
      </p:sp>
      <p:sp>
        <p:nvSpPr>
          <p:cNvPr id="27" name="Rounded Rectangle 26"/>
          <p:cNvSpPr/>
          <p:nvPr/>
        </p:nvSpPr>
        <p:spPr>
          <a:xfrm>
            <a:off x="1097281" y="1826557"/>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Cod Rubrica =</a:t>
            </a:r>
          </a:p>
          <a:p>
            <a:pPr algn="ctr"/>
            <a:r>
              <a:rPr lang="pt-BR" b="1" dirty="0" smtClean="0">
                <a:solidFill>
                  <a:schemeClr val="tx1"/>
                </a:solidFill>
              </a:rPr>
              <a:t>(1-200) </a:t>
            </a:r>
            <a:endParaRPr lang="pt-BR" b="1" dirty="0">
              <a:solidFill>
                <a:schemeClr val="tx1"/>
              </a:solidFill>
            </a:endParaRPr>
          </a:p>
        </p:txBody>
      </p:sp>
      <p:sp>
        <p:nvSpPr>
          <p:cNvPr id="28" name="Rounded Rectangle 27"/>
          <p:cNvSpPr/>
          <p:nvPr/>
        </p:nvSpPr>
        <p:spPr>
          <a:xfrm>
            <a:off x="1097281" y="3075281"/>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Fator rubrica = </a:t>
            </a:r>
          </a:p>
          <a:p>
            <a:pPr algn="ctr"/>
            <a:r>
              <a:rPr lang="pt-BR" b="1" dirty="0" smtClean="0">
                <a:solidFill>
                  <a:schemeClr val="tx1"/>
                </a:solidFill>
              </a:rPr>
              <a:t>(%,INSS, IR etc)</a:t>
            </a:r>
            <a:endParaRPr lang="pt-BR" b="1" dirty="0">
              <a:solidFill>
                <a:schemeClr val="tx1"/>
              </a:solidFill>
            </a:endParaRPr>
          </a:p>
        </p:txBody>
      </p:sp>
      <p:sp>
        <p:nvSpPr>
          <p:cNvPr id="31" name="Rounded Rectangle 30"/>
          <p:cNvSpPr/>
          <p:nvPr/>
        </p:nvSpPr>
        <p:spPr>
          <a:xfrm>
            <a:off x="4254138" y="1826557"/>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Ide tab rubrica = </a:t>
            </a:r>
            <a:endParaRPr lang="pt-BR" b="1" dirty="0">
              <a:solidFill>
                <a:schemeClr val="tx1"/>
              </a:solidFill>
            </a:endParaRPr>
          </a:p>
        </p:txBody>
      </p:sp>
      <p:sp>
        <p:nvSpPr>
          <p:cNvPr id="32" name="Rounded Rectangle 31"/>
          <p:cNvSpPr/>
          <p:nvPr/>
        </p:nvSpPr>
        <p:spPr>
          <a:xfrm>
            <a:off x="4254138" y="3075281"/>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Valor unitário = </a:t>
            </a:r>
            <a:endParaRPr lang="pt-BR" b="1" dirty="0">
              <a:solidFill>
                <a:schemeClr val="tx1"/>
              </a:solidFill>
            </a:endParaRPr>
          </a:p>
        </p:txBody>
      </p:sp>
      <p:sp>
        <p:nvSpPr>
          <p:cNvPr id="34" name="Rounded Rectangle 33"/>
          <p:cNvSpPr/>
          <p:nvPr/>
        </p:nvSpPr>
        <p:spPr>
          <a:xfrm>
            <a:off x="7410995" y="1826557"/>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Qtd Rubrica =</a:t>
            </a:r>
          </a:p>
          <a:p>
            <a:pPr algn="ctr"/>
            <a:r>
              <a:rPr lang="pt-BR" b="1" dirty="0" smtClean="0">
                <a:solidFill>
                  <a:schemeClr val="tx1"/>
                </a:solidFill>
              </a:rPr>
              <a:t>(horas/mes/dias/cotas/%)</a:t>
            </a:r>
            <a:endParaRPr lang="pt-BR" b="1" dirty="0">
              <a:solidFill>
                <a:schemeClr val="tx1"/>
              </a:solidFill>
            </a:endParaRPr>
          </a:p>
        </p:txBody>
      </p:sp>
      <p:sp>
        <p:nvSpPr>
          <p:cNvPr id="35" name="Rounded Rectangle 34"/>
          <p:cNvSpPr/>
          <p:nvPr/>
        </p:nvSpPr>
        <p:spPr>
          <a:xfrm>
            <a:off x="7410995" y="3075281"/>
            <a:ext cx="2758440" cy="70539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Valor Rubrica = </a:t>
            </a:r>
            <a:endParaRPr lang="pt-BR" b="1" dirty="0">
              <a:solidFill>
                <a:schemeClr val="tx1"/>
              </a:solidFill>
            </a:endParaRPr>
          </a:p>
        </p:txBody>
      </p:sp>
      <p:sp>
        <p:nvSpPr>
          <p:cNvPr id="15" name="Rounded Rectangle 14"/>
          <p:cNvSpPr/>
          <p:nvPr/>
        </p:nvSpPr>
        <p:spPr>
          <a:xfrm>
            <a:off x="1097281" y="4324005"/>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Grau de Risco = </a:t>
            </a:r>
          </a:p>
          <a:p>
            <a:pPr algn="ctr"/>
            <a:r>
              <a:rPr lang="pt-BR" b="1" dirty="0" smtClean="0">
                <a:solidFill>
                  <a:srgbClr val="002060"/>
                </a:solidFill>
              </a:rPr>
              <a:t>(1%, 2%, 3%)</a:t>
            </a:r>
            <a:endParaRPr lang="pt-BR" b="1" dirty="0">
              <a:solidFill>
                <a:srgbClr val="002060"/>
              </a:solidFill>
            </a:endParaRPr>
          </a:p>
        </p:txBody>
      </p:sp>
      <p:sp>
        <p:nvSpPr>
          <p:cNvPr id="16" name="Rounded Rectangle 15"/>
          <p:cNvSpPr/>
          <p:nvPr/>
        </p:nvSpPr>
        <p:spPr>
          <a:xfrm>
            <a:off x="4254138" y="4324005"/>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convocação Intermitente = </a:t>
            </a:r>
            <a:endParaRPr lang="pt-BR" b="1" dirty="0">
              <a:solidFill>
                <a:srgbClr val="002060"/>
              </a:solidFill>
            </a:endParaRPr>
          </a:p>
        </p:txBody>
      </p:sp>
    </p:spTree>
    <p:extLst>
      <p:ext uri="{BB962C8B-B14F-4D97-AF65-F5344CB8AC3E}">
        <p14:creationId xmlns:p14="http://schemas.microsoft.com/office/powerpoint/2010/main" val="68594933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p:spPr>
        <p:txBody>
          <a:bodyPr>
            <a:normAutofit fontScale="90000"/>
          </a:bodyPr>
          <a:lstStyle/>
          <a:p>
            <a:endParaRPr lang="pt-BR" dirty="0"/>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138</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27" name="Rounded Rectangle 26"/>
          <p:cNvSpPr/>
          <p:nvPr/>
        </p:nvSpPr>
        <p:spPr>
          <a:xfrm>
            <a:off x="1097281" y="274000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28" name="Rounded Rectangle 27"/>
          <p:cNvSpPr/>
          <p:nvPr/>
        </p:nvSpPr>
        <p:spPr>
          <a:xfrm>
            <a:off x="1097281" y="388824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29" name="Rounded Rectangle 28"/>
          <p:cNvSpPr/>
          <p:nvPr/>
        </p:nvSpPr>
        <p:spPr>
          <a:xfrm>
            <a:off x="1097281" y="50300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31" name="Rounded Rectangle 30"/>
          <p:cNvSpPr/>
          <p:nvPr/>
        </p:nvSpPr>
        <p:spPr>
          <a:xfrm>
            <a:off x="4254138" y="273953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32" name="Rounded Rectangle 31"/>
          <p:cNvSpPr/>
          <p:nvPr/>
        </p:nvSpPr>
        <p:spPr>
          <a:xfrm>
            <a:off x="4254138" y="388223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33" name="Rounded Rectangle 32"/>
          <p:cNvSpPr/>
          <p:nvPr/>
        </p:nvSpPr>
        <p:spPr>
          <a:xfrm>
            <a:off x="4254138" y="50300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34" name="Rounded Rectangle 33"/>
          <p:cNvSpPr/>
          <p:nvPr/>
        </p:nvSpPr>
        <p:spPr>
          <a:xfrm>
            <a:off x="7413172" y="273445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35" name="Rounded Rectangle 34"/>
          <p:cNvSpPr/>
          <p:nvPr/>
        </p:nvSpPr>
        <p:spPr>
          <a:xfrm>
            <a:off x="7410995" y="388223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36" name="Rounded Rectangle 35"/>
          <p:cNvSpPr/>
          <p:nvPr/>
        </p:nvSpPr>
        <p:spPr>
          <a:xfrm>
            <a:off x="7410995" y="50300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Tree>
    <p:extLst>
      <p:ext uri="{BB962C8B-B14F-4D97-AF65-F5344CB8AC3E}">
        <p14:creationId xmlns:p14="http://schemas.microsoft.com/office/powerpoint/2010/main" val="165903110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p:spPr>
        <p:txBody>
          <a:bodyPr>
            <a:normAutofit fontScale="90000"/>
          </a:bodyPr>
          <a:lstStyle/>
          <a:p>
            <a:endParaRPr lang="pt-BR" dirty="0"/>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139</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27" name="Rounded Rectangle 26"/>
          <p:cNvSpPr/>
          <p:nvPr/>
        </p:nvSpPr>
        <p:spPr>
          <a:xfrm>
            <a:off x="1097281" y="274000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28" name="Rounded Rectangle 27"/>
          <p:cNvSpPr/>
          <p:nvPr/>
        </p:nvSpPr>
        <p:spPr>
          <a:xfrm>
            <a:off x="1097281" y="388824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29" name="Rounded Rectangle 28"/>
          <p:cNvSpPr/>
          <p:nvPr/>
        </p:nvSpPr>
        <p:spPr>
          <a:xfrm>
            <a:off x="1097281" y="50300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31" name="Rounded Rectangle 30"/>
          <p:cNvSpPr/>
          <p:nvPr/>
        </p:nvSpPr>
        <p:spPr>
          <a:xfrm>
            <a:off x="4254138" y="273953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32" name="Rounded Rectangle 31"/>
          <p:cNvSpPr/>
          <p:nvPr/>
        </p:nvSpPr>
        <p:spPr>
          <a:xfrm>
            <a:off x="4254138" y="388223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33" name="Rounded Rectangle 32"/>
          <p:cNvSpPr/>
          <p:nvPr/>
        </p:nvSpPr>
        <p:spPr>
          <a:xfrm>
            <a:off x="4254138" y="50300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34" name="Rounded Rectangle 33"/>
          <p:cNvSpPr/>
          <p:nvPr/>
        </p:nvSpPr>
        <p:spPr>
          <a:xfrm>
            <a:off x="7413172" y="273445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35" name="Rounded Rectangle 34"/>
          <p:cNvSpPr/>
          <p:nvPr/>
        </p:nvSpPr>
        <p:spPr>
          <a:xfrm>
            <a:off x="7410995" y="388223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
        <p:nvSpPr>
          <p:cNvPr id="36" name="Rounded Rectangle 35"/>
          <p:cNvSpPr/>
          <p:nvPr/>
        </p:nvSpPr>
        <p:spPr>
          <a:xfrm>
            <a:off x="7410995" y="50300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rgbClr val="002060"/>
              </a:solidFill>
            </a:endParaRPr>
          </a:p>
        </p:txBody>
      </p:sp>
    </p:spTree>
    <p:extLst>
      <p:ext uri="{BB962C8B-B14F-4D97-AF65-F5344CB8AC3E}">
        <p14:creationId xmlns:p14="http://schemas.microsoft.com/office/powerpoint/2010/main" val="2459322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274639"/>
            <a:ext cx="8229600" cy="922337"/>
          </a:xfrm>
          <a:solidFill>
            <a:srgbClr val="002060"/>
          </a:solidFill>
          <a:ln>
            <a:solidFill>
              <a:schemeClr val="bg2">
                <a:lumMod val="10000"/>
              </a:schemeClr>
            </a:solidFill>
            <a:miter lim="800000"/>
            <a:headEnd/>
            <a:tailEnd/>
          </a:ln>
        </p:spPr>
        <p:txBody>
          <a:bodyPr/>
          <a:lstStyle/>
          <a:p>
            <a:pPr>
              <a:defRPr/>
            </a:pPr>
            <a:r>
              <a:rPr lang="pt-BR" altLang="en-US" dirty="0" smtClean="0">
                <a:solidFill>
                  <a:schemeClr val="bg1"/>
                </a:solidFill>
              </a:rPr>
              <a:t>Saneamento do Cadastro</a:t>
            </a:r>
            <a:endParaRPr lang="en-US" altLang="en-US" dirty="0" smtClean="0">
              <a:solidFill>
                <a:schemeClr val="bg1"/>
              </a:solidFill>
            </a:endParaRPr>
          </a:p>
        </p:txBody>
      </p:sp>
      <p:sp>
        <p:nvSpPr>
          <p:cNvPr id="3" name="Content Placeholder 2"/>
          <p:cNvSpPr>
            <a:spLocks noGrp="1"/>
          </p:cNvSpPr>
          <p:nvPr>
            <p:ph idx="1"/>
          </p:nvPr>
        </p:nvSpPr>
        <p:spPr>
          <a:ln w="38100">
            <a:solidFill>
              <a:schemeClr val="bg2">
                <a:lumMod val="10000"/>
              </a:schemeClr>
            </a:solidFill>
          </a:ln>
        </p:spPr>
        <p:txBody>
          <a:bodyPr/>
          <a:lstStyle/>
          <a:p>
            <a:pPr algn="just">
              <a:defRPr/>
            </a:pPr>
            <a:r>
              <a:rPr lang="en-US" b="1" dirty="0" err="1">
                <a:solidFill>
                  <a:schemeClr val="tx2">
                    <a:lumMod val="50000"/>
                  </a:schemeClr>
                </a:solidFill>
                <a:latin typeface="Cambria" panose="02040503050406030204" pitchFamily="18" charset="0"/>
              </a:rPr>
              <a:t>Qualificação</a:t>
            </a:r>
            <a:r>
              <a:rPr lang="en-US" b="1" dirty="0">
                <a:solidFill>
                  <a:schemeClr val="tx2">
                    <a:lumMod val="50000"/>
                  </a:schemeClr>
                </a:solidFill>
                <a:latin typeface="Cambria" panose="02040503050406030204" pitchFamily="18" charset="0"/>
              </a:rPr>
              <a:t> cadastral dos </a:t>
            </a:r>
            <a:r>
              <a:rPr lang="en-US" b="1" dirty="0" err="1">
                <a:solidFill>
                  <a:schemeClr val="tx2">
                    <a:lumMod val="50000"/>
                  </a:schemeClr>
                </a:solidFill>
                <a:latin typeface="Cambria" panose="02040503050406030204" pitchFamily="18" charset="0"/>
              </a:rPr>
              <a:t>trabalhadores</a:t>
            </a:r>
            <a:endParaRPr lang="en-US" b="1" dirty="0">
              <a:solidFill>
                <a:schemeClr val="tx2">
                  <a:lumMod val="50000"/>
                </a:schemeClr>
              </a:solidFill>
              <a:latin typeface="Cambria" panose="02040503050406030204" pitchFamily="18" charset="0"/>
            </a:endParaRPr>
          </a:p>
          <a:p>
            <a:pPr algn="just">
              <a:defRPr/>
            </a:pPr>
            <a:r>
              <a:rPr lang="pt-BR" dirty="0">
                <a:solidFill>
                  <a:schemeClr val="tx2">
                    <a:lumMod val="50000"/>
                  </a:schemeClr>
                </a:solidFill>
                <a:latin typeface="Cambria" panose="02040503050406030204" pitchFamily="18" charset="0"/>
              </a:rPr>
              <a:t>Verificar se o Cadastro de Pessoa Física – CPF e o Número de Identificação Social – NIS (NIT/PIS/PASEP) estão aptos para serem utilizados no eSocial. (CPF, NIS e data de nascimento do trabalhador.)</a:t>
            </a:r>
          </a:p>
          <a:p>
            <a:pPr algn="just">
              <a:defRPr/>
            </a:pPr>
            <a:r>
              <a:rPr lang="pt-BR" dirty="0">
                <a:solidFill>
                  <a:schemeClr val="tx2">
                    <a:lumMod val="50000"/>
                  </a:schemeClr>
                </a:solidFill>
                <a:latin typeface="Cambria" panose="02040503050406030204" pitchFamily="18" charset="0"/>
              </a:rPr>
              <a:t>"</a:t>
            </a:r>
            <a:r>
              <a:rPr lang="pt-BR" b="1" dirty="0">
                <a:solidFill>
                  <a:schemeClr val="tx2">
                    <a:lumMod val="50000"/>
                  </a:schemeClr>
                </a:solidFill>
                <a:latin typeface="Cambria" panose="02040503050406030204" pitchFamily="18" charset="0"/>
                <a:hlinkClick r:id="rId2"/>
              </a:rPr>
              <a:t>Qualificação Cadastral</a:t>
            </a:r>
            <a:r>
              <a:rPr lang="pt-BR" b="1" dirty="0">
                <a:solidFill>
                  <a:schemeClr val="tx2">
                    <a:lumMod val="50000"/>
                  </a:schemeClr>
                </a:solidFill>
                <a:latin typeface="Cambria" panose="02040503050406030204" pitchFamily="18" charset="0"/>
              </a:rPr>
              <a:t>". </a:t>
            </a:r>
          </a:p>
          <a:p>
            <a:pPr algn="just">
              <a:defRPr/>
            </a:pPr>
            <a:r>
              <a:rPr lang="pt-BR" b="1" dirty="0">
                <a:solidFill>
                  <a:schemeClr val="tx2">
                    <a:lumMod val="50000"/>
                  </a:schemeClr>
                </a:solidFill>
                <a:latin typeface="Cambria" panose="02040503050406030204" pitchFamily="18" charset="0"/>
              </a:rPr>
              <a:t>Site do portal </a:t>
            </a:r>
            <a:r>
              <a:rPr lang="pt-BR" b="1" dirty="0">
                <a:solidFill>
                  <a:schemeClr val="tx2">
                    <a:lumMod val="50000"/>
                  </a:schemeClr>
                </a:solidFill>
                <a:latin typeface="Cambria" panose="02040503050406030204" pitchFamily="18" charset="0"/>
                <a:hlinkClick r:id="rId3"/>
              </a:rPr>
              <a:t>www.esocial.gov.br</a:t>
            </a:r>
            <a:endParaRPr lang="pt-BR" b="1" dirty="0">
              <a:solidFill>
                <a:schemeClr val="tx2">
                  <a:lumMod val="50000"/>
                </a:schemeClr>
              </a:solidFill>
              <a:latin typeface="Cambria" panose="02040503050406030204" pitchFamily="18" charset="0"/>
            </a:endParaRPr>
          </a:p>
          <a:p>
            <a:pPr algn="just">
              <a:defRPr/>
            </a:pPr>
            <a:endParaRPr lang="pt-BR" dirty="0">
              <a:solidFill>
                <a:schemeClr val="tx2">
                  <a:lumMod val="50000"/>
                </a:schemeClr>
              </a:solidFill>
              <a:latin typeface="Cambria" panose="02040503050406030204" pitchFamily="18" charset="0"/>
            </a:endParaRPr>
          </a:p>
          <a:p>
            <a:pPr algn="just">
              <a:defRPr/>
            </a:pPr>
            <a:endParaRPr lang="en-US" dirty="0">
              <a:solidFill>
                <a:schemeClr val="tx2">
                  <a:lumMod val="50000"/>
                </a:schemeClr>
              </a:solidFill>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dirty="0"/>
          </a:p>
        </p:txBody>
      </p:sp>
      <p:sp>
        <p:nvSpPr>
          <p:cNvPr id="225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64EAEB4C-B04B-4335-B3B0-872806AC838C}" type="slidenum">
              <a:rPr lang="pt-BR" altLang="pt-BR" sz="1200">
                <a:solidFill>
                  <a:srgbClr val="8F989C"/>
                </a:solidFill>
              </a:rPr>
              <a:pPr>
                <a:spcBef>
                  <a:spcPct val="0"/>
                </a:spcBef>
                <a:buFontTx/>
                <a:buNone/>
              </a:pPr>
              <a:t>14</a:t>
            </a:fld>
            <a:endParaRPr lang="pt-BR" altLang="pt-BR" sz="1200">
              <a:solidFill>
                <a:srgbClr val="8F989C"/>
              </a:solidFill>
            </a:endParaRPr>
          </a:p>
        </p:txBody>
      </p:sp>
    </p:spTree>
    <p:extLst>
      <p:ext uri="{BB962C8B-B14F-4D97-AF65-F5344CB8AC3E}">
        <p14:creationId xmlns:p14="http://schemas.microsoft.com/office/powerpoint/2010/main" val="2173494164"/>
      </p:ext>
    </p:extLst>
  </p:cSld>
  <p:clrMapOvr>
    <a:masterClrMapping/>
  </p:clrMapOvr>
  <p:transition spd="slow">
    <p:cove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ítulo 1"/>
          <p:cNvSpPr>
            <a:spLocks noGrp="1"/>
          </p:cNvSpPr>
          <p:nvPr>
            <p:ph type="title"/>
          </p:nvPr>
        </p:nvSpPr>
        <p:spPr>
          <a:xfrm>
            <a:off x="849086" y="274638"/>
            <a:ext cx="10504714" cy="1066800"/>
          </a:xfrm>
          <a:solidFill>
            <a:srgbClr val="002060"/>
          </a:solidFill>
          <a:ln>
            <a:solidFill>
              <a:schemeClr val="accent1"/>
            </a:solidFill>
            <a:miter lim="800000"/>
            <a:headEnd/>
            <a:tailEnd/>
          </a:ln>
        </p:spPr>
        <p:txBody>
          <a:bodyPr/>
          <a:lstStyle/>
          <a:p>
            <a:r>
              <a:rPr lang="pt-BR" altLang="en-US" sz="3200" b="1" dirty="0">
                <a:solidFill>
                  <a:schemeClr val="bg1"/>
                </a:solidFill>
              </a:rPr>
              <a:t>S-1210 – Pagamentos de Rendimentos do Trabalho</a:t>
            </a:r>
            <a:endParaRPr lang="en-US" altLang="en-US" sz="3200" dirty="0">
              <a:solidFill>
                <a:schemeClr val="bg1"/>
              </a:solidFill>
            </a:endParaRPr>
          </a:p>
        </p:txBody>
      </p:sp>
      <p:sp>
        <p:nvSpPr>
          <p:cNvPr id="3" name="Espaço Reservado para Conteúdo 2"/>
          <p:cNvSpPr>
            <a:spLocks noGrp="1"/>
          </p:cNvSpPr>
          <p:nvPr>
            <p:ph idx="1"/>
          </p:nvPr>
        </p:nvSpPr>
        <p:spPr>
          <a:xfrm>
            <a:off x="849086" y="1557339"/>
            <a:ext cx="10504714" cy="4751387"/>
          </a:xfrm>
          <a:ln>
            <a:solidFill>
              <a:schemeClr val="accent1"/>
            </a:solidFill>
          </a:ln>
        </p:spPr>
        <p:txBody>
          <a:bodyPr/>
          <a:lstStyle/>
          <a:p>
            <a:pPr algn="just">
              <a:buFont typeface="Arial" charset="0"/>
              <a:buChar char="•"/>
              <a:defRPr/>
            </a:pPr>
            <a:r>
              <a:rPr lang="pt-BR" b="1" dirty="0">
                <a:solidFill>
                  <a:srgbClr val="002060"/>
                </a:solidFill>
                <a:latin typeface="Cambria" panose="02040503050406030204" pitchFamily="18" charset="0"/>
              </a:rPr>
              <a:t>Conceito do evento: </a:t>
            </a:r>
            <a:r>
              <a:rPr lang="pt-BR" dirty="0">
                <a:solidFill>
                  <a:srgbClr val="002060"/>
                </a:solidFill>
                <a:latin typeface="Cambria" panose="02040503050406030204" pitchFamily="18" charset="0"/>
              </a:rPr>
              <a:t>são as informações prestadas relativas aos pagamentos referentes aos rendimentos do trabalho com ou sem vínculo empregatício e o pagamento de Participação nos Lucros ou Resultados (PLR) objeto de negociação entre a empresa e seus empregados</a:t>
            </a:r>
            <a:r>
              <a:rPr lang="pt-BR" dirty="0" smtClean="0">
                <a:solidFill>
                  <a:srgbClr val="002060"/>
                </a:solidFill>
                <a:latin typeface="Cambria" panose="02040503050406030204" pitchFamily="18" charset="0"/>
              </a:rPr>
              <a:t>.</a:t>
            </a:r>
          </a:p>
          <a:p>
            <a:pPr algn="just">
              <a:buFont typeface="Arial" charset="0"/>
              <a:buChar char="•"/>
              <a:defRPr/>
            </a:pPr>
            <a:endParaRPr lang="pt-BR" dirty="0">
              <a:solidFill>
                <a:srgbClr val="002060"/>
              </a:solidFill>
              <a:latin typeface="Cambria" panose="02040503050406030204" pitchFamily="18" charset="0"/>
            </a:endParaRPr>
          </a:p>
          <a:p>
            <a:pPr algn="just">
              <a:buFont typeface="Arial" charset="0"/>
              <a:buChar char="•"/>
              <a:defRPr/>
            </a:pPr>
            <a:r>
              <a:rPr lang="pt-BR" b="1" i="1" dirty="0" smtClean="0">
                <a:solidFill>
                  <a:srgbClr val="002060"/>
                </a:solidFill>
                <a:latin typeface="Cambria" panose="02040503050406030204" pitchFamily="18" charset="0"/>
              </a:rPr>
              <a:t>Registro dos pagamento – Regime Caixa</a:t>
            </a:r>
          </a:p>
          <a:p>
            <a:pPr algn="just">
              <a:buFont typeface="Arial" charset="0"/>
              <a:buChar char="•"/>
              <a:defRPr/>
            </a:pPr>
            <a:r>
              <a:rPr lang="pt-BR" b="1" i="1" dirty="0" smtClean="0">
                <a:solidFill>
                  <a:srgbClr val="002060"/>
                </a:solidFill>
                <a:latin typeface="Cambria" panose="02040503050406030204" pitchFamily="18" charset="0"/>
              </a:rPr>
              <a:t>IRRF </a:t>
            </a:r>
          </a:p>
          <a:p>
            <a:pPr algn="just">
              <a:buFont typeface="Arial" charset="0"/>
              <a:buChar char="•"/>
              <a:defRPr/>
            </a:pPr>
            <a:r>
              <a:rPr lang="pt-BR" b="1" i="1" dirty="0" smtClean="0">
                <a:solidFill>
                  <a:srgbClr val="002060"/>
                </a:solidFill>
                <a:latin typeface="Cambria" panose="02040503050406030204" pitchFamily="18" charset="0"/>
              </a:rPr>
              <a:t>Vide leiaute</a:t>
            </a:r>
            <a:endParaRPr lang="en-US" b="1" i="1" dirty="0">
              <a:solidFill>
                <a:srgbClr val="002060"/>
              </a:solidFill>
              <a:latin typeface="Cambria" panose="02040503050406030204" pitchFamily="18" charset="0"/>
            </a:endParaRPr>
          </a:p>
        </p:txBody>
      </p:sp>
      <p:sp>
        <p:nvSpPr>
          <p:cNvPr id="4" name="Espaço Reservado para Rodapé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99333" name="Espaço Reservado para Número de Slid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0E764BBC-4543-4F4B-9CDD-13A6393B7A9C}" type="slidenum">
              <a:rPr lang="pt-BR" altLang="pt-BR" sz="1200">
                <a:solidFill>
                  <a:srgbClr val="8F989C"/>
                </a:solidFill>
              </a:rPr>
              <a:pPr>
                <a:spcBef>
                  <a:spcPct val="0"/>
                </a:spcBef>
                <a:buFontTx/>
                <a:buNone/>
              </a:pPr>
              <a:t>140</a:t>
            </a:fld>
            <a:endParaRPr lang="pt-BR" altLang="pt-BR" sz="1200">
              <a:solidFill>
                <a:srgbClr val="8F989C"/>
              </a:solidFill>
            </a:endParaRPr>
          </a:p>
        </p:txBody>
      </p:sp>
    </p:spTree>
    <p:extLst>
      <p:ext uri="{BB962C8B-B14F-4D97-AF65-F5344CB8AC3E}">
        <p14:creationId xmlns:p14="http://schemas.microsoft.com/office/powerpoint/2010/main" val="931408752"/>
      </p:ext>
    </p:extLst>
  </p:cSld>
  <p:clrMapOvr>
    <a:masterClrMapping/>
  </p:clrMapOvr>
  <p:transition spd="slow">
    <p:cove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003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0DB5BB3D-054C-4159-8713-94C68145E491}" type="slidenum">
              <a:rPr lang="pt-BR" altLang="pt-BR" sz="1200">
                <a:solidFill>
                  <a:srgbClr val="8F989C"/>
                </a:solidFill>
              </a:rPr>
              <a:pPr>
                <a:spcBef>
                  <a:spcPct val="0"/>
                </a:spcBef>
                <a:buFontTx/>
                <a:buNone/>
              </a:pPr>
              <a:t>141</a:t>
            </a:fld>
            <a:endParaRPr lang="pt-BR" altLang="pt-BR" sz="1200">
              <a:solidFill>
                <a:srgbClr val="8F989C"/>
              </a:solidFill>
            </a:endParaRPr>
          </a:p>
        </p:txBody>
      </p:sp>
      <p:sp>
        <p:nvSpPr>
          <p:cNvPr id="6" name="Rectangle 5"/>
          <p:cNvSpPr/>
          <p:nvPr/>
        </p:nvSpPr>
        <p:spPr>
          <a:xfrm>
            <a:off x="757646" y="196851"/>
            <a:ext cx="10596154" cy="4832092"/>
          </a:xfrm>
          <a:prstGeom prst="rect">
            <a:avLst/>
          </a:prstGeom>
        </p:spPr>
        <p:txBody>
          <a:bodyPr wrap="square">
            <a:spAutoFit/>
          </a:bodyPr>
          <a:lstStyle/>
          <a:p>
            <a:pPr algn="just" eaLnBrk="1" hangingPunct="1">
              <a:defRPr/>
            </a:pPr>
            <a:r>
              <a:rPr lang="pt-BR" sz="2800" b="1" dirty="0">
                <a:solidFill>
                  <a:srgbClr val="4831A9"/>
                </a:solidFill>
                <a:latin typeface="Arial" charset="0"/>
                <a:cs typeface="Arial" charset="0"/>
              </a:rPr>
              <a:t>Quem está obrigado: </a:t>
            </a:r>
            <a:r>
              <a:rPr lang="pt-BR" sz="2800" dirty="0">
                <a:solidFill>
                  <a:schemeClr val="bg2">
                    <a:lumMod val="10000"/>
                  </a:schemeClr>
                </a:solidFill>
                <a:latin typeface="Arial" charset="0"/>
                <a:cs typeface="Arial" charset="0"/>
              </a:rPr>
              <a:t>o empregador/empresa que pagou remuneração, rendimento ou PLR para empregados e remuneração para contribuintes individuais que lhes prestaram serviços.</a:t>
            </a:r>
            <a:endParaRPr lang="en-US" sz="2800" dirty="0">
              <a:solidFill>
                <a:schemeClr val="bg2">
                  <a:lumMod val="10000"/>
                </a:schemeClr>
              </a:solidFill>
              <a:latin typeface="Arial" charset="0"/>
              <a:cs typeface="Arial" charset="0"/>
            </a:endParaRPr>
          </a:p>
          <a:p>
            <a:pPr algn="just" eaLnBrk="1" hangingPunct="1">
              <a:defRPr/>
            </a:pPr>
            <a:r>
              <a:rPr lang="pt-BR" sz="2800" b="1" dirty="0">
                <a:solidFill>
                  <a:srgbClr val="4831A9"/>
                </a:solidFill>
                <a:latin typeface="Arial" charset="0"/>
                <a:cs typeface="Arial" charset="0"/>
              </a:rPr>
              <a:t>Prazo de envio</a:t>
            </a:r>
            <a:r>
              <a:rPr lang="pt-BR" sz="2800" dirty="0">
                <a:solidFill>
                  <a:schemeClr val="bg2">
                    <a:lumMod val="10000"/>
                  </a:schemeClr>
                </a:solidFill>
                <a:latin typeface="Arial" charset="0"/>
                <a:cs typeface="Arial" charset="0"/>
              </a:rPr>
              <a:t>: este evento deve ser enviado até o dia 07 do mês seguinte ou antes do envio do fechamento dos eventos periódicos (evento S-1299 – Fechamento), o que ocorrer primeiro. Antecipa-se o envio deste evento para o dia útil imediatamente anterior quando não houver expediente bancário.</a:t>
            </a:r>
            <a:endParaRPr lang="en-US" sz="2800" dirty="0">
              <a:solidFill>
                <a:schemeClr val="bg2">
                  <a:lumMod val="10000"/>
                </a:schemeClr>
              </a:solidFill>
              <a:latin typeface="Arial" charset="0"/>
              <a:cs typeface="Arial" charset="0"/>
            </a:endParaRPr>
          </a:p>
          <a:p>
            <a:pPr algn="just" eaLnBrk="1" hangingPunct="1">
              <a:defRPr/>
            </a:pPr>
            <a:r>
              <a:rPr lang="pt-BR" sz="2800" b="1" dirty="0">
                <a:solidFill>
                  <a:srgbClr val="4831A9"/>
                </a:solidFill>
                <a:latin typeface="Arial" charset="0"/>
                <a:cs typeface="Arial" charset="0"/>
              </a:rPr>
              <a:t>Pré requisitos</a:t>
            </a:r>
            <a:r>
              <a:rPr lang="pt-BR" sz="2800" b="1" dirty="0">
                <a:solidFill>
                  <a:schemeClr val="bg2">
                    <a:lumMod val="10000"/>
                  </a:schemeClr>
                </a:solidFill>
                <a:latin typeface="Arial" charset="0"/>
                <a:cs typeface="Arial" charset="0"/>
              </a:rPr>
              <a:t>:</a:t>
            </a:r>
            <a:r>
              <a:rPr lang="pt-BR" sz="2800" dirty="0">
                <a:solidFill>
                  <a:schemeClr val="bg2">
                    <a:lumMod val="10000"/>
                  </a:schemeClr>
                </a:solidFill>
                <a:latin typeface="Arial" charset="0"/>
                <a:cs typeface="Arial" charset="0"/>
              </a:rPr>
              <a:t> envio do evento S-1000 - Informações do Empregador/Contribuinte.</a:t>
            </a:r>
            <a:endParaRPr lang="en-US" sz="2800" dirty="0">
              <a:solidFill>
                <a:schemeClr val="bg2">
                  <a:lumMod val="10000"/>
                </a:schemeClr>
              </a:solidFill>
              <a:latin typeface="Arial" charset="0"/>
              <a:cs typeface="Arial" charset="0"/>
            </a:endParaRPr>
          </a:p>
        </p:txBody>
      </p:sp>
    </p:spTree>
    <p:extLst>
      <p:ext uri="{BB962C8B-B14F-4D97-AF65-F5344CB8AC3E}">
        <p14:creationId xmlns:p14="http://schemas.microsoft.com/office/powerpoint/2010/main" val="423058573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274638"/>
            <a:ext cx="10515600" cy="850900"/>
          </a:xfrm>
          <a:solidFill>
            <a:srgbClr val="002060"/>
          </a:solidFill>
        </p:spPr>
        <p:txBody>
          <a:bodyPr rtlCol="0">
            <a:normAutofit fontScale="90000"/>
          </a:bodyPr>
          <a:lstStyle/>
          <a:p>
            <a:pPr algn="ctr">
              <a:defRPr/>
            </a:pPr>
            <a:r>
              <a:rPr lang="pt-BR" sz="3600" b="1" dirty="0">
                <a:solidFill>
                  <a:schemeClr val="bg1"/>
                </a:solidFill>
              </a:rPr>
              <a:t/>
            </a:r>
            <a:br>
              <a:rPr lang="pt-BR" sz="3600" b="1" dirty="0">
                <a:solidFill>
                  <a:schemeClr val="bg1"/>
                </a:solidFill>
              </a:rPr>
            </a:br>
            <a:r>
              <a:rPr lang="pt-BR" sz="3600" b="1" dirty="0">
                <a:solidFill>
                  <a:schemeClr val="bg1"/>
                </a:solidFill>
              </a:rPr>
              <a:t>S-1250 - Aquisição de Produção Rural</a:t>
            </a:r>
            <a:r>
              <a:rPr lang="pt-BR" dirty="0">
                <a:solidFill>
                  <a:schemeClr val="bg1"/>
                </a:solidFill>
              </a:rPr>
              <a:t/>
            </a:r>
            <a:br>
              <a:rPr lang="pt-BR" dirty="0">
                <a:solidFill>
                  <a:schemeClr val="bg1"/>
                </a:solidFill>
              </a:rPr>
            </a:br>
            <a:endParaRPr lang="pt-BR" dirty="0" smtClean="0">
              <a:solidFill>
                <a:schemeClr val="bg1"/>
              </a:solidFill>
            </a:endParaRPr>
          </a:p>
        </p:txBody>
      </p:sp>
      <p:sp>
        <p:nvSpPr>
          <p:cNvPr id="5" name="Espaço Reservado para Conteúdo 4"/>
          <p:cNvSpPr>
            <a:spLocks noGrp="1"/>
          </p:cNvSpPr>
          <p:nvPr>
            <p:ph idx="1"/>
          </p:nvPr>
        </p:nvSpPr>
        <p:spPr>
          <a:xfrm>
            <a:off x="838200" y="1580606"/>
            <a:ext cx="10515600" cy="4596357"/>
          </a:xfrm>
          <a:ln>
            <a:solidFill>
              <a:srgbClr val="0070C0"/>
            </a:solidFill>
          </a:ln>
        </p:spPr>
        <p:txBody>
          <a:bodyPr rtlCol="0">
            <a:normAutofit/>
          </a:bodyPr>
          <a:lstStyle/>
          <a:p>
            <a:pPr algn="just">
              <a:buFont typeface="Arial" charset="0"/>
              <a:buChar char="•"/>
              <a:defRPr/>
            </a:pPr>
            <a:r>
              <a:rPr lang="pt-BR" b="1" dirty="0">
                <a:solidFill>
                  <a:srgbClr val="002060"/>
                </a:solidFill>
                <a:latin typeface="Cambria" panose="02040503050406030204" pitchFamily="18" charset="0"/>
              </a:rPr>
              <a:t>Conceito do Evento:</a:t>
            </a:r>
            <a:r>
              <a:rPr lang="pt-BR" dirty="0">
                <a:solidFill>
                  <a:srgbClr val="002060"/>
                </a:solidFill>
                <a:latin typeface="Cambria" panose="02040503050406030204" pitchFamily="18" charset="0"/>
              </a:rPr>
              <a:t> são as informações relativas à aquisição de produção rural de origem animal ou vegetal decorrente de responsabilidade tributária por substituição a que se submete, em decorrência da lei, a pessoa física (o intermediário), a empresa adquirente, consumidora ou consignatária, ou a cooperativa</a:t>
            </a:r>
            <a:r>
              <a:rPr lang="pt-BR" dirty="0" smtClean="0">
                <a:solidFill>
                  <a:srgbClr val="002060"/>
                </a:solidFill>
                <a:latin typeface="Cambria" panose="02040503050406030204" pitchFamily="18" charset="0"/>
              </a:rPr>
              <a:t>. </a:t>
            </a:r>
          </a:p>
          <a:p>
            <a:pPr algn="just">
              <a:buFont typeface="Arial" charset="0"/>
              <a:buChar char="•"/>
              <a:defRPr/>
            </a:pPr>
            <a:r>
              <a:rPr lang="pt-BR" b="1" i="1" dirty="0" smtClean="0">
                <a:solidFill>
                  <a:srgbClr val="002060"/>
                </a:solidFill>
                <a:latin typeface="Cambria" panose="02040503050406030204" pitchFamily="18" charset="0"/>
              </a:rPr>
              <a:t>Retenção </a:t>
            </a:r>
            <a:r>
              <a:rPr lang="pt-BR" b="1" i="1" dirty="0">
                <a:solidFill>
                  <a:srgbClr val="002060"/>
                </a:solidFill>
                <a:latin typeface="Cambria" panose="02040503050406030204" pitchFamily="18" charset="0"/>
              </a:rPr>
              <a:t>de 2,3% sobre a comercialização do </a:t>
            </a:r>
            <a:r>
              <a:rPr lang="pt-BR" b="1" i="1" dirty="0" smtClean="0">
                <a:solidFill>
                  <a:srgbClr val="002060"/>
                </a:solidFill>
                <a:latin typeface="Cambria" panose="02040503050406030204" pitchFamily="18" charset="0"/>
              </a:rPr>
              <a:t>produto</a:t>
            </a:r>
          </a:p>
          <a:p>
            <a:pPr algn="just">
              <a:buFont typeface="Arial" charset="0"/>
              <a:buChar char="•"/>
              <a:defRPr/>
            </a:pPr>
            <a:r>
              <a:rPr lang="pt-BR" b="1" i="1" dirty="0" smtClean="0">
                <a:solidFill>
                  <a:srgbClr val="002060"/>
                </a:solidFill>
                <a:latin typeface="Cambria" panose="02040503050406030204" pitchFamily="18" charset="0"/>
              </a:rPr>
              <a:t>Pessoa Jurídica x Pessoa Física</a:t>
            </a:r>
            <a:endParaRPr lang="en-US" b="1" i="1" dirty="0">
              <a:solidFill>
                <a:srgbClr val="002060"/>
              </a:solidFill>
              <a:latin typeface="Cambria" panose="02040503050406030204" pitchFamily="18" charset="0"/>
            </a:endParaRPr>
          </a:p>
          <a:p>
            <a:pPr algn="just">
              <a:buFont typeface="Arial" charset="0"/>
              <a:buChar char="•"/>
              <a:defRPr/>
            </a:pPr>
            <a:endParaRPr lang="en-US" dirty="0">
              <a:solidFill>
                <a:schemeClr val="bg2">
                  <a:lumMod val="10000"/>
                </a:schemeClr>
              </a:solidFill>
            </a:endParaRPr>
          </a:p>
          <a:p>
            <a:pPr algn="just">
              <a:defRPr/>
            </a:pPr>
            <a:endParaRPr lang="pt-BR" dirty="0">
              <a:solidFill>
                <a:schemeClr val="bg2">
                  <a:lumMod val="10000"/>
                </a:schemeClr>
              </a:solidFill>
            </a:endParaRPr>
          </a:p>
          <a:p>
            <a:pPr>
              <a:defRPr/>
            </a:pPr>
            <a:endParaRPr lang="pt-BR" dirty="0" smtClean="0">
              <a:solidFill>
                <a:schemeClr val="tx2">
                  <a:lumMod val="50000"/>
                </a:schemeClr>
              </a:solidFill>
            </a:endParaRPr>
          </a:p>
          <a:p>
            <a:pPr>
              <a:defRPr/>
            </a:pPr>
            <a:endParaRPr lang="pt-BR" dirty="0" smtClean="0"/>
          </a:p>
        </p:txBody>
      </p:sp>
      <p:sp>
        <p:nvSpPr>
          <p:cNvPr id="1013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A9202193-337B-41B9-955B-208203B94468}" type="slidenum">
              <a:rPr lang="pt-BR" altLang="pt-BR" sz="1200">
                <a:solidFill>
                  <a:srgbClr val="8F989C"/>
                </a:solidFill>
              </a:rPr>
              <a:pPr>
                <a:spcBef>
                  <a:spcPct val="0"/>
                </a:spcBef>
                <a:buFontTx/>
                <a:buNone/>
              </a:pPr>
              <a:t>142</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4274121212"/>
      </p:ext>
    </p:extLst>
  </p:cSld>
  <p:clrMapOvr>
    <a:masterClrMapping/>
  </p:clrMapOvr>
  <p:transition spd="slow">
    <p:cove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0240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B8CD05EF-0E51-4E0B-B4AD-4CA1D2F3D0BE}" type="slidenum">
              <a:rPr lang="pt-BR" altLang="pt-BR" sz="1200">
                <a:solidFill>
                  <a:srgbClr val="8F989C"/>
                </a:solidFill>
              </a:rPr>
              <a:pPr>
                <a:spcBef>
                  <a:spcPct val="0"/>
                </a:spcBef>
                <a:buFontTx/>
                <a:buNone/>
              </a:pPr>
              <a:t>143</a:t>
            </a:fld>
            <a:endParaRPr lang="pt-BR" altLang="pt-BR" sz="1200">
              <a:solidFill>
                <a:srgbClr val="8F989C"/>
              </a:solidFill>
            </a:endParaRPr>
          </a:p>
        </p:txBody>
      </p:sp>
      <p:sp>
        <p:nvSpPr>
          <p:cNvPr id="6" name="Rectangle 5"/>
          <p:cNvSpPr/>
          <p:nvPr/>
        </p:nvSpPr>
        <p:spPr>
          <a:xfrm>
            <a:off x="718456" y="333375"/>
            <a:ext cx="10228217" cy="5509200"/>
          </a:xfrm>
          <a:prstGeom prst="rect">
            <a:avLst/>
          </a:prstGeom>
        </p:spPr>
        <p:txBody>
          <a:bodyPr wrap="square">
            <a:spAutoFit/>
          </a:bodyPr>
          <a:lstStyle/>
          <a:p>
            <a:pPr algn="just" eaLnBrk="1" hangingPunct="1">
              <a:defRPr/>
            </a:pPr>
            <a:r>
              <a:rPr lang="pt-BR" sz="2200" b="1" dirty="0">
                <a:solidFill>
                  <a:srgbClr val="4831A9"/>
                </a:solidFill>
                <a:latin typeface="Arial" charset="0"/>
                <a:cs typeface="Arial" charset="0"/>
              </a:rPr>
              <a:t>Quem está obrigado</a:t>
            </a:r>
            <a:r>
              <a:rPr lang="pt-BR" sz="2200" b="1" dirty="0">
                <a:solidFill>
                  <a:schemeClr val="bg2">
                    <a:lumMod val="10000"/>
                  </a:schemeClr>
                </a:solidFill>
                <a:latin typeface="Arial" charset="0"/>
                <a:cs typeface="Arial" charset="0"/>
              </a:rPr>
              <a:t>:</a:t>
            </a:r>
            <a:endParaRPr lang="en-US" sz="2200" dirty="0">
              <a:solidFill>
                <a:schemeClr val="bg2">
                  <a:lumMod val="10000"/>
                </a:schemeClr>
              </a:solidFill>
              <a:latin typeface="Arial" charset="0"/>
              <a:cs typeface="Arial" charset="0"/>
            </a:endParaRPr>
          </a:p>
          <a:p>
            <a:pPr algn="just" eaLnBrk="1" hangingPunct="1">
              <a:defRPr/>
            </a:pPr>
            <a:r>
              <a:rPr lang="pt-BR" sz="2200" dirty="0">
                <a:solidFill>
                  <a:schemeClr val="bg2">
                    <a:lumMod val="10000"/>
                  </a:schemeClr>
                </a:solidFill>
                <a:latin typeface="Arial" charset="0"/>
                <a:cs typeface="Arial" charset="0"/>
              </a:rPr>
              <a:t>Pessoas Jurídicas em geral, quando efetuar aquisição de produtos rurais de pessoa física ou de segurado especial, independentemente de as operações terem sido realizadas diretamente com o produtor ou com intermediário pessoa física;</a:t>
            </a:r>
            <a:endParaRPr lang="en-US" sz="2200" dirty="0">
              <a:solidFill>
                <a:schemeClr val="bg2">
                  <a:lumMod val="10000"/>
                </a:schemeClr>
              </a:solidFill>
              <a:latin typeface="Arial" charset="0"/>
              <a:cs typeface="Arial" charset="0"/>
            </a:endParaRPr>
          </a:p>
          <a:p>
            <a:pPr algn="just" eaLnBrk="1" hangingPunct="1">
              <a:defRPr/>
            </a:pPr>
            <a:r>
              <a:rPr lang="pt-BR" sz="2200" dirty="0">
                <a:solidFill>
                  <a:schemeClr val="bg2">
                    <a:lumMod val="10000"/>
                  </a:schemeClr>
                </a:solidFill>
                <a:latin typeface="Arial" charset="0"/>
                <a:cs typeface="Arial" charset="0"/>
              </a:rPr>
              <a:t>Pessoa Física (intermediário) que adquire produção de produtor rural pessoa física ou segurado especial para venda no varejo a consumidor final pessoa física, outro produtor rural pessoa física ou segurado especial;</a:t>
            </a:r>
            <a:endParaRPr lang="en-US" sz="2200" dirty="0">
              <a:solidFill>
                <a:schemeClr val="bg2">
                  <a:lumMod val="10000"/>
                </a:schemeClr>
              </a:solidFill>
              <a:latin typeface="Arial" charset="0"/>
              <a:cs typeface="Arial" charset="0"/>
            </a:endParaRPr>
          </a:p>
          <a:p>
            <a:pPr algn="just" eaLnBrk="1" hangingPunct="1">
              <a:defRPr/>
            </a:pPr>
            <a:r>
              <a:rPr lang="pt-BR" sz="2200" dirty="0">
                <a:solidFill>
                  <a:schemeClr val="bg2">
                    <a:lumMod val="10000"/>
                  </a:schemeClr>
                </a:solidFill>
                <a:latin typeface="Arial" charset="0"/>
                <a:cs typeface="Arial" charset="0"/>
              </a:rPr>
              <a:t>Entidade inscrita no Programa de Aquisição de Alimentos (PAA), quando a mesma efetuar a aquisição de produtos rurais no âmbito do PAA, de produtor rural pessoa física ou pessoa jurídica;</a:t>
            </a:r>
            <a:endParaRPr lang="en-US" sz="2200" dirty="0">
              <a:solidFill>
                <a:schemeClr val="bg2">
                  <a:lumMod val="10000"/>
                </a:schemeClr>
              </a:solidFill>
              <a:latin typeface="Arial" charset="0"/>
              <a:cs typeface="Arial" charset="0"/>
            </a:endParaRPr>
          </a:p>
          <a:p>
            <a:pPr algn="just" eaLnBrk="1" hangingPunct="1">
              <a:defRPr/>
            </a:pPr>
            <a:r>
              <a:rPr lang="pt-BR" sz="2200" dirty="0">
                <a:solidFill>
                  <a:schemeClr val="bg2">
                    <a:lumMod val="10000"/>
                  </a:schemeClr>
                </a:solidFill>
                <a:latin typeface="Arial" charset="0"/>
                <a:cs typeface="Arial" charset="0"/>
              </a:rPr>
              <a:t>A cooperativa adquirente de produto rural;</a:t>
            </a:r>
            <a:endParaRPr lang="en-US" sz="2200" dirty="0">
              <a:solidFill>
                <a:schemeClr val="bg2">
                  <a:lumMod val="10000"/>
                </a:schemeClr>
              </a:solidFill>
              <a:latin typeface="Arial" charset="0"/>
              <a:cs typeface="Arial" charset="0"/>
            </a:endParaRPr>
          </a:p>
          <a:p>
            <a:pPr algn="just" eaLnBrk="1" hangingPunct="1">
              <a:defRPr/>
            </a:pPr>
            <a:r>
              <a:rPr lang="pt-BR" sz="2200" dirty="0">
                <a:solidFill>
                  <a:schemeClr val="bg2">
                    <a:lumMod val="10000"/>
                  </a:schemeClr>
                </a:solidFill>
                <a:latin typeface="Arial" charset="0"/>
                <a:cs typeface="Arial" charset="0"/>
              </a:rPr>
              <a:t>A Companhia Nacional de Abastecimento (CONAB), quando adquirir produtos do produtor rural pessoa física ou do produtor rural pessoa jurídica, destinados ao Programa de Aquisição de Alimentos, instituído pelo art. 19 da Lei nº 10.696/2003.</a:t>
            </a:r>
            <a:endParaRPr lang="en-US" sz="2200" dirty="0">
              <a:solidFill>
                <a:schemeClr val="bg2">
                  <a:lumMod val="10000"/>
                </a:schemeClr>
              </a:solidFill>
              <a:latin typeface="Arial" charset="0"/>
              <a:cs typeface="Arial" charset="0"/>
            </a:endParaRPr>
          </a:p>
        </p:txBody>
      </p:sp>
    </p:spTree>
    <p:extLst>
      <p:ext uri="{BB962C8B-B14F-4D97-AF65-F5344CB8AC3E}">
        <p14:creationId xmlns:p14="http://schemas.microsoft.com/office/powerpoint/2010/main" val="70893783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pt-BR" smtClean="0"/>
              <a:t>www.consortecursos.com.br -  contato@consortecursos.com.br</a:t>
            </a:r>
            <a:endParaRPr lang="pt-BR"/>
          </a:p>
        </p:txBody>
      </p:sp>
      <p:sp>
        <p:nvSpPr>
          <p:cNvPr id="10342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7828ABB0-D80A-45AF-BA44-DAF94580F934}" type="slidenum">
              <a:rPr lang="pt-BR" altLang="pt-BR" sz="1200">
                <a:solidFill>
                  <a:srgbClr val="8F989C"/>
                </a:solidFill>
              </a:rPr>
              <a:pPr>
                <a:spcBef>
                  <a:spcPct val="0"/>
                </a:spcBef>
                <a:buFontTx/>
                <a:buNone/>
              </a:pPr>
              <a:t>144</a:t>
            </a:fld>
            <a:endParaRPr lang="pt-BR" altLang="pt-BR" sz="1200">
              <a:solidFill>
                <a:srgbClr val="8F989C"/>
              </a:solidFill>
            </a:endParaRPr>
          </a:p>
        </p:txBody>
      </p:sp>
      <p:sp>
        <p:nvSpPr>
          <p:cNvPr id="4" name="Rectangle 3"/>
          <p:cNvSpPr/>
          <p:nvPr/>
        </p:nvSpPr>
        <p:spPr>
          <a:xfrm>
            <a:off x="1123406" y="585788"/>
            <a:ext cx="9810205" cy="4401205"/>
          </a:xfrm>
          <a:prstGeom prst="rect">
            <a:avLst/>
          </a:prstGeom>
        </p:spPr>
        <p:txBody>
          <a:bodyPr wrap="square">
            <a:spAutoFit/>
          </a:bodyPr>
          <a:lstStyle/>
          <a:p>
            <a:pPr algn="just" eaLnBrk="1" hangingPunct="1">
              <a:defRPr/>
            </a:pPr>
            <a:r>
              <a:rPr lang="pt-BR" sz="2800" b="1" dirty="0">
                <a:solidFill>
                  <a:srgbClr val="4831A9"/>
                </a:solidFill>
                <a:cs typeface="Arial" charset="0"/>
              </a:rPr>
              <a:t>Prazo de envio</a:t>
            </a:r>
            <a:r>
              <a:rPr lang="pt-BR" sz="2800" b="1" dirty="0">
                <a:solidFill>
                  <a:schemeClr val="bg2">
                    <a:lumMod val="10000"/>
                  </a:schemeClr>
                </a:solidFill>
                <a:cs typeface="Arial" charset="0"/>
              </a:rPr>
              <a:t>: </a:t>
            </a:r>
            <a:r>
              <a:rPr lang="pt-BR" sz="2800" dirty="0">
                <a:solidFill>
                  <a:schemeClr val="bg2">
                    <a:lumMod val="10000"/>
                  </a:schemeClr>
                </a:solidFill>
                <a:cs typeface="Arial" charset="0"/>
              </a:rPr>
              <a:t>este evento deve ser enviado até o dia 07 do mês seguinte ou antes do envio do evento S - 1299 – Fechamento dos Eventos Periódicos, o que ocorrer primeiro. Antecipa-se o envio deste evento para o dia útil imediatamente anterior quando não houver expediente bancário.</a:t>
            </a:r>
          </a:p>
          <a:p>
            <a:pPr algn="just" eaLnBrk="1" hangingPunct="1">
              <a:defRPr/>
            </a:pPr>
            <a:endParaRPr lang="en-US" sz="2800" dirty="0">
              <a:solidFill>
                <a:schemeClr val="bg2">
                  <a:lumMod val="10000"/>
                </a:schemeClr>
              </a:solidFill>
              <a:cs typeface="Arial" charset="0"/>
            </a:endParaRPr>
          </a:p>
          <a:p>
            <a:pPr algn="just" eaLnBrk="1" hangingPunct="1">
              <a:defRPr/>
            </a:pPr>
            <a:r>
              <a:rPr lang="pt-BR" sz="2800" b="1" dirty="0">
                <a:solidFill>
                  <a:srgbClr val="4831A9"/>
                </a:solidFill>
                <a:cs typeface="Arial" charset="0"/>
              </a:rPr>
              <a:t>Pré requisitos</a:t>
            </a:r>
            <a:r>
              <a:rPr lang="pt-BR" sz="2800" b="1" dirty="0">
                <a:solidFill>
                  <a:schemeClr val="bg2">
                    <a:lumMod val="10000"/>
                  </a:schemeClr>
                </a:solidFill>
                <a:cs typeface="Arial" charset="0"/>
              </a:rPr>
              <a:t>:</a:t>
            </a:r>
            <a:r>
              <a:rPr lang="pt-BR" sz="2800" dirty="0">
                <a:solidFill>
                  <a:schemeClr val="bg2">
                    <a:lumMod val="10000"/>
                  </a:schemeClr>
                </a:solidFill>
                <a:cs typeface="Arial" charset="0"/>
              </a:rPr>
              <a:t> envio do evento S-1000 -  Informações do Empregador/Contribuinte</a:t>
            </a:r>
            <a:r>
              <a:rPr lang="pt-BR" sz="2800" dirty="0">
                <a:solidFill>
                  <a:schemeClr val="bg2">
                    <a:lumMod val="10000"/>
                  </a:schemeClr>
                </a:solidFill>
                <a:latin typeface="Arial" charset="0"/>
                <a:cs typeface="Arial" charset="0"/>
              </a:rPr>
              <a:t>.</a:t>
            </a:r>
          </a:p>
          <a:p>
            <a:pPr algn="just" eaLnBrk="1" hangingPunct="1">
              <a:defRPr/>
            </a:pPr>
            <a:endParaRPr lang="pt-BR" sz="2800" dirty="0">
              <a:solidFill>
                <a:schemeClr val="bg2">
                  <a:lumMod val="10000"/>
                </a:schemeClr>
              </a:solidFill>
              <a:latin typeface="Arial" charset="0"/>
              <a:cs typeface="Arial" charset="0"/>
            </a:endParaRPr>
          </a:p>
          <a:p>
            <a:pPr algn="just" eaLnBrk="1" hangingPunct="1">
              <a:defRPr/>
            </a:pPr>
            <a:endParaRPr lang="en-US" sz="2800" dirty="0">
              <a:solidFill>
                <a:schemeClr val="bg2">
                  <a:lumMod val="10000"/>
                </a:schemeClr>
              </a:solidFill>
              <a:latin typeface="Arial" charset="0"/>
              <a:cs typeface="Arial" charset="0"/>
            </a:endParaRPr>
          </a:p>
        </p:txBody>
      </p:sp>
    </p:spTree>
    <p:extLst>
      <p:ext uri="{BB962C8B-B14F-4D97-AF65-F5344CB8AC3E}">
        <p14:creationId xmlns:p14="http://schemas.microsoft.com/office/powerpoint/2010/main" val="423553577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ítulo 3"/>
          <p:cNvSpPr>
            <a:spLocks noGrp="1"/>
          </p:cNvSpPr>
          <p:nvPr>
            <p:ph type="title"/>
          </p:nvPr>
        </p:nvSpPr>
        <p:spPr>
          <a:xfrm>
            <a:off x="910046" y="274639"/>
            <a:ext cx="10702834" cy="706437"/>
          </a:xfrm>
          <a:solidFill>
            <a:srgbClr val="002060"/>
          </a:solidFill>
        </p:spPr>
        <p:txBody>
          <a:bodyPr/>
          <a:lstStyle/>
          <a:p>
            <a:pPr algn="ctr" eaLnBrk="1" hangingPunct="1"/>
            <a:r>
              <a:rPr lang="pt-BR" altLang="en-US" sz="3200" b="1" dirty="0">
                <a:solidFill>
                  <a:schemeClr val="bg1"/>
                </a:solidFill>
              </a:rPr>
              <a:t>S-1260 - Comercialização da Produção</a:t>
            </a:r>
            <a:endParaRPr lang="pt-BR" altLang="en-US" sz="3200" dirty="0">
              <a:solidFill>
                <a:schemeClr val="bg1"/>
              </a:solidFill>
            </a:endParaRPr>
          </a:p>
        </p:txBody>
      </p:sp>
      <p:sp>
        <p:nvSpPr>
          <p:cNvPr id="5" name="Espaço Reservado para Conteúdo 4"/>
          <p:cNvSpPr>
            <a:spLocks noGrp="1"/>
          </p:cNvSpPr>
          <p:nvPr>
            <p:ph idx="1"/>
          </p:nvPr>
        </p:nvSpPr>
        <p:spPr>
          <a:xfrm>
            <a:off x="910046" y="2145892"/>
            <a:ext cx="10371908" cy="3600450"/>
          </a:xfrm>
          <a:ln>
            <a:solidFill>
              <a:srgbClr val="0070C0"/>
            </a:solidFill>
          </a:ln>
        </p:spPr>
        <p:txBody>
          <a:bodyPr rtlCol="0">
            <a:normAutofit/>
          </a:bodyPr>
          <a:lstStyle/>
          <a:p>
            <a:pPr algn="just">
              <a:buFont typeface="Arial" charset="0"/>
              <a:buChar char="•"/>
              <a:defRPr/>
            </a:pPr>
            <a:r>
              <a:rPr lang="pt-BR" sz="3200" b="1" dirty="0">
                <a:solidFill>
                  <a:srgbClr val="002060"/>
                </a:solidFill>
                <a:latin typeface="Cambria" panose="02040503050406030204" pitchFamily="18" charset="0"/>
              </a:rPr>
              <a:t>Conceito do evento: </a:t>
            </a:r>
            <a:r>
              <a:rPr lang="pt-BR" sz="3200" dirty="0">
                <a:solidFill>
                  <a:srgbClr val="002060"/>
                </a:solidFill>
                <a:latin typeface="Cambria" panose="02040503050406030204" pitchFamily="18" charset="0"/>
              </a:rPr>
              <a:t>são as informações relativas à comercialização da produção rural prestadas pelo produtor rural pessoa física e pelo segurado especial</a:t>
            </a:r>
            <a:r>
              <a:rPr lang="pt-BR" sz="3200" dirty="0" smtClean="0">
                <a:solidFill>
                  <a:srgbClr val="002060"/>
                </a:solidFill>
                <a:latin typeface="Cambria" panose="02040503050406030204" pitchFamily="18" charset="0"/>
              </a:rPr>
              <a:t>.</a:t>
            </a:r>
          </a:p>
          <a:p>
            <a:pPr algn="just">
              <a:buFont typeface="Arial" charset="0"/>
              <a:buChar char="•"/>
              <a:defRPr/>
            </a:pPr>
            <a:endParaRPr lang="pt-BR" sz="3200" dirty="0">
              <a:solidFill>
                <a:srgbClr val="002060"/>
              </a:solidFill>
              <a:latin typeface="Cambria" panose="02040503050406030204" pitchFamily="18" charset="0"/>
            </a:endParaRPr>
          </a:p>
          <a:p>
            <a:pPr algn="just">
              <a:buFont typeface="Arial" charset="0"/>
              <a:buChar char="•"/>
              <a:defRPr/>
            </a:pPr>
            <a:r>
              <a:rPr lang="pt-BR" sz="3200" b="1" i="1" dirty="0" smtClean="0">
                <a:solidFill>
                  <a:srgbClr val="002060"/>
                </a:solidFill>
                <a:latin typeface="Cambria" panose="02040503050406030204" pitchFamily="18" charset="0"/>
              </a:rPr>
              <a:t>Produtor rural pessoa física vendendo sua produção</a:t>
            </a:r>
          </a:p>
          <a:p>
            <a:pPr algn="just">
              <a:defRPr/>
            </a:pPr>
            <a:endParaRPr lang="pt-BR" dirty="0">
              <a:solidFill>
                <a:schemeClr val="bg2">
                  <a:lumMod val="10000"/>
                </a:schemeClr>
              </a:solidFill>
            </a:endParaRPr>
          </a:p>
          <a:p>
            <a:pPr algn="just">
              <a:defRPr/>
            </a:pPr>
            <a:endParaRPr lang="pt-BR" dirty="0" smtClean="0">
              <a:solidFill>
                <a:schemeClr val="bg2">
                  <a:lumMod val="10000"/>
                </a:schemeClr>
              </a:solidFill>
            </a:endParaRPr>
          </a:p>
          <a:p>
            <a:pPr>
              <a:defRPr/>
            </a:pPr>
            <a:endParaRPr lang="pt-BR" dirty="0" smtClean="0"/>
          </a:p>
        </p:txBody>
      </p:sp>
      <p:sp>
        <p:nvSpPr>
          <p:cNvPr id="10445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9C6A2C74-6B5A-49B4-A165-C61C4CD9ECA2}" type="slidenum">
              <a:rPr lang="pt-BR" altLang="pt-BR" sz="1200">
                <a:solidFill>
                  <a:srgbClr val="8F989C"/>
                </a:solidFill>
              </a:rPr>
              <a:pPr>
                <a:spcBef>
                  <a:spcPct val="0"/>
                </a:spcBef>
                <a:buFontTx/>
                <a:buNone/>
              </a:pPr>
              <a:t>145</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907095910"/>
      </p:ext>
    </p:extLst>
  </p:cSld>
  <p:clrMapOvr>
    <a:masterClrMapping/>
  </p:clrMapOvr>
  <p:transition spd="slow">
    <p:cove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0547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191A08FB-9C8A-484D-9E20-FF58350DCBF3}" type="slidenum">
              <a:rPr lang="pt-BR" altLang="pt-BR" sz="1200">
                <a:solidFill>
                  <a:srgbClr val="8F989C"/>
                </a:solidFill>
              </a:rPr>
              <a:pPr>
                <a:spcBef>
                  <a:spcPct val="0"/>
                </a:spcBef>
                <a:buFontTx/>
                <a:buNone/>
              </a:pPr>
              <a:t>146</a:t>
            </a:fld>
            <a:endParaRPr lang="pt-BR" altLang="pt-BR" sz="1200">
              <a:solidFill>
                <a:srgbClr val="8F989C"/>
              </a:solidFill>
            </a:endParaRPr>
          </a:p>
        </p:txBody>
      </p:sp>
      <p:sp>
        <p:nvSpPr>
          <p:cNvPr id="6" name="Rectangle 5"/>
          <p:cNvSpPr/>
          <p:nvPr/>
        </p:nvSpPr>
        <p:spPr>
          <a:xfrm>
            <a:off x="822960" y="333375"/>
            <a:ext cx="10123714" cy="5262979"/>
          </a:xfrm>
          <a:prstGeom prst="rect">
            <a:avLst/>
          </a:prstGeom>
        </p:spPr>
        <p:txBody>
          <a:bodyPr wrap="square">
            <a:spAutoFit/>
          </a:bodyPr>
          <a:lstStyle/>
          <a:p>
            <a:pPr algn="just" eaLnBrk="1" hangingPunct="1">
              <a:defRPr/>
            </a:pPr>
            <a:r>
              <a:rPr lang="pt-BR" sz="2400" b="1" dirty="0">
                <a:solidFill>
                  <a:srgbClr val="002060"/>
                </a:solidFill>
                <a:latin typeface="Arial" charset="0"/>
                <a:cs typeface="Arial" charset="0"/>
              </a:rPr>
              <a:t>Quem está obrigado: </a:t>
            </a:r>
            <a:r>
              <a:rPr lang="pt-BR" sz="2400" dirty="0">
                <a:solidFill>
                  <a:srgbClr val="002060"/>
                </a:solidFill>
                <a:latin typeface="Arial" charset="0"/>
                <a:cs typeface="Arial" charset="0"/>
              </a:rPr>
              <a:t>o produtor rural pessoa física e o segurado especial, devem informar o valor da receita bruta da comercialização da produção rural própria e dos subprodutos e resíduos, se houver, quando comercializar com:</a:t>
            </a:r>
            <a:endParaRPr lang="en-US" sz="2400" dirty="0">
              <a:solidFill>
                <a:srgbClr val="002060"/>
              </a:solidFill>
              <a:latin typeface="Arial" charset="0"/>
              <a:cs typeface="Arial" charset="0"/>
            </a:endParaRPr>
          </a:p>
          <a:p>
            <a:pPr marL="342900" indent="-342900" algn="just">
              <a:buFont typeface="Wingdings" panose="05000000000000000000" pitchFamily="2" charset="2"/>
              <a:buChar char="ü"/>
              <a:defRPr/>
            </a:pPr>
            <a:r>
              <a:rPr lang="pt-BR" sz="2400" dirty="0">
                <a:solidFill>
                  <a:srgbClr val="002060"/>
                </a:solidFill>
                <a:latin typeface="Arial" charset="0"/>
                <a:cs typeface="Arial" charset="0"/>
              </a:rPr>
              <a:t>	</a:t>
            </a:r>
            <a:r>
              <a:rPr lang="pt-BR" sz="2400" i="1" dirty="0">
                <a:solidFill>
                  <a:srgbClr val="002060"/>
                </a:solidFill>
                <a:latin typeface="Arial" charset="0"/>
                <a:cs typeface="Arial" charset="0"/>
              </a:rPr>
              <a:t>adquirente domiciliado no exterior (exportação);</a:t>
            </a:r>
            <a:endParaRPr lang="en-US" sz="2400" i="1" dirty="0">
              <a:solidFill>
                <a:srgbClr val="002060"/>
              </a:solidFill>
              <a:latin typeface="Arial" charset="0"/>
              <a:cs typeface="Arial" charset="0"/>
            </a:endParaRPr>
          </a:p>
          <a:p>
            <a:pPr marL="342900" indent="-342900" algn="just">
              <a:buFont typeface="Wingdings" panose="05000000000000000000" pitchFamily="2" charset="2"/>
              <a:buChar char="ü"/>
              <a:defRPr/>
            </a:pPr>
            <a:r>
              <a:rPr lang="pt-BR" sz="2400" i="1" dirty="0">
                <a:solidFill>
                  <a:srgbClr val="002060"/>
                </a:solidFill>
                <a:latin typeface="Arial" charset="0"/>
                <a:cs typeface="Arial" charset="0"/>
              </a:rPr>
              <a:t>	consumidor pessoa física, no varejo;</a:t>
            </a:r>
            <a:endParaRPr lang="en-US" sz="2400" i="1" dirty="0">
              <a:solidFill>
                <a:srgbClr val="002060"/>
              </a:solidFill>
              <a:latin typeface="Arial" charset="0"/>
              <a:cs typeface="Arial" charset="0"/>
            </a:endParaRPr>
          </a:p>
          <a:p>
            <a:pPr marL="342900" indent="-342900" algn="just">
              <a:buFont typeface="Wingdings" panose="05000000000000000000" pitchFamily="2" charset="2"/>
              <a:buChar char="ü"/>
              <a:defRPr/>
            </a:pPr>
            <a:r>
              <a:rPr lang="pt-BR" sz="2400" i="1" dirty="0">
                <a:solidFill>
                  <a:srgbClr val="002060"/>
                </a:solidFill>
                <a:latin typeface="Arial" charset="0"/>
                <a:cs typeface="Arial" charset="0"/>
              </a:rPr>
              <a:t>	outro produtor rural pessoa física;</a:t>
            </a:r>
            <a:endParaRPr lang="en-US" sz="2400" i="1" dirty="0">
              <a:solidFill>
                <a:srgbClr val="002060"/>
              </a:solidFill>
              <a:latin typeface="Arial" charset="0"/>
              <a:cs typeface="Arial" charset="0"/>
            </a:endParaRPr>
          </a:p>
          <a:p>
            <a:pPr marL="342900" indent="-342900" algn="just">
              <a:buFont typeface="Wingdings" panose="05000000000000000000" pitchFamily="2" charset="2"/>
              <a:buChar char="ü"/>
              <a:defRPr/>
            </a:pPr>
            <a:r>
              <a:rPr lang="pt-BR" sz="2400" i="1" dirty="0">
                <a:solidFill>
                  <a:srgbClr val="002060"/>
                </a:solidFill>
                <a:latin typeface="Arial" charset="0"/>
                <a:cs typeface="Arial" charset="0"/>
              </a:rPr>
              <a:t>	outro segurado especial;</a:t>
            </a:r>
            <a:endParaRPr lang="en-US" sz="2400" i="1" dirty="0">
              <a:solidFill>
                <a:srgbClr val="002060"/>
              </a:solidFill>
              <a:latin typeface="Arial" charset="0"/>
              <a:cs typeface="Arial" charset="0"/>
            </a:endParaRPr>
          </a:p>
          <a:p>
            <a:pPr marL="342900" indent="-342900" algn="just">
              <a:buFont typeface="Wingdings" panose="05000000000000000000" pitchFamily="2" charset="2"/>
              <a:buChar char="ü"/>
              <a:defRPr/>
            </a:pPr>
            <a:r>
              <a:rPr lang="pt-BR" sz="2400" i="1" dirty="0">
                <a:solidFill>
                  <a:srgbClr val="002060"/>
                </a:solidFill>
                <a:latin typeface="Arial" charset="0"/>
                <a:cs typeface="Arial" charset="0"/>
              </a:rPr>
              <a:t>	pessoa jurídica, na qualidade de adquirente, 	consumidora ou consignatária;</a:t>
            </a:r>
            <a:endParaRPr lang="en-US" sz="2400" i="1" dirty="0">
              <a:solidFill>
                <a:srgbClr val="002060"/>
              </a:solidFill>
              <a:latin typeface="Arial" charset="0"/>
              <a:cs typeface="Arial" charset="0"/>
            </a:endParaRPr>
          </a:p>
          <a:p>
            <a:pPr marL="342900" indent="-342900" algn="just">
              <a:buFont typeface="Wingdings" panose="05000000000000000000" pitchFamily="2" charset="2"/>
              <a:buChar char="ü"/>
              <a:defRPr/>
            </a:pPr>
            <a:r>
              <a:rPr lang="pt-BR" sz="2400" i="1" dirty="0">
                <a:solidFill>
                  <a:srgbClr val="002060"/>
                </a:solidFill>
                <a:latin typeface="Arial" charset="0"/>
                <a:cs typeface="Arial" charset="0"/>
              </a:rPr>
              <a:t>    	pessoa física não produtor rural, quando adquire 	produção para venda, no varejo ou a consumidor 	pessoa física;</a:t>
            </a:r>
            <a:endParaRPr lang="en-US" sz="2400" i="1" dirty="0">
              <a:solidFill>
                <a:srgbClr val="002060"/>
              </a:solidFill>
              <a:latin typeface="Arial" charset="0"/>
              <a:cs typeface="Arial" charset="0"/>
            </a:endParaRPr>
          </a:p>
          <a:p>
            <a:pPr marL="342900" indent="-342900" algn="just">
              <a:buFont typeface="Wingdings" panose="05000000000000000000" pitchFamily="2" charset="2"/>
              <a:buChar char="ü"/>
              <a:defRPr/>
            </a:pPr>
            <a:r>
              <a:rPr lang="pt-BR" sz="2400" i="1" dirty="0">
                <a:solidFill>
                  <a:srgbClr val="002060"/>
                </a:solidFill>
                <a:latin typeface="Arial" charset="0"/>
                <a:cs typeface="Arial" charset="0"/>
              </a:rPr>
              <a:t>	destinatário incerto ou quando não houver comprovação formal do destino da produção.</a:t>
            </a:r>
            <a:endParaRPr lang="en-US" sz="2400" i="1" dirty="0">
              <a:solidFill>
                <a:srgbClr val="002060"/>
              </a:solidFill>
              <a:latin typeface="Arial" charset="0"/>
              <a:cs typeface="Arial" charset="0"/>
            </a:endParaRPr>
          </a:p>
        </p:txBody>
      </p:sp>
    </p:spTree>
    <p:extLst>
      <p:ext uri="{BB962C8B-B14F-4D97-AF65-F5344CB8AC3E}">
        <p14:creationId xmlns:p14="http://schemas.microsoft.com/office/powerpoint/2010/main" val="269994303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pt-BR" smtClean="0"/>
              <a:t>www.consortecursos.com.br -  contato@consortecursos.com.br</a:t>
            </a:r>
            <a:endParaRPr lang="pt-BR"/>
          </a:p>
        </p:txBody>
      </p:sp>
      <p:sp>
        <p:nvSpPr>
          <p:cNvPr id="10649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EE2334F0-8D5D-4F31-B028-FA51B19DBDC2}" type="slidenum">
              <a:rPr lang="pt-BR" altLang="pt-BR" sz="1200">
                <a:solidFill>
                  <a:srgbClr val="8F989C"/>
                </a:solidFill>
              </a:rPr>
              <a:pPr>
                <a:spcBef>
                  <a:spcPct val="0"/>
                </a:spcBef>
                <a:buFontTx/>
                <a:buNone/>
              </a:pPr>
              <a:t>147</a:t>
            </a:fld>
            <a:endParaRPr lang="pt-BR" altLang="pt-BR" sz="1200">
              <a:solidFill>
                <a:srgbClr val="8F989C"/>
              </a:solidFill>
            </a:endParaRPr>
          </a:p>
        </p:txBody>
      </p:sp>
      <p:sp>
        <p:nvSpPr>
          <p:cNvPr id="4" name="Rectangle 3"/>
          <p:cNvSpPr/>
          <p:nvPr/>
        </p:nvSpPr>
        <p:spPr>
          <a:xfrm>
            <a:off x="862150" y="404814"/>
            <a:ext cx="10491650" cy="4708981"/>
          </a:xfrm>
          <a:prstGeom prst="rect">
            <a:avLst/>
          </a:prstGeom>
        </p:spPr>
        <p:txBody>
          <a:bodyPr wrap="square">
            <a:spAutoFit/>
          </a:bodyPr>
          <a:lstStyle/>
          <a:p>
            <a:pPr algn="just" eaLnBrk="1" hangingPunct="1">
              <a:defRPr/>
            </a:pPr>
            <a:r>
              <a:rPr lang="pt-BR" sz="3000" b="1" dirty="0">
                <a:solidFill>
                  <a:srgbClr val="002060"/>
                </a:solidFill>
                <a:cs typeface="Arial" charset="0"/>
              </a:rPr>
              <a:t>Prazo de envio: </a:t>
            </a:r>
            <a:r>
              <a:rPr lang="pt-BR" sz="3000" dirty="0">
                <a:solidFill>
                  <a:srgbClr val="002060"/>
                </a:solidFill>
                <a:cs typeface="Arial" charset="0"/>
              </a:rPr>
              <a:t>este evento deve ser enviado até o dia 07 do mês seguinte ou antes do envio do evento S-1299 – Fechamento dos Eventos Periódicos, o que ocorrer primeiro. Antecipa-se o envio deste evento para o dia útil imediatamente anterior quando não houver expediente bancário.</a:t>
            </a:r>
          </a:p>
          <a:p>
            <a:pPr algn="just" eaLnBrk="1" hangingPunct="1">
              <a:defRPr/>
            </a:pPr>
            <a:endParaRPr lang="en-US" sz="3000" dirty="0">
              <a:solidFill>
                <a:srgbClr val="002060"/>
              </a:solidFill>
              <a:cs typeface="Arial" charset="0"/>
            </a:endParaRPr>
          </a:p>
          <a:p>
            <a:pPr algn="just" eaLnBrk="1" hangingPunct="1">
              <a:defRPr/>
            </a:pPr>
            <a:r>
              <a:rPr lang="pt-BR" sz="3000" b="1" dirty="0">
                <a:solidFill>
                  <a:srgbClr val="002060"/>
                </a:solidFill>
                <a:cs typeface="Arial" charset="0"/>
              </a:rPr>
              <a:t>Pré requisitos:</a:t>
            </a:r>
            <a:r>
              <a:rPr lang="pt-BR" sz="3000" dirty="0">
                <a:solidFill>
                  <a:srgbClr val="002060"/>
                </a:solidFill>
                <a:cs typeface="Arial" charset="0"/>
              </a:rPr>
              <a:t> envio do evento S-1000 -  Informações do Empregador/Contribuinte.</a:t>
            </a:r>
          </a:p>
          <a:p>
            <a:pPr algn="just" eaLnBrk="1" hangingPunct="1">
              <a:defRPr/>
            </a:pPr>
            <a:endParaRPr lang="pt-BR" sz="3000" dirty="0">
              <a:solidFill>
                <a:schemeClr val="bg2">
                  <a:lumMod val="10000"/>
                </a:schemeClr>
              </a:solidFill>
              <a:cs typeface="Arial" charset="0"/>
            </a:endParaRPr>
          </a:p>
          <a:p>
            <a:pPr algn="just" eaLnBrk="1" hangingPunct="1">
              <a:defRPr/>
            </a:pPr>
            <a:endParaRPr lang="en-US" sz="3000" dirty="0">
              <a:solidFill>
                <a:schemeClr val="bg2">
                  <a:lumMod val="10000"/>
                </a:schemeClr>
              </a:solidFill>
              <a:cs typeface="Arial" charset="0"/>
            </a:endParaRPr>
          </a:p>
        </p:txBody>
      </p:sp>
    </p:spTree>
    <p:extLst>
      <p:ext uri="{BB962C8B-B14F-4D97-AF65-F5344CB8AC3E}">
        <p14:creationId xmlns:p14="http://schemas.microsoft.com/office/powerpoint/2010/main" val="100996076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2313" y="260351"/>
            <a:ext cx="8229600" cy="936625"/>
          </a:xfrm>
          <a:solidFill>
            <a:srgbClr val="0070C0"/>
          </a:solidFill>
        </p:spPr>
        <p:txBody>
          <a:bodyPr/>
          <a:lstStyle/>
          <a:p>
            <a:pPr>
              <a:defRPr/>
            </a:pPr>
            <a:endParaRPr lang="pt-BR" sz="2800" dirty="0">
              <a:solidFill>
                <a:schemeClr val="bg2">
                  <a:lumMod val="10000"/>
                </a:schemeClr>
              </a:solidFill>
              <a:latin typeface="+mn-lt"/>
            </a:endParaRPr>
          </a:p>
        </p:txBody>
      </p:sp>
      <p:sp>
        <p:nvSpPr>
          <p:cNvPr id="3" name="Espaço Reservado para Conteúdo 2"/>
          <p:cNvSpPr>
            <a:spLocks noGrp="1"/>
          </p:cNvSpPr>
          <p:nvPr>
            <p:ph idx="1"/>
          </p:nvPr>
        </p:nvSpPr>
        <p:spPr>
          <a:xfrm>
            <a:off x="731520" y="1412876"/>
            <a:ext cx="10724606" cy="5040313"/>
          </a:xfrm>
          <a:ln>
            <a:solidFill>
              <a:schemeClr val="accent1"/>
            </a:solidFill>
          </a:ln>
        </p:spPr>
        <p:txBody>
          <a:bodyPr/>
          <a:lstStyle/>
          <a:p>
            <a:pPr>
              <a:buFont typeface="Arial" charset="0"/>
              <a:buChar char="•"/>
              <a:defRPr/>
            </a:pPr>
            <a:r>
              <a:rPr lang="pt-BR" sz="2400" b="1" dirty="0">
                <a:solidFill>
                  <a:srgbClr val="4831A9"/>
                </a:solidFill>
              </a:rPr>
              <a:t>Conceito do evento</a:t>
            </a:r>
            <a:r>
              <a:rPr lang="pt-BR" sz="2400" b="1" dirty="0">
                <a:solidFill>
                  <a:schemeClr val="bg2">
                    <a:lumMod val="10000"/>
                  </a:schemeClr>
                </a:solidFill>
              </a:rPr>
              <a:t>:</a:t>
            </a:r>
            <a:r>
              <a:rPr lang="pt-BR" sz="2400" dirty="0">
                <a:solidFill>
                  <a:schemeClr val="bg2">
                    <a:lumMod val="10000"/>
                  </a:schemeClr>
                </a:solidFill>
              </a:rPr>
              <a:t> São</a:t>
            </a:r>
            <a:r>
              <a:rPr lang="pt-BR" sz="2400" b="1" dirty="0">
                <a:solidFill>
                  <a:schemeClr val="bg2">
                    <a:lumMod val="10000"/>
                  </a:schemeClr>
                </a:solidFill>
              </a:rPr>
              <a:t> </a:t>
            </a:r>
            <a:r>
              <a:rPr lang="pt-BR" sz="2400" dirty="0">
                <a:solidFill>
                  <a:schemeClr val="bg2">
                    <a:lumMod val="10000"/>
                  </a:schemeClr>
                </a:solidFill>
              </a:rPr>
              <a:t>informações prestadas exclusivamente pelos tomadores de serviços de trabalhadores avulsos não portuários.</a:t>
            </a:r>
            <a:endParaRPr lang="en-US" sz="2400" dirty="0">
              <a:solidFill>
                <a:schemeClr val="bg2">
                  <a:lumMod val="10000"/>
                </a:schemeClr>
              </a:solidFill>
            </a:endParaRPr>
          </a:p>
          <a:p>
            <a:pPr>
              <a:buFont typeface="Arial" charset="0"/>
              <a:buChar char="•"/>
              <a:defRPr/>
            </a:pPr>
            <a:r>
              <a:rPr lang="pt-BR" sz="2400" b="1" dirty="0">
                <a:solidFill>
                  <a:srgbClr val="4831A9"/>
                </a:solidFill>
              </a:rPr>
              <a:t>Quem está obrigado</a:t>
            </a:r>
            <a:r>
              <a:rPr lang="pt-BR" sz="2400" b="1" dirty="0">
                <a:solidFill>
                  <a:schemeClr val="bg2">
                    <a:lumMod val="10000"/>
                  </a:schemeClr>
                </a:solidFill>
              </a:rPr>
              <a:t>: </a:t>
            </a:r>
            <a:r>
              <a:rPr lang="pt-BR" sz="2400" dirty="0">
                <a:solidFill>
                  <a:schemeClr val="bg2">
                    <a:lumMod val="10000"/>
                  </a:schemeClr>
                </a:solidFill>
              </a:rPr>
              <a:t>Os tomadores de serviços de trabalhadores avulsos não portuários intermediados pelo sindicado.</a:t>
            </a:r>
          </a:p>
          <a:p>
            <a:pPr>
              <a:buFont typeface="Arial" charset="0"/>
              <a:buChar char="•"/>
              <a:defRPr/>
            </a:pPr>
            <a:r>
              <a:rPr lang="pt-BR" sz="2400" b="1" dirty="0">
                <a:solidFill>
                  <a:schemeClr val="bg2">
                    <a:lumMod val="10000"/>
                  </a:schemeClr>
                </a:solidFill>
              </a:rPr>
              <a:t> </a:t>
            </a:r>
            <a:r>
              <a:rPr lang="pt-BR" sz="2400" b="1" dirty="0">
                <a:solidFill>
                  <a:srgbClr val="4831A9"/>
                </a:solidFill>
              </a:rPr>
              <a:t>Prazo de envio: </a:t>
            </a:r>
            <a:r>
              <a:rPr lang="pt-BR" sz="2400" dirty="0">
                <a:solidFill>
                  <a:schemeClr val="bg2">
                    <a:lumMod val="10000"/>
                  </a:schemeClr>
                </a:solidFill>
              </a:rPr>
              <a:t>este evento deve ser enviado até o dia 07 do mês seguinte ou antes do envio do evento S-1299 – Fechamento dos Eventos Periódico - remuneração, o que ocorrer primeiro. Antecipa-se o envio deste evento para o dia útil imediatamente anterior quando não houver expediente bancário.</a:t>
            </a:r>
            <a:endParaRPr lang="en-US" sz="2400" dirty="0">
              <a:solidFill>
                <a:schemeClr val="bg2">
                  <a:lumMod val="10000"/>
                </a:schemeClr>
              </a:solidFill>
            </a:endParaRPr>
          </a:p>
          <a:p>
            <a:pPr>
              <a:buFont typeface="Arial" charset="0"/>
              <a:buChar char="•"/>
              <a:defRPr/>
            </a:pPr>
            <a:r>
              <a:rPr lang="pt-BR" sz="2400" b="1" dirty="0">
                <a:solidFill>
                  <a:srgbClr val="4831A9"/>
                </a:solidFill>
              </a:rPr>
              <a:t>Pré requisitos</a:t>
            </a:r>
            <a:r>
              <a:rPr lang="pt-BR" sz="2400" b="1" dirty="0">
                <a:solidFill>
                  <a:schemeClr val="bg2">
                    <a:lumMod val="10000"/>
                  </a:schemeClr>
                </a:solidFill>
              </a:rPr>
              <a:t>: </a:t>
            </a:r>
            <a:r>
              <a:rPr lang="pt-BR" sz="2400" dirty="0">
                <a:solidFill>
                  <a:schemeClr val="bg2">
                    <a:lumMod val="10000"/>
                  </a:schemeClr>
                </a:solidFill>
              </a:rPr>
              <a:t>envio do evento S-1000 - Informações do Empregador/Contribuinte.</a:t>
            </a:r>
            <a:endParaRPr lang="en-US" sz="2400" dirty="0">
              <a:solidFill>
                <a:schemeClr val="bg2">
                  <a:lumMod val="10000"/>
                </a:schemeClr>
              </a:solidFill>
            </a:endParaRPr>
          </a:p>
          <a:p>
            <a:pPr>
              <a:buFont typeface="Arial" charset="0"/>
              <a:buChar char="•"/>
              <a:defRPr/>
            </a:pPr>
            <a:endParaRPr lang="en-US" sz="2400" dirty="0">
              <a:solidFill>
                <a:schemeClr val="bg2">
                  <a:lumMod val="10000"/>
                </a:schemeClr>
              </a:solidFill>
            </a:endParaRPr>
          </a:p>
          <a:p>
            <a:pPr algn="just">
              <a:defRPr/>
            </a:pPr>
            <a:endParaRPr lang="en-US" sz="2400" dirty="0">
              <a:solidFill>
                <a:schemeClr val="bg2">
                  <a:lumMod val="10000"/>
                </a:schemeClr>
              </a:solidFill>
            </a:endParaRPr>
          </a:p>
          <a:p>
            <a:pPr>
              <a:buFont typeface="Arial" charset="0"/>
              <a:buChar char="•"/>
              <a:defRPr/>
            </a:pPr>
            <a:endParaRPr lang="pt-BR" dirty="0">
              <a:solidFill>
                <a:schemeClr val="bg2">
                  <a:lumMod val="10000"/>
                </a:schemeClr>
              </a:solidFill>
            </a:endParaRPr>
          </a:p>
        </p:txBody>
      </p:sp>
      <p:sp>
        <p:nvSpPr>
          <p:cNvPr id="4" name="Espaço Reservado para Rodapé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07525" name="Espaço Reservado para Número de Slid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691FE65E-9777-45AD-A49D-8C5FD64E6CC0}" type="slidenum">
              <a:rPr lang="pt-BR" altLang="pt-BR" sz="1200">
                <a:solidFill>
                  <a:srgbClr val="8F989C"/>
                </a:solidFill>
              </a:rPr>
              <a:pPr>
                <a:spcBef>
                  <a:spcPct val="0"/>
                </a:spcBef>
                <a:buFontTx/>
                <a:buNone/>
              </a:pPr>
              <a:t>148</a:t>
            </a:fld>
            <a:endParaRPr lang="pt-BR" altLang="pt-BR" sz="1200">
              <a:solidFill>
                <a:srgbClr val="8F989C"/>
              </a:solidFill>
            </a:endParaRPr>
          </a:p>
        </p:txBody>
      </p:sp>
      <p:sp>
        <p:nvSpPr>
          <p:cNvPr id="107526" name="Título 3"/>
          <p:cNvSpPr txBox="1">
            <a:spLocks/>
          </p:cNvSpPr>
          <p:nvPr/>
        </p:nvSpPr>
        <p:spPr bwMode="auto">
          <a:xfrm>
            <a:off x="731520" y="260351"/>
            <a:ext cx="10724606" cy="10080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t-BR" altLang="en-US" sz="2800" b="1" dirty="0">
                <a:solidFill>
                  <a:schemeClr val="bg1"/>
                </a:solidFill>
                <a:latin typeface="Cambria" panose="02040503050406030204" pitchFamily="18" charset="0"/>
              </a:rPr>
              <a:t>S-1270 - Contratação de Trabalhadores Avulsos Não Portuários</a:t>
            </a:r>
            <a:endParaRPr lang="en-US" altLang="en-US" sz="28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2301108881"/>
      </p:ext>
    </p:extLst>
  </p:cSld>
  <p:clrMapOvr>
    <a:masterClrMapping/>
  </p:clrMapOvr>
  <p:transition spd="slow">
    <p:cove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4638"/>
            <a:ext cx="8229600" cy="850900"/>
          </a:xfrm>
          <a:solidFill>
            <a:srgbClr val="FFFF00"/>
          </a:solidFill>
          <a:ln>
            <a:solidFill>
              <a:schemeClr val="accent1"/>
            </a:solidFill>
          </a:ln>
        </p:spPr>
        <p:txBody>
          <a:bodyPr/>
          <a:lstStyle/>
          <a:p>
            <a:pPr>
              <a:defRPr/>
            </a:pPr>
            <a:r>
              <a:rPr lang="pt-BR" sz="3200" b="1" dirty="0">
                <a:solidFill>
                  <a:schemeClr val="bg2">
                    <a:lumMod val="10000"/>
                  </a:schemeClr>
                </a:solidFill>
                <a:latin typeface="+mn-lt"/>
              </a:rPr>
              <a:t>.</a:t>
            </a:r>
            <a:endParaRPr lang="pt-BR" sz="3200" dirty="0">
              <a:solidFill>
                <a:schemeClr val="bg2">
                  <a:lumMod val="10000"/>
                </a:schemeClr>
              </a:solidFill>
              <a:latin typeface="+mn-lt"/>
            </a:endParaRPr>
          </a:p>
        </p:txBody>
      </p:sp>
      <p:sp>
        <p:nvSpPr>
          <p:cNvPr id="3" name="Espaço Reservado para Conteúdo 2"/>
          <p:cNvSpPr>
            <a:spLocks noGrp="1"/>
          </p:cNvSpPr>
          <p:nvPr>
            <p:ph idx="1"/>
          </p:nvPr>
        </p:nvSpPr>
        <p:spPr>
          <a:xfrm>
            <a:off x="627017" y="1825625"/>
            <a:ext cx="10726783" cy="4351338"/>
          </a:xfrm>
          <a:ln>
            <a:solidFill>
              <a:schemeClr val="bg2">
                <a:lumMod val="10000"/>
              </a:schemeClr>
            </a:solidFill>
          </a:ln>
        </p:spPr>
        <p:txBody>
          <a:bodyPr/>
          <a:lstStyle/>
          <a:p>
            <a:pPr algn="just">
              <a:buFont typeface="Arial" charset="0"/>
              <a:buChar char="•"/>
              <a:defRPr/>
            </a:pPr>
            <a:r>
              <a:rPr lang="pt-BR" b="1" dirty="0">
                <a:solidFill>
                  <a:srgbClr val="002060"/>
                </a:solidFill>
              </a:rPr>
              <a:t>Conceito do evento</a:t>
            </a:r>
            <a:r>
              <a:rPr lang="pt-BR" dirty="0">
                <a:solidFill>
                  <a:srgbClr val="002060"/>
                </a:solidFill>
              </a:rPr>
              <a:t>: evento utilizado para prestar informações que afetam o cálculo da contribuição previdenciária patronal sobre as remunerações pagas, devidas ou creditadas por empregadores/contribuintes, em função da </a:t>
            </a:r>
            <a:r>
              <a:rPr lang="pt-BR" b="1" i="1" dirty="0">
                <a:solidFill>
                  <a:srgbClr val="002060"/>
                </a:solidFill>
              </a:rPr>
              <a:t>desoneração de folha de pagamento e atividades concomitantes dos optantes do Simples Nacional com tributação previdenciária substituída e não substituída</a:t>
            </a:r>
            <a:r>
              <a:rPr lang="pt-BR" b="1" dirty="0">
                <a:solidFill>
                  <a:srgbClr val="002060"/>
                </a:solidFill>
              </a:rPr>
              <a:t>.  </a:t>
            </a:r>
            <a:endParaRPr lang="en-US" dirty="0">
              <a:solidFill>
                <a:srgbClr val="002060"/>
              </a:solidFill>
            </a:endParaRPr>
          </a:p>
          <a:p>
            <a:pPr>
              <a:buFont typeface="Arial" charset="0"/>
              <a:buChar char="•"/>
              <a:defRPr/>
            </a:pPr>
            <a:endParaRPr lang="pt-BR" dirty="0">
              <a:solidFill>
                <a:srgbClr val="002060"/>
              </a:solidFill>
            </a:endParaRPr>
          </a:p>
        </p:txBody>
      </p:sp>
      <p:sp>
        <p:nvSpPr>
          <p:cNvPr id="4" name="Espaço Reservado para Rodapé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08549" name="Espaço Reservado para Número de Slid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B184066C-B070-4CF5-B1ED-3F090527EFC3}" type="slidenum">
              <a:rPr lang="pt-BR" altLang="pt-BR" sz="1200">
                <a:solidFill>
                  <a:srgbClr val="8F989C"/>
                </a:solidFill>
              </a:rPr>
              <a:pPr>
                <a:spcBef>
                  <a:spcPct val="0"/>
                </a:spcBef>
                <a:buFontTx/>
                <a:buNone/>
              </a:pPr>
              <a:t>149</a:t>
            </a:fld>
            <a:endParaRPr lang="pt-BR" altLang="pt-BR" sz="1200">
              <a:solidFill>
                <a:srgbClr val="8F989C"/>
              </a:solidFill>
            </a:endParaRPr>
          </a:p>
        </p:txBody>
      </p:sp>
      <p:sp>
        <p:nvSpPr>
          <p:cNvPr id="6" name="Título 3"/>
          <p:cNvSpPr txBox="1">
            <a:spLocks/>
          </p:cNvSpPr>
          <p:nvPr/>
        </p:nvSpPr>
        <p:spPr bwMode="auto">
          <a:xfrm>
            <a:off x="627017" y="274638"/>
            <a:ext cx="10726783" cy="1066800"/>
          </a:xfrm>
          <a:prstGeom prst="rect">
            <a:avLst/>
          </a:prstGeom>
          <a:solidFill>
            <a:srgbClr val="002060"/>
          </a:solidFill>
          <a:ln w="9525">
            <a:noFill/>
            <a:miter lim="800000"/>
            <a:headEnd/>
            <a:tailEnd/>
          </a:ln>
        </p:spPr>
        <p:txBody>
          <a:bodyPr anchor="ctr">
            <a:normAutofit/>
          </a:bodyPr>
          <a:lstStyle/>
          <a:p>
            <a:pPr algn="ctr">
              <a:defRPr/>
            </a:pPr>
            <a:r>
              <a:rPr lang="pt-BR" sz="3200" b="1" dirty="0">
                <a:solidFill>
                  <a:schemeClr val="bg1"/>
                </a:solidFill>
                <a:cs typeface="Arial" charset="0"/>
              </a:rPr>
              <a:t>S-1280 – Informações Complementares aos Eventos Periódicos</a:t>
            </a:r>
            <a:endParaRPr lang="pt-BR" sz="3200" b="1" dirty="0">
              <a:solidFill>
                <a:schemeClr val="bg1"/>
              </a:solidFill>
              <a:ea typeface="+mj-ea"/>
              <a:cs typeface="+mj-cs"/>
            </a:endParaRPr>
          </a:p>
        </p:txBody>
      </p:sp>
    </p:spTree>
    <p:extLst>
      <p:ext uri="{BB962C8B-B14F-4D97-AF65-F5344CB8AC3E}">
        <p14:creationId xmlns:p14="http://schemas.microsoft.com/office/powerpoint/2010/main" val="3758520452"/>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solidFill>
            <a:srgbClr val="002060"/>
          </a:solidFill>
          <a:ln w="38100">
            <a:solidFill>
              <a:schemeClr val="tx2">
                <a:lumMod val="50000"/>
              </a:schemeClr>
            </a:solidFill>
          </a:ln>
        </p:spPr>
        <p:txBody>
          <a:bodyPr/>
          <a:lstStyle/>
          <a:p>
            <a:pPr>
              <a:defRPr/>
            </a:pPr>
            <a:r>
              <a:rPr lang="pt-BR" dirty="0" smtClean="0">
                <a:solidFill>
                  <a:schemeClr val="bg1"/>
                </a:solidFill>
              </a:rPr>
              <a:t>Anexo III</a:t>
            </a:r>
            <a:endParaRPr lang="en-US" dirty="0">
              <a:solidFill>
                <a:schemeClr val="bg1"/>
              </a:solidFill>
            </a:endParaRPr>
          </a:p>
        </p:txBody>
      </p:sp>
      <p:sp>
        <p:nvSpPr>
          <p:cNvPr id="7" name="Subtitle 6"/>
          <p:cNvSpPr>
            <a:spLocks noGrp="1"/>
          </p:cNvSpPr>
          <p:nvPr>
            <p:ph type="subTitle" idx="1"/>
          </p:nvPr>
        </p:nvSpPr>
        <p:spPr>
          <a:xfrm>
            <a:off x="2895600" y="3886200"/>
            <a:ext cx="6400800" cy="1055688"/>
          </a:xfrm>
          <a:ln w="38100">
            <a:solidFill>
              <a:schemeClr val="tx2">
                <a:lumMod val="50000"/>
              </a:schemeClr>
            </a:solidFill>
          </a:ln>
        </p:spPr>
        <p:txBody>
          <a:bodyPr/>
          <a:lstStyle/>
          <a:p>
            <a:pPr>
              <a:buFont typeface="Arial" charset="0"/>
              <a:buNone/>
              <a:defRPr/>
            </a:pPr>
            <a:r>
              <a:rPr lang="pt-BR" sz="4800" dirty="0">
                <a:solidFill>
                  <a:schemeClr val="tx2">
                    <a:lumMod val="50000"/>
                  </a:schemeClr>
                </a:solidFill>
              </a:rPr>
              <a:t>Tabelas Suporte</a:t>
            </a:r>
            <a:endParaRPr lang="en-US" sz="4800" dirty="0">
              <a:solidFill>
                <a:schemeClr val="tx2">
                  <a:lumMod val="50000"/>
                </a:schemeClr>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245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04202AE0-0715-4C96-BDB5-25ACDCC4287D}" type="slidenum">
              <a:rPr lang="pt-BR" altLang="pt-BR" sz="1200">
                <a:solidFill>
                  <a:srgbClr val="8F989C"/>
                </a:solidFill>
              </a:rPr>
              <a:pPr>
                <a:spcBef>
                  <a:spcPct val="0"/>
                </a:spcBef>
                <a:buFontTx/>
                <a:buNone/>
              </a:pPr>
              <a:t>15</a:t>
            </a:fld>
            <a:endParaRPr lang="pt-BR" altLang="pt-BR" sz="1200">
              <a:solidFill>
                <a:srgbClr val="8F989C"/>
              </a:solidFill>
            </a:endParaRPr>
          </a:p>
        </p:txBody>
      </p:sp>
      <p:pic>
        <p:nvPicPr>
          <p:cNvPr id="245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314" y="404814"/>
            <a:ext cx="3889375"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83216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0957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33C1624F-B681-4759-AF6A-A17249883BB2}" type="slidenum">
              <a:rPr lang="pt-BR" altLang="pt-BR" sz="1200">
                <a:solidFill>
                  <a:srgbClr val="8F989C"/>
                </a:solidFill>
              </a:rPr>
              <a:pPr>
                <a:spcBef>
                  <a:spcPct val="0"/>
                </a:spcBef>
                <a:buFontTx/>
                <a:buNone/>
              </a:pPr>
              <a:t>150</a:t>
            </a:fld>
            <a:endParaRPr lang="pt-BR" altLang="pt-BR" sz="1200">
              <a:solidFill>
                <a:srgbClr val="8F989C"/>
              </a:solidFill>
            </a:endParaRPr>
          </a:p>
        </p:txBody>
      </p:sp>
      <p:sp>
        <p:nvSpPr>
          <p:cNvPr id="6" name="Rectangle 5"/>
          <p:cNvSpPr/>
          <p:nvPr/>
        </p:nvSpPr>
        <p:spPr>
          <a:xfrm>
            <a:off x="822960" y="188914"/>
            <a:ext cx="10162903" cy="7201972"/>
          </a:xfrm>
          <a:prstGeom prst="rect">
            <a:avLst/>
          </a:prstGeom>
        </p:spPr>
        <p:txBody>
          <a:bodyPr wrap="square">
            <a:spAutoFit/>
          </a:bodyPr>
          <a:lstStyle/>
          <a:p>
            <a:pPr algn="just" eaLnBrk="1" hangingPunct="1">
              <a:defRPr/>
            </a:pPr>
            <a:r>
              <a:rPr lang="pt-BR" sz="2200" b="1" dirty="0">
                <a:solidFill>
                  <a:srgbClr val="4831A9"/>
                </a:solidFill>
                <a:latin typeface="Cambria" panose="02040503050406030204" pitchFamily="18" charset="0"/>
                <a:cs typeface="Arial" charset="0"/>
              </a:rPr>
              <a:t>Devem ser informados</a:t>
            </a:r>
            <a:r>
              <a:rPr lang="pt-BR" sz="2200" dirty="0">
                <a:solidFill>
                  <a:schemeClr val="bg2">
                    <a:lumMod val="10000"/>
                  </a:schemeClr>
                </a:solidFill>
                <a:latin typeface="Cambria" panose="02040503050406030204" pitchFamily="18" charset="0"/>
                <a:cs typeface="Arial" charset="0"/>
              </a:rPr>
              <a:t>:</a:t>
            </a:r>
          </a:p>
          <a:p>
            <a:pPr algn="just" eaLnBrk="1" hangingPunct="1">
              <a:defRPr/>
            </a:pPr>
            <a:endParaRPr lang="en-US" sz="2200" dirty="0">
              <a:solidFill>
                <a:schemeClr val="bg2">
                  <a:lumMod val="10000"/>
                </a:schemeClr>
              </a:solidFill>
              <a:latin typeface="Cambria" panose="02040503050406030204" pitchFamily="18" charset="0"/>
              <a:cs typeface="Arial" charset="0"/>
            </a:endParaRPr>
          </a:p>
          <a:p>
            <a:pPr algn="just" eaLnBrk="1" hangingPunct="1">
              <a:defRPr/>
            </a:pPr>
            <a:r>
              <a:rPr lang="pt-BR" sz="2200" dirty="0">
                <a:solidFill>
                  <a:schemeClr val="bg2">
                    <a:lumMod val="10000"/>
                  </a:schemeClr>
                </a:solidFill>
                <a:latin typeface="Cambria" panose="02040503050406030204" pitchFamily="18" charset="0"/>
                <a:cs typeface="Arial" charset="0"/>
              </a:rPr>
              <a:t>a) o percentual de redução a ser aplicado na alíquota da Contribuição Previdenciária Patronal, e nos valores das contribuições para Outras Entidades e Fundos, para os contribuintes enquadrados no artigo 14 da Lei 11.774/08, apurado na forma prevista no art. 1º do Decreto 6.945/2009;</a:t>
            </a:r>
          </a:p>
          <a:p>
            <a:pPr algn="just" eaLnBrk="1" hangingPunct="1">
              <a:defRPr/>
            </a:pPr>
            <a:endParaRPr lang="en-US" sz="2200" dirty="0">
              <a:solidFill>
                <a:schemeClr val="bg2">
                  <a:lumMod val="10000"/>
                </a:schemeClr>
              </a:solidFill>
              <a:latin typeface="Cambria" panose="02040503050406030204" pitchFamily="18" charset="0"/>
              <a:cs typeface="Arial" charset="0"/>
            </a:endParaRPr>
          </a:p>
          <a:p>
            <a:pPr algn="just" eaLnBrk="1" hangingPunct="1">
              <a:defRPr/>
            </a:pPr>
            <a:r>
              <a:rPr lang="pt-BR" sz="2200" dirty="0">
                <a:solidFill>
                  <a:schemeClr val="bg2">
                    <a:lumMod val="10000"/>
                  </a:schemeClr>
                </a:solidFill>
                <a:latin typeface="Cambria" panose="02040503050406030204" pitchFamily="18" charset="0"/>
                <a:cs typeface="Arial" charset="0"/>
              </a:rPr>
              <a:t>b) o indicativo e o percentual da contribuição patronal a ser aplicado sobre as remunerações pagas, devidas ou creditadas, para os contribuintes enquadrados nos artigos 7º a 9º da Lei 12.546/2011, conforme classificação tributária indicada no evento de Informações Cadastrais do Empregador</a:t>
            </a:r>
            <a:r>
              <a:rPr lang="pt-BR" sz="2200" dirty="0" smtClean="0">
                <a:solidFill>
                  <a:schemeClr val="bg2">
                    <a:lumMod val="10000"/>
                  </a:schemeClr>
                </a:solidFill>
                <a:latin typeface="Cambria" panose="02040503050406030204" pitchFamily="18" charset="0"/>
                <a:cs typeface="Arial" charset="0"/>
              </a:rPr>
              <a:t>;</a:t>
            </a:r>
          </a:p>
          <a:p>
            <a:pPr algn="just" eaLnBrk="1" hangingPunct="1">
              <a:defRPr/>
            </a:pPr>
            <a:endParaRPr lang="pt-BR" sz="2200" dirty="0" smtClean="0">
              <a:solidFill>
                <a:schemeClr val="bg2">
                  <a:lumMod val="10000"/>
                </a:schemeClr>
              </a:solidFill>
              <a:latin typeface="Cambria" panose="02040503050406030204" pitchFamily="18" charset="0"/>
              <a:cs typeface="Arial" charset="0"/>
            </a:endParaRPr>
          </a:p>
          <a:p>
            <a:pPr algn="just">
              <a:defRPr/>
            </a:pPr>
            <a:r>
              <a:rPr lang="pt-BR" sz="2200" dirty="0">
                <a:solidFill>
                  <a:schemeClr val="bg2">
                    <a:lumMod val="10000"/>
                  </a:schemeClr>
                </a:solidFill>
                <a:latin typeface="Cambria" panose="02040503050406030204" pitchFamily="18" charset="0"/>
                <a:cs typeface="Arial" charset="0"/>
              </a:rPr>
              <a:t>c) o fator a ser utilizado para cálculo da contribuição patronal do mês e do 13º salário dos trabalhadores envolvidos na execução das atividades enquadradas no Anexo IV em conjunto com as dos Anexos I a III e V da Lei Complementar nº 123/2006, para contribuintes enquadrados no regime de tributação Simples Nacional com tributação previdenciária substituída e não substituída.</a:t>
            </a:r>
          </a:p>
          <a:p>
            <a:pPr algn="just" eaLnBrk="1" hangingPunct="1">
              <a:defRPr/>
            </a:pPr>
            <a:endParaRPr lang="pt-BR" sz="2200" dirty="0">
              <a:solidFill>
                <a:schemeClr val="bg2">
                  <a:lumMod val="10000"/>
                </a:schemeClr>
              </a:solidFill>
              <a:latin typeface="Cambria" panose="02040503050406030204" pitchFamily="18" charset="0"/>
              <a:cs typeface="Arial" charset="0"/>
            </a:endParaRPr>
          </a:p>
          <a:p>
            <a:pPr algn="just" eaLnBrk="1" hangingPunct="1">
              <a:defRPr/>
            </a:pPr>
            <a:endParaRPr lang="pt-BR" sz="2200" dirty="0">
              <a:solidFill>
                <a:schemeClr val="bg2">
                  <a:lumMod val="10000"/>
                </a:schemeClr>
              </a:solidFill>
              <a:latin typeface="Cambria" panose="02040503050406030204" pitchFamily="18" charset="0"/>
              <a:cs typeface="Arial" charset="0"/>
            </a:endParaRPr>
          </a:p>
          <a:p>
            <a:pPr algn="just" eaLnBrk="1" hangingPunct="1">
              <a:defRPr/>
            </a:pPr>
            <a:endParaRPr lang="pt-BR" sz="2200" dirty="0">
              <a:solidFill>
                <a:schemeClr val="bg2">
                  <a:lumMod val="10000"/>
                </a:schemeClr>
              </a:solidFill>
              <a:latin typeface="Cambria" panose="02040503050406030204" pitchFamily="18" charset="0"/>
              <a:cs typeface="Arial" charset="0"/>
            </a:endParaRPr>
          </a:p>
          <a:p>
            <a:pPr algn="just" eaLnBrk="1" hangingPunct="1">
              <a:defRPr/>
            </a:pPr>
            <a:endParaRPr lang="en-US" sz="2200" dirty="0">
              <a:solidFill>
                <a:schemeClr val="bg2">
                  <a:lumMod val="10000"/>
                </a:schemeClr>
              </a:solidFill>
              <a:latin typeface="Cambria" panose="02040503050406030204" pitchFamily="18" charset="0"/>
              <a:cs typeface="Arial" charset="0"/>
            </a:endParaRPr>
          </a:p>
        </p:txBody>
      </p:sp>
    </p:spTree>
    <p:extLst>
      <p:ext uri="{BB962C8B-B14F-4D97-AF65-F5344CB8AC3E}">
        <p14:creationId xmlns:p14="http://schemas.microsoft.com/office/powerpoint/2010/main" val="171450564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757645" y="274638"/>
            <a:ext cx="10750731" cy="1282700"/>
          </a:xfrm>
          <a:solidFill>
            <a:srgbClr val="1B1684"/>
          </a:solidFill>
        </p:spPr>
        <p:txBody>
          <a:bodyPr>
            <a:normAutofit fontScale="90000"/>
          </a:bodyPr>
          <a:lstStyle/>
          <a:p>
            <a:pPr algn="ctr"/>
            <a:r>
              <a:rPr lang="pt-BR" altLang="en-US" sz="3200" dirty="0">
                <a:solidFill>
                  <a:schemeClr val="bg1"/>
                </a:solidFill>
              </a:rPr>
              <a:t/>
            </a:r>
            <a:br>
              <a:rPr lang="pt-BR" altLang="en-US" sz="3200" dirty="0">
                <a:solidFill>
                  <a:schemeClr val="bg1"/>
                </a:solidFill>
              </a:rPr>
            </a:br>
            <a:r>
              <a:rPr lang="pt-BR" altLang="en-US" sz="3200" b="1" dirty="0">
                <a:solidFill>
                  <a:schemeClr val="bg1"/>
                </a:solidFill>
              </a:rPr>
              <a:t>S-1298 - Reabertura dos Eventos Periódicos - Remuneração</a:t>
            </a:r>
            <a:r>
              <a:rPr lang="en-US" altLang="en-US" sz="3200" dirty="0"/>
              <a:t/>
            </a:r>
            <a:br>
              <a:rPr lang="en-US" altLang="en-US" sz="3200" dirty="0"/>
            </a:br>
            <a:endParaRPr lang="en-US" altLang="en-US" dirty="0" smtClean="0">
              <a:solidFill>
                <a:schemeClr val="bg1"/>
              </a:solidFill>
            </a:endParaRPr>
          </a:p>
        </p:txBody>
      </p:sp>
      <p:sp>
        <p:nvSpPr>
          <p:cNvPr id="106499" name="Content Placeholder 2"/>
          <p:cNvSpPr>
            <a:spLocks noGrp="1"/>
          </p:cNvSpPr>
          <p:nvPr>
            <p:ph idx="1"/>
          </p:nvPr>
        </p:nvSpPr>
        <p:spPr>
          <a:xfrm>
            <a:off x="757645" y="1946366"/>
            <a:ext cx="10750731" cy="4290923"/>
          </a:xfrm>
          <a:ln>
            <a:solidFill>
              <a:schemeClr val="accent1"/>
            </a:solidFill>
            <a:miter lim="800000"/>
            <a:headEnd/>
            <a:tailEnd/>
          </a:ln>
        </p:spPr>
        <p:txBody>
          <a:bodyPr/>
          <a:lstStyle/>
          <a:p>
            <a:pPr algn="just">
              <a:buFont typeface="Arial" charset="0"/>
              <a:buChar char="•"/>
              <a:defRPr/>
            </a:pPr>
            <a:r>
              <a:rPr lang="pt-BR" b="1" dirty="0">
                <a:solidFill>
                  <a:srgbClr val="002060"/>
                </a:solidFill>
                <a:latin typeface="Cambria" panose="02040503050406030204" pitchFamily="18" charset="0"/>
              </a:rPr>
              <a:t>Conceito do evento: </a:t>
            </a:r>
            <a:r>
              <a:rPr lang="pt-BR" dirty="0">
                <a:solidFill>
                  <a:srgbClr val="002060"/>
                </a:solidFill>
                <a:latin typeface="Cambria" panose="02040503050406030204" pitchFamily="18" charset="0"/>
              </a:rPr>
              <a:t>indica que o movimento Eventos Periódicos, que foi fechado para determinado período de apuração com o envio do evento S-1299 - Fechamento dos Eventos Periódicos, será reaberto para possibilitar o envio de retificações ou novos eventos periódicos referentes àquele período de apuração.</a:t>
            </a:r>
            <a:r>
              <a:rPr lang="pt-BR" b="1" dirty="0">
                <a:solidFill>
                  <a:srgbClr val="002060"/>
                </a:solidFill>
                <a:latin typeface="Cambria" panose="02040503050406030204" pitchFamily="18" charset="0"/>
              </a:rPr>
              <a:t> </a:t>
            </a:r>
            <a:endParaRPr lang="en-US" dirty="0">
              <a:solidFill>
                <a:srgbClr val="002060"/>
              </a:solidFill>
              <a:latin typeface="Cambria" panose="02040503050406030204" pitchFamily="18" charset="0"/>
            </a:endParaRPr>
          </a:p>
          <a:p>
            <a:pPr>
              <a:defRPr/>
            </a:pPr>
            <a:endParaRPr lang="en-US" altLang="en-US" dirty="0" smtClean="0">
              <a:solidFill>
                <a:schemeClr val="bg2">
                  <a:lumMod val="10000"/>
                </a:schemeClr>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126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525C0C17-A9EE-4B34-A80C-69F9C0870053}" type="slidenum">
              <a:rPr lang="pt-BR" altLang="pt-BR" sz="1200">
                <a:solidFill>
                  <a:srgbClr val="8F989C"/>
                </a:solidFill>
              </a:rPr>
              <a:pPr>
                <a:spcBef>
                  <a:spcPct val="0"/>
                </a:spcBef>
                <a:buFontTx/>
                <a:buNone/>
              </a:pPr>
              <a:t>151</a:t>
            </a:fld>
            <a:endParaRPr lang="pt-BR" altLang="pt-BR" sz="1200">
              <a:solidFill>
                <a:srgbClr val="8F989C"/>
              </a:solidFill>
            </a:endParaRPr>
          </a:p>
        </p:txBody>
      </p:sp>
    </p:spTree>
    <p:extLst>
      <p:ext uri="{BB962C8B-B14F-4D97-AF65-F5344CB8AC3E}">
        <p14:creationId xmlns:p14="http://schemas.microsoft.com/office/powerpoint/2010/main" val="4059265468"/>
      </p:ext>
    </p:extLst>
  </p:cSld>
  <p:clrMapOvr>
    <a:masterClrMapping/>
  </p:clrMapOvr>
  <p:transition spd="slow">
    <p:cove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136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E9711E94-5D7A-4BE3-94DB-E2A06338C27D}" type="slidenum">
              <a:rPr lang="pt-BR" altLang="pt-BR" sz="1200">
                <a:solidFill>
                  <a:srgbClr val="8F989C"/>
                </a:solidFill>
              </a:rPr>
              <a:pPr>
                <a:spcBef>
                  <a:spcPct val="0"/>
                </a:spcBef>
                <a:buFontTx/>
                <a:buNone/>
              </a:pPr>
              <a:t>152</a:t>
            </a:fld>
            <a:endParaRPr lang="pt-BR" altLang="pt-BR" sz="1200">
              <a:solidFill>
                <a:srgbClr val="8F989C"/>
              </a:solidFill>
            </a:endParaRPr>
          </a:p>
        </p:txBody>
      </p:sp>
      <p:sp>
        <p:nvSpPr>
          <p:cNvPr id="6" name="Rectangle 5"/>
          <p:cNvSpPr/>
          <p:nvPr/>
        </p:nvSpPr>
        <p:spPr>
          <a:xfrm>
            <a:off x="757646" y="549275"/>
            <a:ext cx="10698480" cy="4524315"/>
          </a:xfrm>
          <a:prstGeom prst="rect">
            <a:avLst/>
          </a:prstGeom>
        </p:spPr>
        <p:txBody>
          <a:bodyPr wrap="square">
            <a:spAutoFit/>
          </a:bodyPr>
          <a:lstStyle/>
          <a:p>
            <a:pPr algn="just" eaLnBrk="1" hangingPunct="1">
              <a:defRPr/>
            </a:pPr>
            <a:r>
              <a:rPr lang="pt-BR" sz="2400" b="1" dirty="0">
                <a:solidFill>
                  <a:srgbClr val="002060"/>
                </a:solidFill>
                <a:cs typeface="Arial" charset="0"/>
              </a:rPr>
              <a:t>Quem está obrigado:</a:t>
            </a:r>
            <a:r>
              <a:rPr lang="pt-BR" sz="2400" dirty="0">
                <a:solidFill>
                  <a:srgbClr val="002060"/>
                </a:solidFill>
                <a:cs typeface="Arial" charset="0"/>
              </a:rPr>
              <a:t> todos os contribuintes que, após o envio do evento S-1299 Fechamento dos Eventos Periódicos para o período de apuração em questão, necessitem retificar informações da folha de pagamento de seus trabalhadores enviadas pelo evento S-1200 Remuneração do Trabalhador, ou mesmo retificar informações enviadas pelos eventos periódicos S-1210 a S-1280.</a:t>
            </a:r>
          </a:p>
          <a:p>
            <a:pPr algn="just" eaLnBrk="1" hangingPunct="1">
              <a:defRPr/>
            </a:pPr>
            <a:endParaRPr lang="en-US" sz="2400" dirty="0">
              <a:solidFill>
                <a:srgbClr val="002060"/>
              </a:solidFill>
              <a:cs typeface="Arial" charset="0"/>
            </a:endParaRPr>
          </a:p>
          <a:p>
            <a:pPr algn="just" eaLnBrk="1" hangingPunct="1">
              <a:defRPr/>
            </a:pPr>
            <a:r>
              <a:rPr lang="pt-BR" sz="2400" b="1" dirty="0">
                <a:solidFill>
                  <a:srgbClr val="002060"/>
                </a:solidFill>
                <a:cs typeface="Arial" charset="0"/>
              </a:rPr>
              <a:t>Prazo de envio: </a:t>
            </a:r>
            <a:r>
              <a:rPr lang="pt-BR" sz="2400" dirty="0">
                <a:solidFill>
                  <a:srgbClr val="002060"/>
                </a:solidFill>
                <a:cs typeface="Arial" charset="0"/>
              </a:rPr>
              <a:t>a reabertura poderá ser realizada a qualquer tempo.</a:t>
            </a:r>
          </a:p>
          <a:p>
            <a:pPr algn="just" eaLnBrk="1" hangingPunct="1">
              <a:defRPr/>
            </a:pPr>
            <a:endParaRPr lang="en-US" sz="2400" dirty="0">
              <a:solidFill>
                <a:srgbClr val="002060"/>
              </a:solidFill>
              <a:cs typeface="Arial" charset="0"/>
            </a:endParaRPr>
          </a:p>
          <a:p>
            <a:pPr algn="just" eaLnBrk="1" hangingPunct="1">
              <a:defRPr/>
            </a:pPr>
            <a:r>
              <a:rPr lang="pt-BR" sz="2400" b="1" dirty="0">
                <a:solidFill>
                  <a:srgbClr val="002060"/>
                </a:solidFill>
                <a:cs typeface="Arial" charset="0"/>
              </a:rPr>
              <a:t>Pré requisitos:</a:t>
            </a:r>
            <a:r>
              <a:rPr lang="pt-BR" sz="2400" dirty="0">
                <a:solidFill>
                  <a:srgbClr val="002060"/>
                </a:solidFill>
                <a:cs typeface="Arial" charset="0"/>
              </a:rPr>
              <a:t> envio anterior do evento S-1299 Fechamento dos Eventos Periódicos. O evento somente pode ser enviado em relação a um período de apuração que já se encontre encerrado.</a:t>
            </a:r>
          </a:p>
          <a:p>
            <a:pPr algn="just" eaLnBrk="1" hangingPunct="1">
              <a:defRPr/>
            </a:pPr>
            <a:endParaRPr lang="en-US" sz="2400" dirty="0">
              <a:solidFill>
                <a:srgbClr val="002060"/>
              </a:solidFill>
              <a:cs typeface="Arial" charset="0"/>
            </a:endParaRPr>
          </a:p>
        </p:txBody>
      </p:sp>
    </p:spTree>
    <p:extLst>
      <p:ext uri="{BB962C8B-B14F-4D97-AF65-F5344CB8AC3E}">
        <p14:creationId xmlns:p14="http://schemas.microsoft.com/office/powerpoint/2010/main" val="257329372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888273" y="274639"/>
            <a:ext cx="10280469" cy="1209675"/>
          </a:xfrm>
          <a:solidFill>
            <a:srgbClr val="002060"/>
          </a:solidFill>
        </p:spPr>
        <p:txBody>
          <a:bodyPr>
            <a:normAutofit fontScale="90000"/>
          </a:bodyPr>
          <a:lstStyle/>
          <a:p>
            <a:r>
              <a:rPr lang="pt-BR" altLang="en-US" sz="3200" dirty="0">
                <a:solidFill>
                  <a:schemeClr val="bg1"/>
                </a:solidFill>
              </a:rPr>
              <a:t/>
            </a:r>
            <a:br>
              <a:rPr lang="pt-BR" altLang="en-US" sz="3200" dirty="0">
                <a:solidFill>
                  <a:schemeClr val="bg1"/>
                </a:solidFill>
              </a:rPr>
            </a:br>
            <a:r>
              <a:rPr lang="pt-BR" altLang="en-US" sz="3200" b="1" dirty="0">
                <a:solidFill>
                  <a:schemeClr val="bg1"/>
                </a:solidFill>
              </a:rPr>
              <a:t>S-1299 - Fechamento dos Eventos Periódicos</a:t>
            </a:r>
            <a:r>
              <a:rPr lang="pt-BR" altLang="en-US" sz="3200" dirty="0"/>
              <a:t> </a:t>
            </a:r>
            <a:r>
              <a:rPr lang="en-US" altLang="en-US" sz="3200" dirty="0"/>
              <a:t/>
            </a:r>
            <a:br>
              <a:rPr lang="en-US" altLang="en-US" sz="3200" dirty="0"/>
            </a:br>
            <a:endParaRPr lang="en-US" altLang="en-US" dirty="0" smtClean="0">
              <a:solidFill>
                <a:schemeClr val="bg1"/>
              </a:solidFill>
            </a:endParaRPr>
          </a:p>
        </p:txBody>
      </p:sp>
      <p:sp>
        <p:nvSpPr>
          <p:cNvPr id="106499" name="Content Placeholder 2"/>
          <p:cNvSpPr>
            <a:spLocks noGrp="1"/>
          </p:cNvSpPr>
          <p:nvPr>
            <p:ph idx="1"/>
          </p:nvPr>
        </p:nvSpPr>
        <p:spPr>
          <a:xfrm>
            <a:off x="888273" y="1773239"/>
            <a:ext cx="10280469" cy="4535487"/>
          </a:xfrm>
          <a:ln>
            <a:solidFill>
              <a:schemeClr val="accent1"/>
            </a:solidFill>
            <a:miter lim="800000"/>
            <a:headEnd/>
            <a:tailEnd/>
          </a:ln>
        </p:spPr>
        <p:txBody>
          <a:bodyPr/>
          <a:lstStyle/>
          <a:p>
            <a:pPr>
              <a:buFont typeface="Arial" charset="0"/>
              <a:buChar char="•"/>
              <a:defRPr/>
            </a:pPr>
            <a:r>
              <a:rPr lang="pt-BR" sz="2600" b="1" dirty="0">
                <a:solidFill>
                  <a:srgbClr val="4831A9"/>
                </a:solidFill>
              </a:rPr>
              <a:t>Conceito do evento</a:t>
            </a:r>
            <a:r>
              <a:rPr lang="pt-BR" sz="2600" b="1" dirty="0">
                <a:solidFill>
                  <a:schemeClr val="bg2">
                    <a:lumMod val="10000"/>
                  </a:schemeClr>
                </a:solidFill>
              </a:rPr>
              <a:t>: </a:t>
            </a:r>
            <a:r>
              <a:rPr lang="pt-BR" sz="2600" dirty="0">
                <a:solidFill>
                  <a:schemeClr val="bg2">
                    <a:lumMod val="10000"/>
                  </a:schemeClr>
                </a:solidFill>
              </a:rPr>
              <a:t>Destina-se a informar ao ambiente do eSocial o encerramento da transmissão dos eventos periódicos, no período de apuração. Neste momento são consolidadas todas as informações prestadas nos eventos S-1200 a S-1280.</a:t>
            </a:r>
            <a:endParaRPr lang="en-US" sz="2600" dirty="0">
              <a:solidFill>
                <a:schemeClr val="bg2">
                  <a:lumMod val="10000"/>
                </a:schemeClr>
              </a:solidFill>
            </a:endParaRPr>
          </a:p>
          <a:p>
            <a:pPr>
              <a:buFont typeface="Arial" charset="0"/>
              <a:buChar char="•"/>
              <a:defRPr/>
            </a:pPr>
            <a:r>
              <a:rPr lang="pt-BR" sz="2600" dirty="0">
                <a:solidFill>
                  <a:schemeClr val="bg2">
                    <a:lumMod val="10000"/>
                  </a:schemeClr>
                </a:solidFill>
              </a:rPr>
              <a:t>A aceitação deste evento pelo eSocial, após processadas as devidas validações, conclui a totalização das bases de cálculo relativas à remuneração dos trabalhadores e possibilita a integração com a respectiva DCTF. Neste momento, o contribuinte pode gerar as guias de recolhimento</a:t>
            </a:r>
            <a:r>
              <a:rPr lang="pt-BR" dirty="0"/>
              <a:t>.</a:t>
            </a:r>
            <a:endParaRPr lang="en-US" dirty="0"/>
          </a:p>
          <a:p>
            <a:pPr>
              <a:defRPr/>
            </a:pPr>
            <a:endParaRPr lang="en-US" altLang="en-US" dirty="0" smtClean="0">
              <a:solidFill>
                <a:schemeClr val="bg2">
                  <a:lumMod val="10000"/>
                </a:schemeClr>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146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8E082951-590F-4DB1-B50E-A4EA09A0966F}" type="slidenum">
              <a:rPr lang="pt-BR" altLang="pt-BR" sz="1200">
                <a:solidFill>
                  <a:srgbClr val="8F989C"/>
                </a:solidFill>
              </a:rPr>
              <a:pPr>
                <a:spcBef>
                  <a:spcPct val="0"/>
                </a:spcBef>
                <a:buFontTx/>
                <a:buNone/>
              </a:pPr>
              <a:t>153</a:t>
            </a:fld>
            <a:endParaRPr lang="pt-BR" altLang="pt-BR" sz="1200">
              <a:solidFill>
                <a:srgbClr val="8F989C"/>
              </a:solidFill>
            </a:endParaRPr>
          </a:p>
        </p:txBody>
      </p:sp>
    </p:spTree>
    <p:extLst>
      <p:ext uri="{BB962C8B-B14F-4D97-AF65-F5344CB8AC3E}">
        <p14:creationId xmlns:p14="http://schemas.microsoft.com/office/powerpoint/2010/main" val="1916035580"/>
      </p:ext>
    </p:extLst>
  </p:cSld>
  <p:clrMapOvr>
    <a:masterClrMapping/>
  </p:clrMapOvr>
  <p:transition spd="slow">
    <p:cove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1571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FEFECBBC-3115-469B-A8D5-152A6045C74B}" type="slidenum">
              <a:rPr lang="pt-BR" altLang="pt-BR" sz="1200">
                <a:solidFill>
                  <a:srgbClr val="8F989C"/>
                </a:solidFill>
              </a:rPr>
              <a:pPr>
                <a:spcBef>
                  <a:spcPct val="0"/>
                </a:spcBef>
                <a:buFontTx/>
                <a:buNone/>
              </a:pPr>
              <a:t>154</a:t>
            </a:fld>
            <a:endParaRPr lang="pt-BR" altLang="pt-BR" sz="1200">
              <a:solidFill>
                <a:srgbClr val="8F989C"/>
              </a:solidFill>
            </a:endParaRPr>
          </a:p>
        </p:txBody>
      </p:sp>
      <p:sp>
        <p:nvSpPr>
          <p:cNvPr id="6" name="Rectangle 5"/>
          <p:cNvSpPr/>
          <p:nvPr/>
        </p:nvSpPr>
        <p:spPr>
          <a:xfrm>
            <a:off x="836023" y="333376"/>
            <a:ext cx="10267406" cy="5170646"/>
          </a:xfrm>
          <a:prstGeom prst="rect">
            <a:avLst/>
          </a:prstGeom>
        </p:spPr>
        <p:txBody>
          <a:bodyPr wrap="square">
            <a:spAutoFit/>
          </a:bodyPr>
          <a:lstStyle/>
          <a:p>
            <a:pPr algn="just" eaLnBrk="1" hangingPunct="1">
              <a:defRPr/>
            </a:pPr>
            <a:r>
              <a:rPr lang="pt-BR" sz="2200" b="1" dirty="0">
                <a:solidFill>
                  <a:srgbClr val="4831A9"/>
                </a:solidFill>
                <a:latin typeface="Arial" charset="0"/>
                <a:cs typeface="Arial" charset="0"/>
              </a:rPr>
              <a:t>Quem está obrigado</a:t>
            </a:r>
            <a:r>
              <a:rPr lang="pt-BR" sz="2200" b="1" dirty="0">
                <a:solidFill>
                  <a:schemeClr val="bg2">
                    <a:lumMod val="10000"/>
                  </a:schemeClr>
                </a:solidFill>
                <a:latin typeface="Arial" charset="0"/>
                <a:cs typeface="Arial" charset="0"/>
              </a:rPr>
              <a:t>:</a:t>
            </a:r>
            <a:r>
              <a:rPr lang="pt-BR" sz="2200" dirty="0">
                <a:solidFill>
                  <a:schemeClr val="bg2">
                    <a:lumMod val="10000"/>
                  </a:schemeClr>
                </a:solidFill>
                <a:latin typeface="Arial" charset="0"/>
                <a:cs typeface="Arial" charset="0"/>
              </a:rPr>
              <a:t> Todos os empregadores/contribuintes, mesmo que não existam fatos geradores na competência. </a:t>
            </a:r>
            <a:endParaRPr lang="en-US" sz="2200" dirty="0">
              <a:solidFill>
                <a:schemeClr val="bg2">
                  <a:lumMod val="10000"/>
                </a:schemeClr>
              </a:solidFill>
              <a:latin typeface="Arial" charset="0"/>
              <a:cs typeface="Arial" charset="0"/>
            </a:endParaRPr>
          </a:p>
          <a:p>
            <a:pPr algn="just" eaLnBrk="1" hangingPunct="1">
              <a:defRPr/>
            </a:pPr>
            <a:r>
              <a:rPr lang="pt-BR" sz="2200" dirty="0">
                <a:solidFill>
                  <a:schemeClr val="bg2">
                    <a:lumMod val="10000"/>
                  </a:schemeClr>
                </a:solidFill>
                <a:latin typeface="Arial" charset="0"/>
                <a:cs typeface="Arial" charset="0"/>
              </a:rPr>
              <a:t>Observar as regras para envio deste evento em competências que não haja movimento, na parte geral deste manual.</a:t>
            </a:r>
            <a:endParaRPr lang="en-US" sz="2200" dirty="0">
              <a:solidFill>
                <a:schemeClr val="bg2">
                  <a:lumMod val="10000"/>
                </a:schemeClr>
              </a:solidFill>
              <a:latin typeface="Arial" charset="0"/>
              <a:cs typeface="Arial" charset="0"/>
            </a:endParaRPr>
          </a:p>
          <a:p>
            <a:pPr algn="just" eaLnBrk="1" hangingPunct="1">
              <a:defRPr/>
            </a:pPr>
            <a:r>
              <a:rPr lang="pt-BR" sz="2200" b="1" dirty="0">
                <a:solidFill>
                  <a:srgbClr val="4831A9"/>
                </a:solidFill>
                <a:latin typeface="Arial" charset="0"/>
                <a:cs typeface="Arial" charset="0"/>
              </a:rPr>
              <a:t>Prazo de envio</a:t>
            </a:r>
            <a:r>
              <a:rPr lang="pt-BR" sz="2200" b="1" dirty="0">
                <a:solidFill>
                  <a:schemeClr val="bg2">
                    <a:lumMod val="10000"/>
                  </a:schemeClr>
                </a:solidFill>
                <a:latin typeface="Arial" charset="0"/>
                <a:cs typeface="Arial" charset="0"/>
              </a:rPr>
              <a:t>: </a:t>
            </a:r>
            <a:r>
              <a:rPr lang="pt-BR" sz="2200" dirty="0">
                <a:solidFill>
                  <a:schemeClr val="bg2">
                    <a:lumMod val="10000"/>
                  </a:schemeClr>
                </a:solidFill>
                <a:latin typeface="Arial" charset="0"/>
                <a:cs typeface="Arial" charset="0"/>
              </a:rPr>
              <a:t>Deve ser transmitido até o dia 07 do mês subsequente ao do mês de referência informado no evento. Antecipa-se o vencimento para o dia útil imediatamente anterior quando não houver expediente bancário.</a:t>
            </a:r>
            <a:endParaRPr lang="en-US" sz="2200" dirty="0">
              <a:solidFill>
                <a:schemeClr val="bg2">
                  <a:lumMod val="10000"/>
                </a:schemeClr>
              </a:solidFill>
              <a:latin typeface="Arial" charset="0"/>
              <a:cs typeface="Arial" charset="0"/>
            </a:endParaRPr>
          </a:p>
          <a:p>
            <a:pPr algn="just" eaLnBrk="1" hangingPunct="1">
              <a:defRPr/>
            </a:pPr>
            <a:r>
              <a:rPr lang="pt-BR" sz="2200" b="1" dirty="0">
                <a:solidFill>
                  <a:srgbClr val="4831A9"/>
                </a:solidFill>
                <a:latin typeface="Arial" charset="0"/>
                <a:cs typeface="Arial" charset="0"/>
              </a:rPr>
              <a:t>Pré requisitos</a:t>
            </a:r>
            <a:r>
              <a:rPr lang="pt-BR" sz="2200" b="1" dirty="0">
                <a:solidFill>
                  <a:schemeClr val="bg2">
                    <a:lumMod val="10000"/>
                  </a:schemeClr>
                </a:solidFill>
                <a:latin typeface="Arial" charset="0"/>
                <a:cs typeface="Arial" charset="0"/>
              </a:rPr>
              <a:t>:</a:t>
            </a:r>
            <a:r>
              <a:rPr lang="pt-BR" sz="2200" dirty="0">
                <a:solidFill>
                  <a:schemeClr val="bg2">
                    <a:lumMod val="10000"/>
                  </a:schemeClr>
                </a:solidFill>
                <a:latin typeface="Arial" charset="0"/>
                <a:cs typeface="Arial" charset="0"/>
              </a:rPr>
              <a:t> </a:t>
            </a:r>
            <a:endParaRPr lang="en-US" sz="2200" dirty="0">
              <a:solidFill>
                <a:schemeClr val="bg2">
                  <a:lumMod val="10000"/>
                </a:schemeClr>
              </a:solidFill>
              <a:latin typeface="Arial" charset="0"/>
              <a:cs typeface="Arial" charset="0"/>
            </a:endParaRPr>
          </a:p>
          <a:p>
            <a:pPr algn="just" eaLnBrk="1" hangingPunct="1">
              <a:defRPr/>
            </a:pPr>
            <a:r>
              <a:rPr lang="pt-BR" sz="2200" dirty="0">
                <a:solidFill>
                  <a:schemeClr val="bg2">
                    <a:lumMod val="10000"/>
                  </a:schemeClr>
                </a:solidFill>
                <a:latin typeface="Arial" charset="0"/>
                <a:cs typeface="Arial" charset="0"/>
              </a:rPr>
              <a:t>1. havendo fatos geradores na competência: envio do respectivo evento (S–1200 a S-1280);</a:t>
            </a:r>
            <a:endParaRPr lang="en-US" sz="2200" dirty="0">
              <a:solidFill>
                <a:schemeClr val="bg2">
                  <a:lumMod val="10000"/>
                </a:schemeClr>
              </a:solidFill>
              <a:latin typeface="Arial" charset="0"/>
              <a:cs typeface="Arial" charset="0"/>
            </a:endParaRPr>
          </a:p>
          <a:p>
            <a:pPr algn="just" eaLnBrk="1" hangingPunct="1">
              <a:defRPr/>
            </a:pPr>
            <a:r>
              <a:rPr lang="pt-BR" sz="2200" dirty="0">
                <a:solidFill>
                  <a:schemeClr val="bg2">
                    <a:lumMod val="10000"/>
                  </a:schemeClr>
                </a:solidFill>
                <a:latin typeface="Arial" charset="0"/>
                <a:cs typeface="Arial" charset="0"/>
              </a:rPr>
              <a:t>2. não havendo fatos geradores na competência, envio do evento S-1000 – Informações do Empregador/Contribuinte;</a:t>
            </a:r>
            <a:endParaRPr lang="en-US" sz="2200" dirty="0">
              <a:solidFill>
                <a:schemeClr val="bg2">
                  <a:lumMod val="10000"/>
                </a:schemeClr>
              </a:solidFill>
              <a:latin typeface="Arial" charset="0"/>
              <a:cs typeface="Arial" charset="0"/>
            </a:endParaRPr>
          </a:p>
          <a:p>
            <a:pPr algn="just" eaLnBrk="1" hangingPunct="1">
              <a:defRPr/>
            </a:pPr>
            <a:r>
              <a:rPr lang="pt-BR" sz="2200" dirty="0">
                <a:solidFill>
                  <a:schemeClr val="bg2">
                    <a:lumMod val="10000"/>
                  </a:schemeClr>
                </a:solidFill>
                <a:latin typeface="Arial" charset="0"/>
                <a:cs typeface="Arial" charset="0"/>
              </a:rPr>
              <a:t>3. havendo necessidade de retificação, envio do evento S-1298 - Reabertura dos Eventos Periódicos, com o consequente envio de retificações ou novos eventos que necessitarão de novo fechamento para o período de apuração em questão.</a:t>
            </a:r>
            <a:endParaRPr lang="en-US" sz="2200" dirty="0">
              <a:solidFill>
                <a:schemeClr val="bg2">
                  <a:lumMod val="10000"/>
                </a:schemeClr>
              </a:solidFill>
              <a:latin typeface="Arial" charset="0"/>
              <a:cs typeface="Arial" charset="0"/>
            </a:endParaRPr>
          </a:p>
        </p:txBody>
      </p:sp>
    </p:spTree>
    <p:extLst>
      <p:ext uri="{BB962C8B-B14F-4D97-AF65-F5344CB8AC3E}">
        <p14:creationId xmlns:p14="http://schemas.microsoft.com/office/powerpoint/2010/main" val="44621371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1981200" y="274639"/>
            <a:ext cx="8229600" cy="993775"/>
          </a:xfrm>
          <a:solidFill>
            <a:srgbClr val="002060"/>
          </a:solidFill>
        </p:spPr>
        <p:txBody>
          <a:bodyPr>
            <a:normAutofit fontScale="90000"/>
          </a:bodyPr>
          <a:lstStyle/>
          <a:p>
            <a:r>
              <a:rPr lang="pt-BR" altLang="en-US" sz="3200">
                <a:solidFill>
                  <a:schemeClr val="bg1"/>
                </a:solidFill>
              </a:rPr>
              <a:t/>
            </a:r>
            <a:br>
              <a:rPr lang="pt-BR" altLang="en-US" sz="3200">
                <a:solidFill>
                  <a:schemeClr val="bg1"/>
                </a:solidFill>
              </a:rPr>
            </a:br>
            <a:r>
              <a:rPr lang="pt-BR" altLang="en-US" sz="3200" b="1">
                <a:solidFill>
                  <a:schemeClr val="bg1"/>
                </a:solidFill>
              </a:rPr>
              <a:t>S-1300 – Contribuição Sindical Patronal</a:t>
            </a:r>
            <a:r>
              <a:rPr lang="en-US" altLang="en-US" sz="3200">
                <a:solidFill>
                  <a:schemeClr val="bg1"/>
                </a:solidFill>
              </a:rPr>
              <a:t/>
            </a:r>
            <a:br>
              <a:rPr lang="en-US" altLang="en-US" sz="3200">
                <a:solidFill>
                  <a:schemeClr val="bg1"/>
                </a:solidFill>
              </a:rPr>
            </a:br>
            <a:endParaRPr lang="en-US" altLang="en-US" smtClean="0">
              <a:solidFill>
                <a:schemeClr val="bg1"/>
              </a:solidFill>
            </a:endParaRPr>
          </a:p>
        </p:txBody>
      </p:sp>
      <p:sp>
        <p:nvSpPr>
          <p:cNvPr id="106499" name="Content Placeholder 2"/>
          <p:cNvSpPr>
            <a:spLocks noGrp="1"/>
          </p:cNvSpPr>
          <p:nvPr>
            <p:ph idx="1"/>
          </p:nvPr>
        </p:nvSpPr>
        <p:spPr>
          <a:xfrm>
            <a:off x="796833" y="1773239"/>
            <a:ext cx="10306595" cy="4535487"/>
          </a:xfrm>
          <a:ln>
            <a:solidFill>
              <a:schemeClr val="accent1"/>
            </a:solidFill>
            <a:miter lim="800000"/>
            <a:headEnd/>
            <a:tailEnd/>
          </a:ln>
        </p:spPr>
        <p:txBody>
          <a:bodyPr/>
          <a:lstStyle/>
          <a:p>
            <a:pPr algn="just">
              <a:buFont typeface="Arial" charset="0"/>
              <a:buChar char="•"/>
              <a:defRPr/>
            </a:pPr>
            <a:r>
              <a:rPr lang="pt-BR" b="1" dirty="0">
                <a:solidFill>
                  <a:srgbClr val="4831A9"/>
                </a:solidFill>
              </a:rPr>
              <a:t>Conceito do evento</a:t>
            </a:r>
            <a:r>
              <a:rPr lang="pt-BR" b="1" dirty="0">
                <a:solidFill>
                  <a:schemeClr val="bg2">
                    <a:lumMod val="10000"/>
                  </a:schemeClr>
                </a:solidFill>
              </a:rPr>
              <a:t>: </a:t>
            </a:r>
            <a:r>
              <a:rPr lang="pt-BR" dirty="0">
                <a:solidFill>
                  <a:schemeClr val="bg2">
                    <a:lumMod val="10000"/>
                  </a:schemeClr>
                </a:solidFill>
              </a:rPr>
              <a:t>Este evento</a:t>
            </a:r>
            <a:r>
              <a:rPr lang="pt-BR" b="1" dirty="0">
                <a:solidFill>
                  <a:schemeClr val="bg2">
                    <a:lumMod val="10000"/>
                  </a:schemeClr>
                </a:solidFill>
              </a:rPr>
              <a:t> </a:t>
            </a:r>
            <a:r>
              <a:rPr lang="pt-BR" dirty="0">
                <a:solidFill>
                  <a:schemeClr val="bg2">
                    <a:lumMod val="10000"/>
                  </a:schemeClr>
                </a:solidFill>
              </a:rPr>
              <a:t>registra o valor das contribuições sindicais da empresa e a identificação dos sindicatos</a:t>
            </a:r>
            <a:r>
              <a:rPr lang="pt-BR" b="1" dirty="0">
                <a:solidFill>
                  <a:schemeClr val="bg2">
                    <a:lumMod val="10000"/>
                  </a:schemeClr>
                </a:solidFill>
              </a:rPr>
              <a:t> </a:t>
            </a:r>
            <a:r>
              <a:rPr lang="pt-BR" dirty="0">
                <a:solidFill>
                  <a:schemeClr val="bg2">
                    <a:lumMod val="10000"/>
                  </a:schemeClr>
                </a:solidFill>
              </a:rPr>
              <a:t>para os quais o empregador/contribuinte está obrigado a fazer ditas contribuições, seja compulsória ou facultativamente. </a:t>
            </a:r>
            <a:endParaRPr lang="en-US" dirty="0">
              <a:solidFill>
                <a:schemeClr val="bg2">
                  <a:lumMod val="10000"/>
                </a:schemeClr>
              </a:solidFill>
            </a:endParaRPr>
          </a:p>
          <a:p>
            <a:pPr algn="just">
              <a:buFont typeface="Arial" charset="0"/>
              <a:buChar char="•"/>
              <a:defRPr/>
            </a:pPr>
            <a:endParaRPr lang="en-US" altLang="en-US" dirty="0" smtClean="0">
              <a:solidFill>
                <a:schemeClr val="bg2">
                  <a:lumMod val="10000"/>
                </a:schemeClr>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167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67149AD9-6AA5-47B8-93A5-390D7DAB090D}" type="slidenum">
              <a:rPr lang="pt-BR" altLang="pt-BR" sz="1200">
                <a:solidFill>
                  <a:srgbClr val="8F989C"/>
                </a:solidFill>
              </a:rPr>
              <a:pPr>
                <a:spcBef>
                  <a:spcPct val="0"/>
                </a:spcBef>
                <a:buFontTx/>
                <a:buNone/>
              </a:pPr>
              <a:t>155</a:t>
            </a:fld>
            <a:endParaRPr lang="pt-BR" altLang="pt-BR" sz="1200">
              <a:solidFill>
                <a:srgbClr val="8F989C"/>
              </a:solidFill>
            </a:endParaRPr>
          </a:p>
        </p:txBody>
      </p:sp>
    </p:spTree>
    <p:extLst>
      <p:ext uri="{BB962C8B-B14F-4D97-AF65-F5344CB8AC3E}">
        <p14:creationId xmlns:p14="http://schemas.microsoft.com/office/powerpoint/2010/main" val="3743085305"/>
      </p:ext>
    </p:extLst>
  </p:cSld>
  <p:clrMapOvr>
    <a:masterClrMapping/>
  </p:clrMapOvr>
  <p:transition spd="slow">
    <p:cove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1776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F4D90FE9-F6F6-485B-BDB6-647BA278FFA2}" type="slidenum">
              <a:rPr lang="pt-BR" altLang="pt-BR" sz="1200">
                <a:solidFill>
                  <a:srgbClr val="8F989C"/>
                </a:solidFill>
              </a:rPr>
              <a:pPr>
                <a:spcBef>
                  <a:spcPct val="0"/>
                </a:spcBef>
                <a:buFontTx/>
                <a:buNone/>
              </a:pPr>
              <a:t>156</a:t>
            </a:fld>
            <a:endParaRPr lang="pt-BR" altLang="pt-BR" sz="1200">
              <a:solidFill>
                <a:srgbClr val="8F989C"/>
              </a:solidFill>
            </a:endParaRPr>
          </a:p>
        </p:txBody>
      </p:sp>
      <p:sp>
        <p:nvSpPr>
          <p:cNvPr id="6" name="Rectangle 5"/>
          <p:cNvSpPr/>
          <p:nvPr/>
        </p:nvSpPr>
        <p:spPr>
          <a:xfrm>
            <a:off x="731520" y="188914"/>
            <a:ext cx="10622280" cy="5632311"/>
          </a:xfrm>
          <a:prstGeom prst="rect">
            <a:avLst/>
          </a:prstGeom>
        </p:spPr>
        <p:txBody>
          <a:bodyPr wrap="square">
            <a:spAutoFit/>
          </a:bodyPr>
          <a:lstStyle/>
          <a:p>
            <a:pPr algn="just" eaLnBrk="1" hangingPunct="1">
              <a:defRPr/>
            </a:pPr>
            <a:r>
              <a:rPr lang="pt-BR" sz="2400" b="1" dirty="0">
                <a:solidFill>
                  <a:srgbClr val="4831A9"/>
                </a:solidFill>
                <a:latin typeface="Arial" charset="0"/>
                <a:cs typeface="Arial" charset="0"/>
              </a:rPr>
              <a:t>Quem está obrigado</a:t>
            </a:r>
            <a:r>
              <a:rPr lang="pt-BR" sz="2400" b="1" dirty="0">
                <a:solidFill>
                  <a:schemeClr val="bg2">
                    <a:lumMod val="10000"/>
                  </a:schemeClr>
                </a:solidFill>
                <a:latin typeface="Arial" charset="0"/>
                <a:cs typeface="Arial" charset="0"/>
              </a:rPr>
              <a:t>:</a:t>
            </a:r>
            <a:r>
              <a:rPr lang="pt-BR" sz="2400" dirty="0">
                <a:solidFill>
                  <a:schemeClr val="bg2">
                    <a:lumMod val="10000"/>
                  </a:schemeClr>
                </a:solidFill>
                <a:latin typeface="Arial" charset="0"/>
                <a:cs typeface="Arial" charset="0"/>
              </a:rPr>
              <a:t> O empregador/contribuinte que pertença a uma dada categoria econômica ou profissional, independentemente de ser ou não associado a um sindicato, observadas as exceções previstas na legislação pátria.</a:t>
            </a:r>
            <a:endParaRPr lang="en-US" sz="2400" dirty="0">
              <a:solidFill>
                <a:schemeClr val="bg2">
                  <a:lumMod val="10000"/>
                </a:schemeClr>
              </a:solidFill>
              <a:latin typeface="Arial" charset="0"/>
              <a:cs typeface="Arial" charset="0"/>
            </a:endParaRPr>
          </a:p>
          <a:p>
            <a:pPr algn="just" eaLnBrk="1" hangingPunct="1">
              <a:defRPr/>
            </a:pPr>
            <a:r>
              <a:rPr lang="pt-BR" sz="2400" b="1" dirty="0">
                <a:solidFill>
                  <a:srgbClr val="4831A9"/>
                </a:solidFill>
                <a:latin typeface="Arial" charset="0"/>
                <a:cs typeface="Arial" charset="0"/>
              </a:rPr>
              <a:t>Prazo de envio</a:t>
            </a:r>
            <a:r>
              <a:rPr lang="pt-BR" sz="2400" b="1" dirty="0">
                <a:solidFill>
                  <a:schemeClr val="bg2">
                    <a:lumMod val="10000"/>
                  </a:schemeClr>
                </a:solidFill>
                <a:latin typeface="Arial" charset="0"/>
                <a:cs typeface="Arial" charset="0"/>
              </a:rPr>
              <a:t>:</a:t>
            </a:r>
            <a:r>
              <a:rPr lang="pt-BR" sz="2400" dirty="0">
                <a:solidFill>
                  <a:schemeClr val="bg2">
                    <a:lumMod val="10000"/>
                  </a:schemeClr>
                </a:solidFill>
                <a:latin typeface="Arial" charset="0"/>
                <a:cs typeface="Arial" charset="0"/>
              </a:rPr>
              <a:t> o evento relativo à contribuição sindical patronal obrigatória deve ser transmitido até o dia 07 do mês de fevereiro de cada ano para as empresas em atividade no mês de janeiro, ou até o dia 07 do mês subsequente àquele em que foi obtido o registro ou a licença para o exercício da respectiva atividade.</a:t>
            </a:r>
            <a:endParaRPr lang="en-US" sz="2400" dirty="0">
              <a:solidFill>
                <a:schemeClr val="bg2">
                  <a:lumMod val="10000"/>
                </a:schemeClr>
              </a:solidFill>
              <a:latin typeface="Arial" charset="0"/>
              <a:cs typeface="Arial" charset="0"/>
            </a:endParaRPr>
          </a:p>
          <a:p>
            <a:pPr algn="just" eaLnBrk="1" hangingPunct="1">
              <a:defRPr/>
            </a:pPr>
            <a:r>
              <a:rPr lang="pt-BR" sz="2400" dirty="0">
                <a:solidFill>
                  <a:schemeClr val="bg2">
                    <a:lumMod val="10000"/>
                  </a:schemeClr>
                </a:solidFill>
                <a:latin typeface="Arial" charset="0"/>
                <a:cs typeface="Arial" charset="0"/>
              </a:rPr>
              <a:t>O arquivo que contiver qualquer das contribuições sindicais facultativas deve ser enviado até o dia 07 do mês subsequente ao do pagamento da contribuição.</a:t>
            </a:r>
            <a:endParaRPr lang="en-US" sz="2400" dirty="0">
              <a:solidFill>
                <a:schemeClr val="bg2">
                  <a:lumMod val="10000"/>
                </a:schemeClr>
              </a:solidFill>
              <a:latin typeface="Arial" charset="0"/>
              <a:cs typeface="Arial" charset="0"/>
            </a:endParaRPr>
          </a:p>
          <a:p>
            <a:pPr algn="just" eaLnBrk="1" hangingPunct="1">
              <a:defRPr/>
            </a:pPr>
            <a:r>
              <a:rPr lang="pt-BR" sz="2400" dirty="0">
                <a:solidFill>
                  <a:schemeClr val="bg2">
                    <a:lumMod val="10000"/>
                  </a:schemeClr>
                </a:solidFill>
                <a:latin typeface="Arial" charset="0"/>
                <a:cs typeface="Arial" charset="0"/>
              </a:rPr>
              <a:t> </a:t>
            </a:r>
            <a:endParaRPr lang="en-US" sz="2400" dirty="0">
              <a:solidFill>
                <a:schemeClr val="bg2">
                  <a:lumMod val="10000"/>
                </a:schemeClr>
              </a:solidFill>
              <a:latin typeface="Arial" charset="0"/>
              <a:cs typeface="Arial" charset="0"/>
            </a:endParaRPr>
          </a:p>
          <a:p>
            <a:pPr algn="just" eaLnBrk="1" hangingPunct="1">
              <a:defRPr/>
            </a:pPr>
            <a:r>
              <a:rPr lang="pt-BR" sz="2400" b="1" dirty="0">
                <a:solidFill>
                  <a:srgbClr val="4831A9"/>
                </a:solidFill>
                <a:latin typeface="Arial" charset="0"/>
                <a:cs typeface="Arial" charset="0"/>
              </a:rPr>
              <a:t>Pré requisitos</a:t>
            </a:r>
            <a:r>
              <a:rPr lang="pt-BR" sz="2400" b="1" dirty="0">
                <a:solidFill>
                  <a:schemeClr val="bg2">
                    <a:lumMod val="10000"/>
                  </a:schemeClr>
                </a:solidFill>
                <a:latin typeface="Arial" charset="0"/>
                <a:cs typeface="Arial" charset="0"/>
              </a:rPr>
              <a:t>:</a:t>
            </a:r>
            <a:r>
              <a:rPr lang="pt-BR" sz="2400" dirty="0">
                <a:solidFill>
                  <a:schemeClr val="bg2">
                    <a:lumMod val="10000"/>
                  </a:schemeClr>
                </a:solidFill>
                <a:latin typeface="Arial" charset="0"/>
                <a:cs typeface="Arial" charset="0"/>
              </a:rPr>
              <a:t> O evento exige o cadastro completo das Informações do Empregador/Contribuinte - Evento S-1000.</a:t>
            </a:r>
            <a:endParaRPr lang="en-US" dirty="0">
              <a:latin typeface="Arial" charset="0"/>
              <a:cs typeface="Arial" charset="0"/>
            </a:endParaRPr>
          </a:p>
        </p:txBody>
      </p:sp>
    </p:spTree>
    <p:extLst>
      <p:ext uri="{BB962C8B-B14F-4D97-AF65-F5344CB8AC3E}">
        <p14:creationId xmlns:p14="http://schemas.microsoft.com/office/powerpoint/2010/main" val="342958728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395857" cy="911882"/>
          </a:xfr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pt-BR" altLang="en-US" sz="3200" dirty="0">
                <a:solidFill>
                  <a:schemeClr val="bg1"/>
                </a:solidFill>
                <a:latin typeface="+mn-lt"/>
              </a:rPr>
              <a:t>Arquivos </a:t>
            </a:r>
            <a:r>
              <a:rPr lang="pt-BR" altLang="en-US" sz="3200" dirty="0" smtClean="0">
                <a:solidFill>
                  <a:schemeClr val="bg1"/>
                </a:solidFill>
                <a:latin typeface="+mn-lt"/>
              </a:rPr>
              <a:t>Totalizadores </a:t>
            </a:r>
            <a:br>
              <a:rPr lang="pt-BR" altLang="en-US" sz="3200" dirty="0" smtClean="0">
                <a:solidFill>
                  <a:schemeClr val="bg1"/>
                </a:solidFill>
                <a:latin typeface="+mn-lt"/>
              </a:rPr>
            </a:br>
            <a:r>
              <a:rPr lang="pt-BR" sz="3200" dirty="0" smtClean="0">
                <a:solidFill>
                  <a:schemeClr val="bg1"/>
                </a:solidFill>
                <a:latin typeface="+mn-lt"/>
              </a:rPr>
              <a:t>Contribuição – Base de cálculo</a:t>
            </a:r>
            <a:endParaRPr lang="pt-BR" sz="3200" dirty="0">
              <a:solidFill>
                <a:schemeClr val="bg1"/>
              </a:solidFill>
              <a:latin typeface="+mn-lt"/>
            </a:endParaRPr>
          </a:p>
        </p:txBody>
      </p:sp>
      <p:sp>
        <p:nvSpPr>
          <p:cNvPr id="4" name="Footer Placeholder 3"/>
          <p:cNvSpPr>
            <a:spLocks noGrp="1"/>
          </p:cNvSpPr>
          <p:nvPr>
            <p:ph type="ftr" sz="quarter" idx="11"/>
          </p:nvPr>
        </p:nvSpPr>
        <p:spPr/>
        <p:txBody>
          <a:bodyPr/>
          <a:lstStyle/>
          <a:p>
            <a:r>
              <a:rPr lang="pt-BR" smtClean="0">
                <a:solidFill>
                  <a:srgbClr val="002060"/>
                </a:solidFill>
              </a:rPr>
              <a:t>www.consortecursos.com.br -  contato@consortecursos.com.br</a:t>
            </a:r>
            <a:endParaRPr lang="pt-BR"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578963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F25A8D9-0F96-4EA7-B12F-FB0D539BE725}" type="slidenum">
              <a:rPr lang="pt-BR" smtClean="0"/>
              <a:t>157</a:t>
            </a:fld>
            <a:endParaRPr lang="pt-BR"/>
          </a:p>
        </p:txBody>
      </p:sp>
    </p:spTree>
    <p:extLst>
      <p:ext uri="{BB962C8B-B14F-4D97-AF65-F5344CB8AC3E}">
        <p14:creationId xmlns:p14="http://schemas.microsoft.com/office/powerpoint/2010/main" val="394660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900"/>
          </a:xfrm>
          <a:solidFill>
            <a:schemeClr val="bg1">
              <a:lumMod val="50000"/>
            </a:schemeClr>
          </a:solidFill>
          <a:ln>
            <a:solidFill>
              <a:schemeClr val="accent1"/>
            </a:solidFill>
          </a:ln>
        </p:spPr>
        <p:txBody>
          <a:bodyPr/>
          <a:lstStyle/>
          <a:p>
            <a:pPr>
              <a:defRPr/>
            </a:pPr>
            <a:r>
              <a:rPr lang="pt-BR" b="1" dirty="0" smtClean="0">
                <a:solidFill>
                  <a:schemeClr val="tx2">
                    <a:lumMod val="50000"/>
                  </a:schemeClr>
                </a:solidFill>
              </a:rPr>
              <a:t>observações</a:t>
            </a:r>
            <a:endParaRPr lang="en-US" b="1" dirty="0">
              <a:solidFill>
                <a:schemeClr val="tx2">
                  <a:lumMod val="50000"/>
                </a:schemeClr>
              </a:solidFill>
            </a:endParaRPr>
          </a:p>
        </p:txBody>
      </p:sp>
      <p:sp>
        <p:nvSpPr>
          <p:cNvPr id="119811" name="Content Placeholder 2"/>
          <p:cNvSpPr>
            <a:spLocks noGrp="1"/>
          </p:cNvSpPr>
          <p:nvPr>
            <p:ph idx="1"/>
          </p:nvPr>
        </p:nvSpPr>
        <p:spPr>
          <a:xfrm>
            <a:off x="1018903" y="1268414"/>
            <a:ext cx="10136777" cy="5329237"/>
          </a:xfrm>
          <a:ln>
            <a:solidFill>
              <a:schemeClr val="accent1"/>
            </a:solidFill>
            <a:miter lim="800000"/>
            <a:headEnd/>
            <a:tailEnd/>
          </a:ln>
        </p:spPr>
        <p:txBody>
          <a:bodyPr/>
          <a:lstStyle/>
          <a:p>
            <a:pPr algn="just"/>
            <a:r>
              <a:rPr lang="pt-BR" altLang="en-US" dirty="0">
                <a:solidFill>
                  <a:srgbClr val="1B1684"/>
                </a:solidFill>
                <a:latin typeface="Cambria" panose="02040503050406030204" pitchFamily="18" charset="0"/>
              </a:rPr>
              <a:t>Mudança na cultura;</a:t>
            </a:r>
          </a:p>
          <a:p>
            <a:pPr algn="just"/>
            <a:r>
              <a:rPr lang="pt-BR" altLang="en-US" dirty="0">
                <a:solidFill>
                  <a:srgbClr val="1B1684"/>
                </a:solidFill>
                <a:latin typeface="Cambria" panose="02040503050406030204" pitchFamily="18" charset="0"/>
              </a:rPr>
              <a:t>Fechamento da folha ?  (dia 01 a 30 ); ou</a:t>
            </a:r>
          </a:p>
          <a:p>
            <a:pPr algn="just"/>
            <a:r>
              <a:rPr lang="pt-BR" altLang="en-US" dirty="0">
                <a:solidFill>
                  <a:srgbClr val="1B1684"/>
                </a:solidFill>
                <a:latin typeface="Cambria" panose="02040503050406030204" pitchFamily="18" charset="0"/>
              </a:rPr>
              <a:t>Apontamento da Folha ?  (20 a 20 exemplo);</a:t>
            </a:r>
          </a:p>
          <a:p>
            <a:pPr algn="just"/>
            <a:r>
              <a:rPr lang="pt-BR" altLang="en-US" dirty="0">
                <a:solidFill>
                  <a:srgbClr val="1B1684"/>
                </a:solidFill>
                <a:latin typeface="Cambria" panose="02040503050406030204" pitchFamily="18" charset="0"/>
              </a:rPr>
              <a:t>Controle de Ponto na folha de pagamento;</a:t>
            </a:r>
          </a:p>
          <a:p>
            <a:pPr algn="just"/>
            <a:r>
              <a:rPr lang="pt-BR" altLang="en-US" dirty="0">
                <a:solidFill>
                  <a:srgbClr val="1B1684"/>
                </a:solidFill>
                <a:latin typeface="Cambria" panose="02040503050406030204" pitchFamily="18" charset="0"/>
              </a:rPr>
              <a:t>Eventos que devem ser informados no mês de ocorrência do fato gerador (fechamento)</a:t>
            </a:r>
          </a:p>
          <a:p>
            <a:pPr algn="just"/>
            <a:r>
              <a:rPr lang="pt-BR" altLang="en-US" dirty="0">
                <a:solidFill>
                  <a:srgbClr val="1B1684"/>
                </a:solidFill>
                <a:latin typeface="Cambria" panose="02040503050406030204" pitchFamily="18" charset="0"/>
              </a:rPr>
              <a:t>Valor Devido - (folha , regime competência encargos INSSe FGTS) 1200, 1202, 1207, 2299, 23299</a:t>
            </a:r>
          </a:p>
          <a:p>
            <a:pPr algn="just"/>
            <a:r>
              <a:rPr lang="pt-BR" altLang="en-US" dirty="0">
                <a:solidFill>
                  <a:srgbClr val="1B1684"/>
                </a:solidFill>
                <a:latin typeface="Cambria" panose="02040503050406030204" pitchFamily="18" charset="0"/>
              </a:rPr>
              <a:t>Valor pago - (liquidação do valor devido - regime caixa – IRRF)S - 1210</a:t>
            </a:r>
            <a:endParaRPr lang="en-US" altLang="en-US" dirty="0">
              <a:solidFill>
                <a:srgbClr val="1B1684"/>
              </a:solidFill>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198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559565FB-65CC-44B2-93A6-C5AF07D05BEA}" type="slidenum">
              <a:rPr lang="pt-BR" altLang="pt-BR" sz="1200">
                <a:solidFill>
                  <a:srgbClr val="8F989C"/>
                </a:solidFill>
              </a:rPr>
              <a:pPr>
                <a:spcBef>
                  <a:spcPct val="0"/>
                </a:spcBef>
                <a:buFontTx/>
                <a:buNone/>
              </a:pPr>
              <a:t>158</a:t>
            </a:fld>
            <a:endParaRPr lang="pt-BR" altLang="pt-BR" sz="1200">
              <a:solidFill>
                <a:srgbClr val="8F989C"/>
              </a:solidFill>
            </a:endParaRPr>
          </a:p>
        </p:txBody>
      </p:sp>
    </p:spTree>
    <p:extLst>
      <p:ext uri="{BB962C8B-B14F-4D97-AF65-F5344CB8AC3E}">
        <p14:creationId xmlns:p14="http://schemas.microsoft.com/office/powerpoint/2010/main" val="372745059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5"/>
          <p:cNvSpPr>
            <a:spLocks noGrp="1"/>
          </p:cNvSpPr>
          <p:nvPr>
            <p:ph type="ctrTitle"/>
          </p:nvPr>
        </p:nvSpPr>
        <p:spPr>
          <a:solidFill>
            <a:srgbClr val="002060"/>
          </a:solidFill>
        </p:spPr>
        <p:txBody>
          <a:bodyPr/>
          <a:lstStyle/>
          <a:p>
            <a:r>
              <a:rPr lang="pt-BR" altLang="en-US" smtClean="0">
                <a:solidFill>
                  <a:schemeClr val="bg1"/>
                </a:solidFill>
              </a:rPr>
              <a:t>Alterações , Retificações e Exclusões</a:t>
            </a:r>
            <a:endParaRPr lang="en-US" altLang="en-US" smtClean="0">
              <a:solidFill>
                <a:schemeClr val="bg1"/>
              </a:solidFill>
            </a:endParaRPr>
          </a:p>
        </p:txBody>
      </p:sp>
      <p:sp>
        <p:nvSpPr>
          <p:cNvPr id="7" name="Subtitle 6"/>
          <p:cNvSpPr>
            <a:spLocks noGrp="1"/>
          </p:cNvSpPr>
          <p:nvPr>
            <p:ph type="subTitle" idx="1"/>
          </p:nvPr>
        </p:nvSpPr>
        <p:spPr>
          <a:solidFill>
            <a:srgbClr val="002060"/>
          </a:solidFill>
        </p:spPr>
        <p:txBody>
          <a:bodyPr/>
          <a:lstStyle/>
          <a:p>
            <a:pPr>
              <a:buFont typeface="Arial" charset="0"/>
              <a:buNone/>
              <a:defRPr/>
            </a:pPr>
            <a:endParaRPr lang="pt-BR" dirty="0" smtClean="0"/>
          </a:p>
          <a:p>
            <a:pPr>
              <a:buFont typeface="Arial" charset="0"/>
              <a:buNone/>
              <a:defRPr/>
            </a:pPr>
            <a:r>
              <a:rPr lang="pt-BR" b="1" dirty="0" smtClean="0">
                <a:solidFill>
                  <a:schemeClr val="bg1"/>
                </a:solidFill>
              </a:rPr>
              <a:t>Considerações</a:t>
            </a:r>
            <a:endParaRPr lang="en-US" b="1" dirty="0">
              <a:solidFill>
                <a:schemeClr val="bg1"/>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218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B2FF29EB-26CB-418A-94BB-1FC5C5571921}" type="slidenum">
              <a:rPr lang="pt-BR" altLang="pt-BR" sz="1200">
                <a:solidFill>
                  <a:srgbClr val="8F989C"/>
                </a:solidFill>
              </a:rPr>
              <a:pPr>
                <a:spcBef>
                  <a:spcPct val="0"/>
                </a:spcBef>
                <a:buFontTx/>
                <a:buNone/>
              </a:pPr>
              <a:t>159</a:t>
            </a:fld>
            <a:endParaRPr lang="pt-BR" altLang="pt-BR" sz="1200">
              <a:solidFill>
                <a:srgbClr val="8F989C"/>
              </a:solidFill>
            </a:endParaRPr>
          </a:p>
        </p:txBody>
      </p:sp>
    </p:spTree>
    <p:extLst>
      <p:ext uri="{BB962C8B-B14F-4D97-AF65-F5344CB8AC3E}">
        <p14:creationId xmlns:p14="http://schemas.microsoft.com/office/powerpoint/2010/main" val="790956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additive="base">
                                        <p:cTn id="7" dur="500" fill="hold"/>
                                        <p:tgtEl>
                                          <p:spTgt spid="117762"/>
                                        </p:tgtEl>
                                        <p:attrNameLst>
                                          <p:attrName>ppt_x</p:attrName>
                                        </p:attrNameLst>
                                      </p:cBhvr>
                                      <p:tavLst>
                                        <p:tav tm="0">
                                          <p:val>
                                            <p:strVal val="#ppt_x"/>
                                          </p:val>
                                        </p:tav>
                                        <p:tav tm="100000">
                                          <p:val>
                                            <p:strVal val="#ppt_x"/>
                                          </p:val>
                                        </p:tav>
                                      </p:tavLst>
                                    </p:anim>
                                    <p:anim calcmode="lin" valueType="num">
                                      <p:cBhvr additive="base">
                                        <p:cTn id="8" dur="500" fill="hold"/>
                                        <p:tgtEl>
                                          <p:spTgt spid="1177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2560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E37B9EDA-B771-4086-93B5-5331764B06A9}" type="slidenum">
              <a:rPr lang="pt-BR" altLang="pt-BR" sz="1200">
                <a:solidFill>
                  <a:srgbClr val="8F989C"/>
                </a:solidFill>
              </a:rPr>
              <a:pPr>
                <a:spcBef>
                  <a:spcPct val="0"/>
                </a:spcBef>
                <a:buFontTx/>
                <a:buNone/>
              </a:pPr>
              <a:t>16</a:t>
            </a:fld>
            <a:endParaRPr lang="pt-BR" altLang="pt-BR" sz="1200">
              <a:solidFill>
                <a:srgbClr val="8F989C"/>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485692168"/>
              </p:ext>
            </p:extLst>
          </p:nvPr>
        </p:nvGraphicFramePr>
        <p:xfrm>
          <a:off x="731521" y="188914"/>
          <a:ext cx="10189028" cy="6249986"/>
        </p:xfrm>
        <a:graphic>
          <a:graphicData uri="http://schemas.openxmlformats.org/drawingml/2006/table">
            <a:tbl>
              <a:tblPr>
                <a:tableStyleId>{5C22544A-7EE6-4342-B048-85BDC9FD1C3A}</a:tableStyleId>
              </a:tblPr>
              <a:tblGrid>
                <a:gridCol w="926333">
                  <a:extLst>
                    <a:ext uri="{9D8B030D-6E8A-4147-A177-3AD203B41FA5}">
                      <a16:colId xmlns:a16="http://schemas.microsoft.com/office/drawing/2014/main" val="20000"/>
                    </a:ext>
                  </a:extLst>
                </a:gridCol>
                <a:gridCol w="9262695">
                  <a:extLst>
                    <a:ext uri="{9D8B030D-6E8A-4147-A177-3AD203B41FA5}">
                      <a16:colId xmlns:a16="http://schemas.microsoft.com/office/drawing/2014/main" val="20001"/>
                    </a:ext>
                  </a:extLst>
                </a:gridCol>
              </a:tblGrid>
              <a:tr h="408958">
                <a:tc>
                  <a:txBody>
                    <a:bodyPr/>
                    <a:lstStyle/>
                    <a:p>
                      <a:pPr algn="ctr" fontAlgn="ctr"/>
                      <a:r>
                        <a:rPr lang="pt-BR" sz="2400" b="1" i="0" u="none" strike="noStrike" dirty="0" smtClean="0">
                          <a:solidFill>
                            <a:srgbClr val="0520E9"/>
                          </a:solidFill>
                          <a:effectLst/>
                          <a:latin typeface="Cambria" panose="02040503050406030204" pitchFamily="18" charset="0"/>
                        </a:rPr>
                        <a:t>01</a:t>
                      </a:r>
                      <a:endParaRPr lang="pt-BR" sz="2400" b="1" i="0" u="none" strike="noStrike" dirty="0">
                        <a:solidFill>
                          <a:srgbClr val="0520E9"/>
                        </a:solidFill>
                        <a:effectLst/>
                        <a:latin typeface="Cambria" panose="02040503050406030204"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pt-BR" sz="2400" b="1" kern="1200" dirty="0" smtClean="0">
                          <a:solidFill>
                            <a:schemeClr val="bg2">
                              <a:lumMod val="10000"/>
                            </a:schemeClr>
                          </a:solidFill>
                          <a:effectLst/>
                          <a:latin typeface="Cambria" panose="02040503050406030204" pitchFamily="18" charset="0"/>
                          <a:ea typeface="+mn-ea"/>
                          <a:cs typeface="+mn-cs"/>
                        </a:rPr>
                        <a:t>Categorias de Trabalhadores</a:t>
                      </a:r>
                      <a:endParaRPr lang="pt-BR" sz="2400" b="1" i="0" u="none" strike="noStrike" dirty="0">
                        <a:solidFill>
                          <a:schemeClr val="bg2">
                            <a:lumMod val="10000"/>
                          </a:schemeClr>
                        </a:solidFill>
                        <a:effectLst/>
                        <a:latin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731590">
                <a:tc>
                  <a:txBody>
                    <a:bodyPr/>
                    <a:lstStyle/>
                    <a:p>
                      <a:pPr algn="ctr" fontAlgn="ctr"/>
                      <a:r>
                        <a:rPr lang="pt-BR" sz="2400" b="1" i="0" u="none" strike="noStrike" dirty="0" smtClean="0">
                          <a:solidFill>
                            <a:srgbClr val="0520E9"/>
                          </a:solidFill>
                          <a:effectLst/>
                          <a:latin typeface="Cambria" panose="02040503050406030204" pitchFamily="18" charset="0"/>
                        </a:rPr>
                        <a:t>02</a:t>
                      </a:r>
                      <a:endParaRPr lang="pt-BR" sz="2400" b="1" i="0" u="none" strike="noStrike" dirty="0">
                        <a:solidFill>
                          <a:srgbClr val="0520E9"/>
                        </a:solidFill>
                        <a:effectLst/>
                        <a:latin typeface="Cambria" panose="02040503050406030204"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sz="2400" b="1" dirty="0" smtClean="0">
                          <a:solidFill>
                            <a:schemeClr val="bg2">
                              <a:lumMod val="10000"/>
                            </a:schemeClr>
                          </a:solidFill>
                          <a:effectLst/>
                          <a:latin typeface="Cambria" panose="02040503050406030204" pitchFamily="18" charset="0"/>
                          <a:ea typeface="Times New Roman"/>
                        </a:rPr>
                        <a:t>Financiamento da Aposent. Especial e Redução do Tempo de Contrib</a:t>
                      </a:r>
                      <a:endParaRPr lang="pt-BR" sz="2400" b="1" i="0" u="none" strike="noStrike" dirty="0">
                        <a:solidFill>
                          <a:schemeClr val="bg2">
                            <a:lumMod val="10000"/>
                          </a:schemeClr>
                        </a:solidFill>
                        <a:effectLst/>
                        <a:latin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10898">
                <a:tc>
                  <a:txBody>
                    <a:bodyPr/>
                    <a:lstStyle/>
                    <a:p>
                      <a:pPr algn="ctr" fontAlgn="ctr"/>
                      <a:r>
                        <a:rPr lang="pt-BR" sz="2400" b="1" i="0" u="none" strike="noStrike" dirty="0" smtClean="0">
                          <a:solidFill>
                            <a:srgbClr val="0520E9"/>
                          </a:solidFill>
                          <a:effectLst/>
                          <a:latin typeface="Cambria" panose="02040503050406030204" pitchFamily="18" charset="0"/>
                        </a:rPr>
                        <a:t>03</a:t>
                      </a:r>
                      <a:endParaRPr lang="pt-BR" sz="2400" b="1" i="0" u="none" strike="noStrike" dirty="0">
                        <a:solidFill>
                          <a:srgbClr val="0520E9"/>
                        </a:solidFill>
                        <a:effectLst/>
                        <a:latin typeface="Cambria" panose="02040503050406030204"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pt-BR" sz="2400" b="1" kern="1200" dirty="0" smtClean="0">
                          <a:solidFill>
                            <a:schemeClr val="bg2">
                              <a:lumMod val="10000"/>
                            </a:schemeClr>
                          </a:solidFill>
                          <a:effectLst/>
                          <a:latin typeface="Cambria" panose="02040503050406030204" pitchFamily="18" charset="0"/>
                          <a:ea typeface="+mn-ea"/>
                          <a:cs typeface="+mn-cs"/>
                        </a:rPr>
                        <a:t>Natureza das Rubricas da Folha de Pagamento</a:t>
                      </a:r>
                      <a:endParaRPr lang="pt-BR" sz="2400" b="1" i="0" u="none" strike="noStrike" dirty="0">
                        <a:solidFill>
                          <a:schemeClr val="bg2">
                            <a:lumMod val="10000"/>
                          </a:schemeClr>
                        </a:solidFill>
                        <a:effectLst/>
                        <a:latin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408958">
                <a:tc>
                  <a:txBody>
                    <a:bodyPr/>
                    <a:lstStyle/>
                    <a:p>
                      <a:pPr algn="ctr" fontAlgn="ctr"/>
                      <a:r>
                        <a:rPr lang="pt-BR" sz="2400" b="1" i="0" u="none" strike="noStrike" dirty="0" smtClean="0">
                          <a:solidFill>
                            <a:srgbClr val="0520E9"/>
                          </a:solidFill>
                          <a:effectLst/>
                          <a:latin typeface="Cambria" panose="02040503050406030204" pitchFamily="18" charset="0"/>
                        </a:rPr>
                        <a:t>04</a:t>
                      </a:r>
                      <a:endParaRPr lang="pt-BR" sz="2400" b="1" i="0" u="none" strike="noStrike" dirty="0">
                        <a:solidFill>
                          <a:srgbClr val="0520E9"/>
                        </a:solidFill>
                        <a:effectLst/>
                        <a:latin typeface="Cambria" panose="02040503050406030204"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b="1" kern="1200" dirty="0" smtClean="0">
                          <a:solidFill>
                            <a:schemeClr val="bg2">
                              <a:lumMod val="10000"/>
                            </a:schemeClr>
                          </a:solidFill>
                          <a:effectLst/>
                          <a:latin typeface="Cambria" panose="02040503050406030204" pitchFamily="18" charset="0"/>
                          <a:ea typeface="+mn-ea"/>
                          <a:cs typeface="+mn-cs"/>
                        </a:rPr>
                        <a:t>Códigos e Alíquotas de FPAS/Terceiros</a:t>
                      </a:r>
                      <a:endParaRPr lang="pt-BR" sz="2400" b="1" i="0" u="none" strike="noStrike" dirty="0">
                        <a:solidFill>
                          <a:schemeClr val="bg2">
                            <a:lumMod val="10000"/>
                          </a:schemeClr>
                        </a:solidFill>
                        <a:effectLst/>
                        <a:latin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958">
                <a:tc>
                  <a:txBody>
                    <a:bodyPr/>
                    <a:lstStyle/>
                    <a:p>
                      <a:pPr algn="ctr" fontAlgn="ctr"/>
                      <a:r>
                        <a:rPr lang="pt-BR" sz="2400" b="1" i="0" u="none" strike="noStrike" dirty="0" smtClean="0">
                          <a:solidFill>
                            <a:srgbClr val="0520E9"/>
                          </a:solidFill>
                          <a:effectLst/>
                          <a:latin typeface="Cambria" panose="02040503050406030204" pitchFamily="18" charset="0"/>
                        </a:rPr>
                        <a:t>05</a:t>
                      </a:r>
                      <a:endParaRPr lang="pt-BR" sz="2400" b="1" i="0" u="none" strike="noStrike" dirty="0">
                        <a:solidFill>
                          <a:srgbClr val="0520E9"/>
                        </a:solidFill>
                        <a:effectLst/>
                        <a:latin typeface="Cambria" panose="02040503050406030204"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pt-BR" sz="2400" b="1" kern="1200" dirty="0" smtClean="0">
                          <a:solidFill>
                            <a:schemeClr val="bg2">
                              <a:lumMod val="10000"/>
                            </a:schemeClr>
                          </a:solidFill>
                          <a:effectLst/>
                          <a:latin typeface="Cambria" panose="02040503050406030204" pitchFamily="18" charset="0"/>
                          <a:ea typeface="+mn-ea"/>
                          <a:cs typeface="+mn-cs"/>
                        </a:rPr>
                        <a:t>Tipos de Inscrição</a:t>
                      </a:r>
                      <a:endParaRPr lang="pt-BR" sz="2400" b="1" i="0" u="none" strike="noStrike" dirty="0">
                        <a:solidFill>
                          <a:schemeClr val="bg2">
                            <a:lumMod val="10000"/>
                          </a:schemeClr>
                        </a:solidFill>
                        <a:effectLst/>
                        <a:latin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408958">
                <a:tc>
                  <a:txBody>
                    <a:bodyPr/>
                    <a:lstStyle/>
                    <a:p>
                      <a:pPr algn="ctr" fontAlgn="ctr"/>
                      <a:r>
                        <a:rPr lang="pt-BR" sz="2400" b="1" i="0" u="none" strike="noStrike" dirty="0" smtClean="0">
                          <a:solidFill>
                            <a:srgbClr val="0520E9"/>
                          </a:solidFill>
                          <a:effectLst/>
                          <a:latin typeface="Cambria" panose="02040503050406030204" pitchFamily="18" charset="0"/>
                        </a:rPr>
                        <a:t>06</a:t>
                      </a:r>
                      <a:endParaRPr lang="en-US" sz="2400" b="1" i="0" u="none" strike="noStrike" dirty="0">
                        <a:solidFill>
                          <a:srgbClr val="0520E9"/>
                        </a:solidFill>
                        <a:effectLst/>
                        <a:latin typeface="Cambria" panose="02040503050406030204"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b="1" kern="1200" dirty="0" smtClean="0">
                          <a:solidFill>
                            <a:schemeClr val="bg2">
                              <a:lumMod val="10000"/>
                            </a:schemeClr>
                          </a:solidFill>
                          <a:effectLst/>
                          <a:latin typeface="Cambria" panose="02040503050406030204" pitchFamily="18" charset="0"/>
                          <a:ea typeface="+mn-ea"/>
                          <a:cs typeface="+mn-cs"/>
                        </a:rPr>
                        <a:t>Países</a:t>
                      </a:r>
                      <a:endParaRPr lang="en-US" sz="2400" b="1" i="0" u="none" strike="noStrike" dirty="0">
                        <a:solidFill>
                          <a:schemeClr val="bg2">
                            <a:lumMod val="10000"/>
                          </a:schemeClr>
                        </a:solidFill>
                        <a:effectLst/>
                        <a:latin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8958">
                <a:tc>
                  <a:txBody>
                    <a:bodyPr/>
                    <a:lstStyle/>
                    <a:p>
                      <a:pPr algn="ctr" fontAlgn="ctr"/>
                      <a:r>
                        <a:rPr lang="pt-BR" sz="2400" b="1" i="0" u="none" strike="noStrike" dirty="0" smtClean="0">
                          <a:solidFill>
                            <a:srgbClr val="0520E9"/>
                          </a:solidFill>
                          <a:effectLst/>
                          <a:latin typeface="Cambria" panose="02040503050406030204" pitchFamily="18" charset="0"/>
                        </a:rPr>
                        <a:t>07</a:t>
                      </a:r>
                      <a:endParaRPr lang="pt-BR" sz="2400" b="1" i="0" u="none" strike="noStrike" dirty="0">
                        <a:solidFill>
                          <a:srgbClr val="0520E9"/>
                        </a:solidFill>
                        <a:effectLst/>
                        <a:latin typeface="Cambria" panose="02040503050406030204"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pt-BR" sz="2400" b="1" kern="1200" dirty="0" smtClean="0">
                          <a:solidFill>
                            <a:schemeClr val="bg2">
                              <a:lumMod val="10000"/>
                            </a:schemeClr>
                          </a:solidFill>
                          <a:effectLst/>
                          <a:latin typeface="Cambria" panose="02040503050406030204" pitchFamily="18" charset="0"/>
                          <a:ea typeface="+mn-ea"/>
                          <a:cs typeface="+mn-cs"/>
                        </a:rPr>
                        <a:t>Tipos de Dependente</a:t>
                      </a:r>
                      <a:endParaRPr lang="pt-BR" sz="2400" b="1" i="0" u="none" strike="noStrike" dirty="0">
                        <a:solidFill>
                          <a:schemeClr val="bg2">
                            <a:lumMod val="10000"/>
                          </a:schemeClr>
                        </a:solidFill>
                        <a:effectLst/>
                        <a:latin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408958">
                <a:tc>
                  <a:txBody>
                    <a:bodyPr/>
                    <a:lstStyle/>
                    <a:p>
                      <a:pPr algn="ctr" fontAlgn="ctr"/>
                      <a:r>
                        <a:rPr lang="pt-BR" sz="2400" b="1" i="0" u="none" strike="noStrike" dirty="0" smtClean="0">
                          <a:solidFill>
                            <a:srgbClr val="0520E9"/>
                          </a:solidFill>
                          <a:effectLst/>
                          <a:latin typeface="Cambria" panose="02040503050406030204" pitchFamily="18" charset="0"/>
                        </a:rPr>
                        <a:t>08</a:t>
                      </a:r>
                      <a:endParaRPr lang="en-US" sz="2400" b="1" i="0" u="none" strike="noStrike" dirty="0">
                        <a:solidFill>
                          <a:srgbClr val="0520E9"/>
                        </a:solidFill>
                        <a:effectLst/>
                        <a:latin typeface="Cambria" panose="02040503050406030204"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b="1" kern="1200" dirty="0" smtClean="0">
                          <a:solidFill>
                            <a:schemeClr val="bg2">
                              <a:lumMod val="10000"/>
                            </a:schemeClr>
                          </a:solidFill>
                          <a:effectLst/>
                          <a:latin typeface="Cambria" panose="02040503050406030204" pitchFamily="18" charset="0"/>
                          <a:ea typeface="+mn-ea"/>
                          <a:cs typeface="+mn-cs"/>
                        </a:rPr>
                        <a:t>Classificação Tributária</a:t>
                      </a:r>
                      <a:endParaRPr lang="en-US" sz="2400" b="1" i="0" u="none" strike="noStrike" dirty="0">
                        <a:solidFill>
                          <a:schemeClr val="bg2">
                            <a:lumMod val="10000"/>
                          </a:schemeClr>
                        </a:solidFill>
                        <a:effectLst/>
                        <a:latin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08958">
                <a:tc>
                  <a:txBody>
                    <a:bodyPr/>
                    <a:lstStyle/>
                    <a:p>
                      <a:pPr algn="ctr" fontAlgn="ctr"/>
                      <a:r>
                        <a:rPr lang="pt-BR" sz="2400" b="1" i="0" u="none" strike="noStrike" dirty="0" smtClean="0">
                          <a:solidFill>
                            <a:srgbClr val="0520E9"/>
                          </a:solidFill>
                          <a:effectLst/>
                          <a:latin typeface="Cambria" panose="02040503050406030204" pitchFamily="18" charset="0"/>
                        </a:rPr>
                        <a:t>09</a:t>
                      </a:r>
                      <a:endParaRPr lang="pt-BR" sz="2400" b="1" i="0" u="none" strike="noStrike" dirty="0">
                        <a:solidFill>
                          <a:srgbClr val="0520E9"/>
                        </a:solidFill>
                        <a:effectLst/>
                        <a:latin typeface="Cambria" panose="02040503050406030204"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pt-BR" sz="2400" b="1" kern="1200" dirty="0" smtClean="0">
                          <a:solidFill>
                            <a:schemeClr val="bg2">
                              <a:lumMod val="10000"/>
                            </a:schemeClr>
                          </a:solidFill>
                          <a:effectLst/>
                          <a:latin typeface="Cambria" panose="02040503050406030204" pitchFamily="18" charset="0"/>
                          <a:ea typeface="+mn-ea"/>
                          <a:cs typeface="+mn-cs"/>
                        </a:rPr>
                        <a:t>Tipos de Arquivo do eSocial</a:t>
                      </a:r>
                      <a:endParaRPr lang="pt-BR" sz="2400" b="1" i="0" u="none" strike="noStrike" dirty="0">
                        <a:solidFill>
                          <a:schemeClr val="bg2">
                            <a:lumMod val="10000"/>
                          </a:schemeClr>
                        </a:solidFill>
                        <a:effectLst/>
                        <a:latin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408958">
                <a:tc>
                  <a:txBody>
                    <a:bodyPr/>
                    <a:lstStyle/>
                    <a:p>
                      <a:pPr algn="ctr" fontAlgn="ctr"/>
                      <a:r>
                        <a:rPr lang="pt-BR" sz="2400" b="1" i="0" u="none" strike="noStrike" dirty="0" smtClean="0">
                          <a:solidFill>
                            <a:srgbClr val="0520E9"/>
                          </a:solidFill>
                          <a:effectLst/>
                          <a:latin typeface="Cambria" panose="02040503050406030204" pitchFamily="18" charset="0"/>
                        </a:rPr>
                        <a:t>10</a:t>
                      </a:r>
                      <a:endParaRPr lang="pt-BR" sz="2400" b="1" i="0" u="none" strike="noStrike" dirty="0">
                        <a:solidFill>
                          <a:srgbClr val="0520E9"/>
                        </a:solidFill>
                        <a:effectLst/>
                        <a:latin typeface="Cambria" panose="02040503050406030204"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b="1" kern="1200" dirty="0" smtClean="0">
                          <a:solidFill>
                            <a:schemeClr val="bg2">
                              <a:lumMod val="10000"/>
                            </a:schemeClr>
                          </a:solidFill>
                          <a:effectLst/>
                          <a:latin typeface="Cambria" panose="02040503050406030204" pitchFamily="18" charset="0"/>
                          <a:ea typeface="+mn-ea"/>
                          <a:cs typeface="+mn-cs"/>
                        </a:rPr>
                        <a:t>Tipos de Lotação Tributária</a:t>
                      </a:r>
                      <a:endParaRPr lang="pt-BR" sz="2400" b="1" i="0" u="none" strike="noStrike" dirty="0">
                        <a:solidFill>
                          <a:schemeClr val="bg2">
                            <a:lumMod val="10000"/>
                          </a:schemeClr>
                        </a:solidFill>
                        <a:effectLst/>
                        <a:latin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817917">
                <a:tc>
                  <a:txBody>
                    <a:bodyPr/>
                    <a:lstStyle/>
                    <a:p>
                      <a:pPr algn="ctr" fontAlgn="ctr"/>
                      <a:r>
                        <a:rPr lang="pt-BR" sz="2400" b="1" i="0" u="none" strike="noStrike" dirty="0" smtClean="0">
                          <a:solidFill>
                            <a:srgbClr val="0520E9"/>
                          </a:solidFill>
                          <a:effectLst/>
                          <a:latin typeface="Cambria" panose="02040503050406030204" pitchFamily="18" charset="0"/>
                        </a:rPr>
                        <a:t>11</a:t>
                      </a:r>
                      <a:endParaRPr lang="pt-BR" sz="2400" b="1" i="0" u="none" strike="noStrike" dirty="0">
                        <a:solidFill>
                          <a:srgbClr val="0520E9"/>
                        </a:solidFill>
                        <a:effectLst/>
                        <a:latin typeface="Cambria" panose="02040503050406030204"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pt-BR" sz="2400" b="1" kern="1200" dirty="0" smtClean="0">
                          <a:solidFill>
                            <a:schemeClr val="bg2">
                              <a:lumMod val="10000"/>
                            </a:schemeClr>
                          </a:solidFill>
                          <a:effectLst/>
                          <a:latin typeface="Cambria" panose="02040503050406030204" pitchFamily="18" charset="0"/>
                          <a:ea typeface="+mn-ea"/>
                          <a:cs typeface="+mn-cs"/>
                        </a:rPr>
                        <a:t>Compatibilidade entre Categoria de Trabalhadores, Classif. Tributária e Tipos de Lotação</a:t>
                      </a:r>
                      <a:endParaRPr lang="pt-BR" sz="2400" b="1" i="0" u="none" strike="noStrike" dirty="0">
                        <a:solidFill>
                          <a:schemeClr val="bg2">
                            <a:lumMod val="10000"/>
                          </a:schemeClr>
                        </a:solidFill>
                        <a:effectLst/>
                        <a:latin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r h="817917">
                <a:tc>
                  <a:txBody>
                    <a:bodyPr/>
                    <a:lstStyle/>
                    <a:p>
                      <a:pPr algn="ctr" fontAlgn="ctr"/>
                      <a:r>
                        <a:rPr lang="pt-BR" sz="2400" b="1" i="0" u="none" strike="noStrike" dirty="0" smtClean="0">
                          <a:solidFill>
                            <a:srgbClr val="0520E9"/>
                          </a:solidFill>
                          <a:effectLst/>
                          <a:latin typeface="Cambria" panose="02040503050406030204" pitchFamily="18" charset="0"/>
                        </a:rPr>
                        <a:t>12</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b="1" kern="1200" dirty="0" smtClean="0">
                          <a:solidFill>
                            <a:schemeClr val="bg2">
                              <a:lumMod val="10000"/>
                            </a:schemeClr>
                          </a:solidFill>
                          <a:effectLst/>
                          <a:latin typeface="Cambria" panose="02040503050406030204" pitchFamily="18" charset="0"/>
                          <a:ea typeface="+mn-ea"/>
                          <a:cs typeface="+mn-cs"/>
                        </a:rPr>
                        <a:t>Compatibilidade entre Tipos de Lotação e Classificação Tributária</a:t>
                      </a:r>
                      <a:endParaRPr lang="pt-BR" sz="2400" b="1" i="0" u="none" strike="noStrike" dirty="0">
                        <a:solidFill>
                          <a:schemeClr val="bg2">
                            <a:lumMod val="10000"/>
                          </a:schemeClr>
                        </a:solidFill>
                        <a:effectLst/>
                        <a:latin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3074805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757646" y="274639"/>
            <a:ext cx="10489474" cy="993775"/>
          </a:xfrm>
          <a:solidFill>
            <a:srgbClr val="002060"/>
          </a:solidFill>
        </p:spPr>
        <p:txBody>
          <a:bodyPr/>
          <a:lstStyle/>
          <a:p>
            <a:r>
              <a:rPr lang="pt-BR" altLang="en-US" dirty="0" smtClean="0">
                <a:solidFill>
                  <a:schemeClr val="bg1"/>
                </a:solidFill>
              </a:rPr>
              <a:t>Consulta eSocial</a:t>
            </a:r>
            <a:endParaRPr lang="en-US" altLang="en-US" dirty="0" smtClean="0">
              <a:solidFill>
                <a:schemeClr val="bg1"/>
              </a:solidFill>
            </a:endParaRPr>
          </a:p>
        </p:txBody>
      </p:sp>
      <p:sp>
        <p:nvSpPr>
          <p:cNvPr id="3" name="Content Placeholder 2"/>
          <p:cNvSpPr>
            <a:spLocks noGrp="1"/>
          </p:cNvSpPr>
          <p:nvPr>
            <p:ph idx="1"/>
          </p:nvPr>
        </p:nvSpPr>
        <p:spPr>
          <a:xfrm>
            <a:off x="757646" y="1484314"/>
            <a:ext cx="10489474" cy="4897437"/>
          </a:xfrm>
        </p:spPr>
        <p:txBody>
          <a:bodyPr/>
          <a:lstStyle/>
          <a:p>
            <a:pPr algn="just">
              <a:buFont typeface="Arial" charset="0"/>
              <a:buChar char="•"/>
              <a:defRPr/>
            </a:pPr>
            <a:r>
              <a:rPr lang="pt-BR" dirty="0">
                <a:solidFill>
                  <a:schemeClr val="bg2">
                    <a:lumMod val="10000"/>
                  </a:schemeClr>
                </a:solidFill>
              </a:rPr>
              <a:t>O empregador/contribuinte declarante poderá recuperar as informações transmitidas “baixando” os arquivos enviados, utilizando-se da ferramenta eSocialBX. Esta solicitação/consulta pode ser feita por arquivo ou por lote.Os parâmetros para recuperação destes arquivos são:</a:t>
            </a:r>
          </a:p>
          <a:p>
            <a:pPr algn="just">
              <a:buFont typeface="Arial" charset="0"/>
              <a:buChar char="•"/>
              <a:defRPr/>
            </a:pPr>
            <a:r>
              <a:rPr lang="en-US" dirty="0">
                <a:solidFill>
                  <a:schemeClr val="bg2">
                    <a:lumMod val="10000"/>
                  </a:schemeClr>
                </a:solidFill>
              </a:rPr>
              <a:t>· CNPJ </a:t>
            </a:r>
            <a:r>
              <a:rPr lang="en-US" dirty="0" err="1">
                <a:solidFill>
                  <a:schemeClr val="bg2">
                    <a:lumMod val="10000"/>
                  </a:schemeClr>
                </a:solidFill>
              </a:rPr>
              <a:t>ou</a:t>
            </a:r>
            <a:r>
              <a:rPr lang="en-US" dirty="0">
                <a:solidFill>
                  <a:schemeClr val="bg2">
                    <a:lumMod val="10000"/>
                  </a:schemeClr>
                </a:solidFill>
              </a:rPr>
              <a:t> CPF;</a:t>
            </a:r>
          </a:p>
          <a:p>
            <a:pPr algn="just">
              <a:buFont typeface="Arial" charset="0"/>
              <a:buChar char="•"/>
              <a:defRPr/>
            </a:pPr>
            <a:r>
              <a:rPr lang="en-US" dirty="0">
                <a:solidFill>
                  <a:schemeClr val="bg2">
                    <a:lumMod val="10000"/>
                  </a:schemeClr>
                </a:solidFill>
              </a:rPr>
              <a:t>· </a:t>
            </a:r>
            <a:r>
              <a:rPr lang="en-US" dirty="0" err="1">
                <a:solidFill>
                  <a:schemeClr val="bg2">
                    <a:lumMod val="10000"/>
                  </a:schemeClr>
                </a:solidFill>
              </a:rPr>
              <a:t>Tipos</a:t>
            </a:r>
            <a:r>
              <a:rPr lang="en-US" dirty="0">
                <a:solidFill>
                  <a:schemeClr val="bg2">
                    <a:lumMod val="10000"/>
                  </a:schemeClr>
                </a:solidFill>
              </a:rPr>
              <a:t> de </a:t>
            </a:r>
            <a:r>
              <a:rPr lang="en-US" dirty="0" err="1">
                <a:solidFill>
                  <a:schemeClr val="bg2">
                    <a:lumMod val="10000"/>
                  </a:schemeClr>
                </a:solidFill>
              </a:rPr>
              <a:t>arquivos</a:t>
            </a:r>
            <a:r>
              <a:rPr lang="en-US" dirty="0">
                <a:solidFill>
                  <a:schemeClr val="bg2">
                    <a:lumMod val="10000"/>
                  </a:schemeClr>
                </a:solidFill>
              </a:rPr>
              <a:t>;</a:t>
            </a:r>
          </a:p>
          <a:p>
            <a:pPr algn="just">
              <a:buFont typeface="Arial" charset="0"/>
              <a:buChar char="•"/>
              <a:defRPr/>
            </a:pPr>
            <a:r>
              <a:rPr lang="en-US" dirty="0">
                <a:solidFill>
                  <a:schemeClr val="bg2">
                    <a:lumMod val="10000"/>
                  </a:schemeClr>
                </a:solidFill>
              </a:rPr>
              <a:t>· </a:t>
            </a:r>
            <a:r>
              <a:rPr lang="en-US" dirty="0" err="1">
                <a:solidFill>
                  <a:schemeClr val="bg2">
                    <a:lumMod val="10000"/>
                  </a:schemeClr>
                </a:solidFill>
              </a:rPr>
              <a:t>Datas</a:t>
            </a:r>
            <a:r>
              <a:rPr lang="en-US" dirty="0">
                <a:solidFill>
                  <a:schemeClr val="bg2">
                    <a:lumMod val="10000"/>
                  </a:schemeClr>
                </a:solidFill>
              </a:rPr>
              <a:t> </a:t>
            </a:r>
            <a:r>
              <a:rPr lang="en-US" dirty="0" err="1">
                <a:solidFill>
                  <a:schemeClr val="bg2">
                    <a:lumMod val="10000"/>
                  </a:schemeClr>
                </a:solidFill>
              </a:rPr>
              <a:t>inicial</a:t>
            </a:r>
            <a:r>
              <a:rPr lang="en-US" dirty="0">
                <a:solidFill>
                  <a:schemeClr val="bg2">
                    <a:lumMod val="10000"/>
                  </a:schemeClr>
                </a:solidFill>
              </a:rPr>
              <a:t> e final;</a:t>
            </a:r>
          </a:p>
          <a:p>
            <a:pPr algn="just">
              <a:buFont typeface="Arial" charset="0"/>
              <a:buChar char="•"/>
              <a:defRPr/>
            </a:pPr>
            <a:r>
              <a:rPr lang="en-US" dirty="0">
                <a:solidFill>
                  <a:schemeClr val="bg2">
                    <a:lumMod val="10000"/>
                  </a:schemeClr>
                </a:solidFill>
              </a:rPr>
              <a:t>· </a:t>
            </a:r>
            <a:r>
              <a:rPr lang="en-US" dirty="0" err="1">
                <a:solidFill>
                  <a:schemeClr val="bg2">
                    <a:lumMod val="10000"/>
                  </a:schemeClr>
                </a:solidFill>
              </a:rPr>
              <a:t>Arquivos</a:t>
            </a:r>
            <a:r>
              <a:rPr lang="en-US" dirty="0">
                <a:solidFill>
                  <a:schemeClr val="bg2">
                    <a:lumMod val="10000"/>
                  </a:schemeClr>
                </a:solidFill>
              </a:rPr>
              <a:t> com </a:t>
            </a:r>
            <a:r>
              <a:rPr lang="en-US" dirty="0" err="1">
                <a:solidFill>
                  <a:schemeClr val="bg2">
                    <a:lumMod val="10000"/>
                  </a:schemeClr>
                </a:solidFill>
              </a:rPr>
              <a:t>inconsistência</a:t>
            </a:r>
            <a:r>
              <a:rPr lang="en-US" dirty="0">
                <a:solidFill>
                  <a:schemeClr val="bg2">
                    <a:lumMod val="10000"/>
                  </a:schemeClr>
                </a:solidFill>
              </a:rPr>
              <a:t>.</a:t>
            </a: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269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F3941467-EAE4-45C5-A972-4293C0C21FBC}" type="slidenum">
              <a:rPr lang="pt-BR" altLang="pt-BR" sz="1200">
                <a:solidFill>
                  <a:srgbClr val="8F989C"/>
                </a:solidFill>
              </a:rPr>
              <a:pPr>
                <a:spcBef>
                  <a:spcPct val="0"/>
                </a:spcBef>
                <a:buFontTx/>
                <a:buNone/>
              </a:pPr>
              <a:t>160</a:t>
            </a:fld>
            <a:endParaRPr lang="pt-BR" altLang="pt-BR" sz="1200">
              <a:solidFill>
                <a:srgbClr val="8F989C"/>
              </a:solidFill>
            </a:endParaRPr>
          </a:p>
        </p:txBody>
      </p:sp>
    </p:spTree>
    <p:extLst>
      <p:ext uri="{BB962C8B-B14F-4D97-AF65-F5344CB8AC3E}">
        <p14:creationId xmlns:p14="http://schemas.microsoft.com/office/powerpoint/2010/main" val="418691192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solidFill>
            <a:srgbClr val="002060"/>
          </a:solidFill>
        </p:spPr>
        <p:txBody>
          <a:bodyPr/>
          <a:lstStyle/>
          <a:p>
            <a:pPr algn="ctr"/>
            <a:r>
              <a:rPr lang="pt-BR" altLang="en-US" b="1" smtClean="0">
                <a:solidFill>
                  <a:schemeClr val="bg1"/>
                </a:solidFill>
                <a:latin typeface="Cambria" panose="02040503050406030204" pitchFamily="18" charset="0"/>
              </a:rPr>
              <a:t>EFD - REINF</a:t>
            </a:r>
            <a:endParaRPr lang="en-US" altLang="en-US" b="1" smtClean="0">
              <a:solidFill>
                <a:schemeClr val="bg1"/>
              </a:solidFill>
              <a:latin typeface="Cambria" panose="02040503050406030204" pitchFamily="18" charset="0"/>
            </a:endParaRPr>
          </a:p>
        </p:txBody>
      </p:sp>
      <p:sp>
        <p:nvSpPr>
          <p:cNvPr id="3" name="Content Placeholder 2"/>
          <p:cNvSpPr>
            <a:spLocks noGrp="1"/>
          </p:cNvSpPr>
          <p:nvPr>
            <p:ph idx="1"/>
          </p:nvPr>
        </p:nvSpPr>
        <p:spPr/>
        <p:txBody>
          <a:bodyPr/>
          <a:lstStyle/>
          <a:p>
            <a:pPr>
              <a:buFont typeface="Arial" charset="0"/>
              <a:buChar char="•"/>
              <a:defRPr/>
            </a:pPr>
            <a:r>
              <a:rPr lang="pt-BR" dirty="0" smtClean="0">
                <a:solidFill>
                  <a:schemeClr val="tx2">
                    <a:lumMod val="50000"/>
                  </a:schemeClr>
                </a:solidFill>
              </a:rPr>
              <a:t>A Escrituração Fiscal Digital das Retenções e Informações da Contribuição Previdenciária Substituída (EFD-Reinf) é o mais recente módulo do Sistema Público de Escrituração Digital (SPED) e está sendo construída em complemento ao Sistema de Escrituração Digital das Obrigações Fiscais, Previdenciárias e Trabalhistas (eSocial).</a:t>
            </a:r>
          </a:p>
          <a:p>
            <a:pPr>
              <a:buFont typeface="Arial" charset="0"/>
              <a:buChar char="•"/>
              <a:defRPr/>
            </a:pPr>
            <a:r>
              <a:rPr lang="pt-BR" dirty="0">
                <a:solidFill>
                  <a:schemeClr val="tx2">
                    <a:lumMod val="50000"/>
                  </a:schemeClr>
                </a:solidFill>
              </a:rPr>
              <a:t>A EFD-Reinf abarca todas as retenções do contribuinte sem relação com o trabalho, bem como as informações sobre a receita bruta para a apuração das contribuições previdenciárias substituídas.</a:t>
            </a:r>
          </a:p>
          <a:p>
            <a:pPr>
              <a:buFont typeface="Arial" charset="0"/>
              <a:buChar char="•"/>
              <a:defRPr/>
            </a:pPr>
            <a:r>
              <a:rPr lang="pt-BR" dirty="0">
                <a:solidFill>
                  <a:schemeClr val="tx2">
                    <a:lumMod val="50000"/>
                  </a:schemeClr>
                </a:solidFill>
              </a:rPr>
              <a:t>Dentre as informações prestadas através da EFD-Reinf, destacam-se aquelas associadas: </a:t>
            </a:r>
          </a:p>
          <a:p>
            <a:pPr>
              <a:buFont typeface="Arial" charset="0"/>
              <a:buChar char="•"/>
              <a:defRPr/>
            </a:pPr>
            <a:endParaRPr lang="pt-BR" dirty="0" smtClean="0">
              <a:solidFill>
                <a:schemeClr val="tx2">
                  <a:lumMod val="50000"/>
                </a:schemeClr>
              </a:solidFill>
            </a:endParaRPr>
          </a:p>
          <a:p>
            <a:pPr>
              <a:buFont typeface="Arial" charset="0"/>
              <a:buChar char="•"/>
              <a:defRPr/>
            </a:pPr>
            <a:endParaRPr lang="en-US" dirty="0"/>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280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40EF7F96-6EE4-4C9F-8A5D-36CE4D9B14F7}" type="slidenum">
              <a:rPr lang="pt-BR" altLang="pt-BR" sz="1200">
                <a:solidFill>
                  <a:srgbClr val="8F989C"/>
                </a:solidFill>
              </a:rPr>
              <a:pPr>
                <a:spcBef>
                  <a:spcPct val="0"/>
                </a:spcBef>
                <a:buFontTx/>
                <a:buNone/>
              </a:pPr>
              <a:t>161</a:t>
            </a:fld>
            <a:endParaRPr lang="pt-BR" altLang="pt-BR" sz="1200">
              <a:solidFill>
                <a:srgbClr val="8F989C"/>
              </a:solidFill>
            </a:endParaRPr>
          </a:p>
        </p:txBody>
      </p:sp>
    </p:spTree>
    <p:extLst>
      <p:ext uri="{BB962C8B-B14F-4D97-AF65-F5344CB8AC3E}">
        <p14:creationId xmlns:p14="http://schemas.microsoft.com/office/powerpoint/2010/main" val="2546259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679269" y="274638"/>
            <a:ext cx="10674531" cy="850900"/>
          </a:xfrm>
          <a:solidFill>
            <a:srgbClr val="002060"/>
          </a:solidFill>
        </p:spPr>
        <p:txBody>
          <a:bodyPr/>
          <a:lstStyle/>
          <a:p>
            <a:pPr algn="ctr"/>
            <a:r>
              <a:rPr lang="pt-BR" altLang="en-US" b="1" dirty="0" smtClean="0">
                <a:solidFill>
                  <a:schemeClr val="bg1"/>
                </a:solidFill>
                <a:latin typeface="Cambria" panose="02040503050406030204" pitchFamily="18" charset="0"/>
              </a:rPr>
              <a:t>EFD - REINF</a:t>
            </a:r>
            <a:endParaRPr lang="en-US" altLang="en-US" b="1" dirty="0" smtClean="0">
              <a:solidFill>
                <a:schemeClr val="bg1"/>
              </a:solidFill>
              <a:latin typeface="Cambria" panose="02040503050406030204" pitchFamily="18" charset="0"/>
            </a:endParaRPr>
          </a:p>
        </p:txBody>
      </p:sp>
      <p:sp>
        <p:nvSpPr>
          <p:cNvPr id="3" name="Content Placeholder 2"/>
          <p:cNvSpPr>
            <a:spLocks noGrp="1"/>
          </p:cNvSpPr>
          <p:nvPr>
            <p:ph idx="1"/>
          </p:nvPr>
        </p:nvSpPr>
        <p:spPr>
          <a:xfrm>
            <a:off x="679269" y="1412875"/>
            <a:ext cx="10802981" cy="4895850"/>
          </a:xfrm>
        </p:spPr>
        <p:txBody>
          <a:bodyPr/>
          <a:lstStyle/>
          <a:p>
            <a:pPr algn="just">
              <a:buFont typeface="Arial" charset="0"/>
              <a:buChar char="•"/>
              <a:defRPr/>
            </a:pPr>
            <a:r>
              <a:rPr lang="pt-BR" sz="2400" dirty="0">
                <a:solidFill>
                  <a:schemeClr val="tx2">
                    <a:lumMod val="50000"/>
                  </a:schemeClr>
                </a:solidFill>
              </a:rPr>
              <a:t>cessão de mão de obra ou empreitada;</a:t>
            </a:r>
          </a:p>
          <a:p>
            <a:pPr algn="just">
              <a:buFont typeface="Arial" charset="0"/>
              <a:buChar char="•"/>
              <a:defRPr/>
            </a:pPr>
            <a:r>
              <a:rPr lang="pt-BR" sz="2400" dirty="0">
                <a:solidFill>
                  <a:schemeClr val="tx2">
                    <a:lumMod val="50000"/>
                  </a:schemeClr>
                </a:solidFill>
              </a:rPr>
              <a:t>às retenções na fonte (IR, CSLL, COFINS, PIS/PASEP) incidentes sobre os pagamentos diversos efetuados a pessoas físicas e jurídicas;</a:t>
            </a:r>
          </a:p>
          <a:p>
            <a:pPr algn="just">
              <a:buFont typeface="Arial" charset="0"/>
              <a:buChar char="•"/>
              <a:defRPr/>
            </a:pPr>
            <a:r>
              <a:rPr lang="pt-BR" sz="2400" dirty="0">
                <a:solidFill>
                  <a:schemeClr val="tx2">
                    <a:lumMod val="50000"/>
                  </a:schemeClr>
                </a:solidFill>
              </a:rPr>
              <a:t>aos recursos recebidos por / repassados para associação desportiva que mantenha equipe de futebol profissional; </a:t>
            </a:r>
          </a:p>
          <a:p>
            <a:pPr algn="just">
              <a:buFont typeface="Arial" charset="0"/>
              <a:buChar char="•"/>
              <a:defRPr/>
            </a:pPr>
            <a:r>
              <a:rPr lang="pt-BR" sz="2400" dirty="0">
                <a:solidFill>
                  <a:schemeClr val="tx2">
                    <a:lumMod val="50000"/>
                  </a:schemeClr>
                </a:solidFill>
              </a:rPr>
              <a:t>à comercialização da produção e à apuração da contribuição previdenciária substituída pelas agroindústrias e demais produtores rurais pessoa jurídica; </a:t>
            </a:r>
          </a:p>
          <a:p>
            <a:pPr algn="just">
              <a:buFont typeface="Arial" charset="0"/>
              <a:buChar char="•"/>
              <a:defRPr/>
            </a:pPr>
            <a:r>
              <a:rPr lang="pt-BR" sz="2400" dirty="0">
                <a:solidFill>
                  <a:schemeClr val="tx2">
                    <a:lumMod val="50000"/>
                  </a:schemeClr>
                </a:solidFill>
              </a:rPr>
              <a:t>às empresas que se sujeitam à CPRB (cf. Lei 12.546/2011); </a:t>
            </a:r>
          </a:p>
          <a:p>
            <a:pPr algn="just">
              <a:buFont typeface="Arial" charset="0"/>
              <a:buChar char="•"/>
              <a:defRPr/>
            </a:pPr>
            <a:r>
              <a:rPr lang="pt-BR" sz="2400" dirty="0">
                <a:solidFill>
                  <a:schemeClr val="tx2">
                    <a:lumMod val="50000"/>
                  </a:schemeClr>
                </a:solidFill>
              </a:rPr>
              <a:t>às entidades promotoras de evento que envolva associação desportiva que mantenha clube de futebol profissional. </a:t>
            </a:r>
          </a:p>
          <a:p>
            <a:pPr>
              <a:buFont typeface="Arial" charset="0"/>
              <a:buChar char="•"/>
              <a:defRPr/>
            </a:pPr>
            <a:endParaRPr lang="en-US" dirty="0"/>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dirty="0"/>
          </a:p>
        </p:txBody>
      </p:sp>
      <p:sp>
        <p:nvSpPr>
          <p:cNvPr id="1300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3D30ACE7-2763-4221-A9C5-2EA53F4C5DE8}" type="slidenum">
              <a:rPr lang="pt-BR" altLang="pt-BR" sz="1200">
                <a:solidFill>
                  <a:srgbClr val="8F989C"/>
                </a:solidFill>
              </a:rPr>
              <a:pPr>
                <a:spcBef>
                  <a:spcPct val="0"/>
                </a:spcBef>
                <a:buFontTx/>
                <a:buNone/>
              </a:pPr>
              <a:t>162</a:t>
            </a:fld>
            <a:endParaRPr lang="pt-BR" altLang="pt-BR" sz="1200">
              <a:solidFill>
                <a:srgbClr val="8F989C"/>
              </a:solidFill>
            </a:endParaRPr>
          </a:p>
        </p:txBody>
      </p:sp>
    </p:spTree>
    <p:extLst>
      <p:ext uri="{BB962C8B-B14F-4D97-AF65-F5344CB8AC3E}">
        <p14:creationId xmlns:p14="http://schemas.microsoft.com/office/powerpoint/2010/main" val="281043911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ço Reservado para Número de Slid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AA191E7E-CA42-426F-8F0A-FA1D3B3E1001}" type="slidenum">
              <a:rPr lang="pt-BR" altLang="en-US" sz="1200">
                <a:solidFill>
                  <a:srgbClr val="8F989C"/>
                </a:solidFill>
              </a:rPr>
              <a:pPr>
                <a:spcBef>
                  <a:spcPct val="0"/>
                </a:spcBef>
                <a:buFontTx/>
                <a:buNone/>
              </a:pPr>
              <a:t>163</a:t>
            </a:fld>
            <a:endParaRPr lang="pt-BR" altLang="en-US" sz="1200">
              <a:solidFill>
                <a:srgbClr val="8F989C"/>
              </a:solidFill>
            </a:endParaRPr>
          </a:p>
        </p:txBody>
      </p:sp>
      <p:sp>
        <p:nvSpPr>
          <p:cNvPr id="131075" name="Espaço Reservado para Número de Slide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r" eaLnBrk="1" hangingPunct="1">
              <a:spcBef>
                <a:spcPct val="0"/>
              </a:spcBef>
              <a:buFontTx/>
              <a:buNone/>
            </a:pPr>
            <a:fld id="{4D075089-8192-4354-ADDE-F5AE31709FB7}" type="slidenum">
              <a:rPr lang="pt-BR" altLang="en-US" sz="1400"/>
              <a:pPr algn="r" eaLnBrk="1" hangingPunct="1">
                <a:spcBef>
                  <a:spcPct val="0"/>
                </a:spcBef>
                <a:buFontTx/>
                <a:buNone/>
              </a:pPr>
              <a:t>163</a:t>
            </a:fld>
            <a:endParaRPr lang="pt-BR" altLang="en-US" sz="1400"/>
          </a:p>
        </p:txBody>
      </p:sp>
      <p:sp>
        <p:nvSpPr>
          <p:cNvPr id="131076" name="Rectangle 2"/>
          <p:cNvSpPr>
            <a:spLocks noGrp="1" noChangeArrowheads="1"/>
          </p:cNvSpPr>
          <p:nvPr>
            <p:ph type="title" idx="4294967295"/>
          </p:nvPr>
        </p:nvSpPr>
        <p:spPr>
          <a:xfrm>
            <a:off x="927463" y="260351"/>
            <a:ext cx="4153988" cy="1223963"/>
          </a:xfrm>
          <a:solidFill>
            <a:schemeClr val="tx2"/>
          </a:solidFill>
          <a:ln>
            <a:solidFill>
              <a:srgbClr val="000000"/>
            </a:solidFill>
            <a:miter lim="800000"/>
            <a:headEnd/>
            <a:tailEnd/>
          </a:ln>
        </p:spPr>
        <p:txBody>
          <a:bodyPr/>
          <a:lstStyle/>
          <a:p>
            <a:pPr eaLnBrk="1" hangingPunct="1"/>
            <a:r>
              <a:rPr lang="pt-BR" altLang="en-US" sz="2200" dirty="0">
                <a:solidFill>
                  <a:schemeClr val="bg1"/>
                </a:solidFill>
                <a:latin typeface="Times New Roman" panose="02020603050405020304" pitchFamily="18" charset="0"/>
              </a:rPr>
              <a:t>Serviços Sujeitos a Retenção do INSS</a:t>
            </a:r>
          </a:p>
        </p:txBody>
      </p:sp>
      <p:sp>
        <p:nvSpPr>
          <p:cNvPr id="75781" name="Rectangle 3"/>
          <p:cNvSpPr>
            <a:spLocks noGrp="1" noChangeArrowheads="1"/>
          </p:cNvSpPr>
          <p:nvPr>
            <p:ph type="body" sz="half" idx="4294967295"/>
          </p:nvPr>
        </p:nvSpPr>
        <p:spPr>
          <a:xfrm>
            <a:off x="927463" y="2278857"/>
            <a:ext cx="4153988" cy="2489200"/>
          </a:xfrm>
          <a:ln>
            <a:solidFill>
              <a:srgbClr val="000000"/>
            </a:solidFill>
            <a:miter lim="800000"/>
            <a:headEnd/>
            <a:tailEnd/>
          </a:ln>
        </p:spPr>
        <p:txBody>
          <a:bodyPr>
            <a:normAutofit fontScale="92500" lnSpcReduction="10000"/>
          </a:bodyPr>
          <a:lstStyle/>
          <a:p>
            <a:pPr algn="ctr" eaLnBrk="1" hangingPunct="1">
              <a:lnSpc>
                <a:spcPct val="80000"/>
              </a:lnSpc>
              <a:defRPr/>
            </a:pPr>
            <a:r>
              <a:rPr lang="pt-BR" altLang="en-US" sz="1800" b="1" u="sng" dirty="0">
                <a:solidFill>
                  <a:srgbClr val="FF0000"/>
                </a:solidFill>
                <a:latin typeface="Cambria" panose="02040503050406030204" pitchFamily="18" charset="0"/>
              </a:rPr>
              <a:t>EMPREITADA/CESSÃO MO</a:t>
            </a:r>
          </a:p>
          <a:p>
            <a:pPr algn="ctr" eaLnBrk="1" hangingPunct="1">
              <a:lnSpc>
                <a:spcPct val="80000"/>
              </a:lnSpc>
              <a:defRPr/>
            </a:pPr>
            <a:endParaRPr lang="pt-BR" altLang="en-US" sz="1800" b="1" u="sng" dirty="0">
              <a:solidFill>
                <a:srgbClr val="FF0000"/>
              </a:solidFill>
              <a:latin typeface="Cambria" panose="02040503050406030204" pitchFamily="18" charset="0"/>
            </a:endParaRPr>
          </a:p>
          <a:p>
            <a:pPr eaLnBrk="1" hangingPunct="1">
              <a:lnSpc>
                <a:spcPct val="80000"/>
              </a:lnSpc>
              <a:defRPr/>
            </a:pPr>
            <a:r>
              <a:rPr lang="pt-BR" altLang="en-US" sz="1800" b="1" dirty="0">
                <a:solidFill>
                  <a:schemeClr val="tx2">
                    <a:lumMod val="50000"/>
                  </a:schemeClr>
                </a:solidFill>
                <a:latin typeface="Cambria" panose="02040503050406030204" pitchFamily="18" charset="0"/>
              </a:rPr>
              <a:t>Limpeza conservação zeladoria;</a:t>
            </a:r>
          </a:p>
          <a:p>
            <a:pPr eaLnBrk="1" hangingPunct="1">
              <a:lnSpc>
                <a:spcPct val="80000"/>
              </a:lnSpc>
              <a:defRPr/>
            </a:pPr>
            <a:r>
              <a:rPr lang="pt-BR" altLang="en-US" sz="1800" b="1" dirty="0">
                <a:solidFill>
                  <a:schemeClr val="tx2">
                    <a:lumMod val="50000"/>
                  </a:schemeClr>
                </a:solidFill>
                <a:latin typeface="Cambria" panose="02040503050406030204" pitchFamily="18" charset="0"/>
              </a:rPr>
              <a:t>Segurança e Vigilância;</a:t>
            </a:r>
          </a:p>
          <a:p>
            <a:pPr eaLnBrk="1" hangingPunct="1">
              <a:lnSpc>
                <a:spcPct val="80000"/>
              </a:lnSpc>
              <a:defRPr/>
            </a:pPr>
            <a:r>
              <a:rPr lang="pt-BR" altLang="en-US" sz="1800" b="1" dirty="0">
                <a:solidFill>
                  <a:schemeClr val="tx2">
                    <a:lumMod val="50000"/>
                  </a:schemeClr>
                </a:solidFill>
                <a:latin typeface="Cambria" panose="02040503050406030204" pitchFamily="18" charset="0"/>
              </a:rPr>
              <a:t>Construção Civil</a:t>
            </a:r>
          </a:p>
          <a:p>
            <a:pPr eaLnBrk="1" hangingPunct="1">
              <a:lnSpc>
                <a:spcPct val="80000"/>
              </a:lnSpc>
              <a:defRPr/>
            </a:pPr>
            <a:r>
              <a:rPr lang="pt-BR" altLang="en-US" sz="1800" b="1" dirty="0">
                <a:solidFill>
                  <a:schemeClr val="tx2">
                    <a:lumMod val="50000"/>
                  </a:schemeClr>
                </a:solidFill>
                <a:latin typeface="Cambria" panose="02040503050406030204" pitchFamily="18" charset="0"/>
              </a:rPr>
              <a:t>Digitação</a:t>
            </a:r>
          </a:p>
          <a:p>
            <a:pPr eaLnBrk="1" hangingPunct="1">
              <a:lnSpc>
                <a:spcPct val="80000"/>
              </a:lnSpc>
              <a:defRPr/>
            </a:pPr>
            <a:r>
              <a:rPr lang="pt-BR" altLang="en-US" sz="1800" b="1" dirty="0">
                <a:solidFill>
                  <a:schemeClr val="tx2">
                    <a:lumMod val="50000"/>
                  </a:schemeClr>
                </a:solidFill>
                <a:latin typeface="Cambria" panose="02040503050406030204" pitchFamily="18" charset="0"/>
              </a:rPr>
              <a:t>Preparação de Dados</a:t>
            </a:r>
          </a:p>
          <a:p>
            <a:pPr eaLnBrk="1" hangingPunct="1">
              <a:lnSpc>
                <a:spcPct val="80000"/>
              </a:lnSpc>
              <a:defRPr/>
            </a:pPr>
            <a:r>
              <a:rPr lang="pt-BR" altLang="en-US" sz="1800" b="1" dirty="0">
                <a:solidFill>
                  <a:schemeClr val="tx2">
                    <a:lumMod val="50000"/>
                  </a:schemeClr>
                </a:solidFill>
                <a:latin typeface="Cambria" panose="02040503050406030204" pitchFamily="18" charset="0"/>
              </a:rPr>
              <a:t>Serviços Rurais</a:t>
            </a:r>
          </a:p>
        </p:txBody>
      </p:sp>
      <p:sp>
        <p:nvSpPr>
          <p:cNvPr id="75782" name="Rectangle 4"/>
          <p:cNvSpPr>
            <a:spLocks noGrp="1" noChangeArrowheads="1"/>
          </p:cNvSpPr>
          <p:nvPr>
            <p:ph type="body" sz="half" idx="4294967295"/>
          </p:nvPr>
        </p:nvSpPr>
        <p:spPr>
          <a:xfrm>
            <a:off x="5865223" y="188914"/>
            <a:ext cx="5133703" cy="6669087"/>
          </a:xfrm>
          <a:ln>
            <a:solidFill>
              <a:srgbClr val="000000"/>
            </a:solidFill>
            <a:miter lim="800000"/>
            <a:headEnd/>
            <a:tailEnd/>
          </a:ln>
        </p:spPr>
        <p:txBody>
          <a:bodyPr>
            <a:normAutofit fontScale="92500" lnSpcReduction="10000"/>
          </a:bodyPr>
          <a:lstStyle/>
          <a:p>
            <a:pPr algn="ctr" eaLnBrk="1" hangingPunct="1">
              <a:lnSpc>
                <a:spcPct val="80000"/>
              </a:lnSpc>
              <a:defRPr/>
            </a:pPr>
            <a:r>
              <a:rPr lang="pt-BR" altLang="en-US" sz="1500" b="1" u="sng" dirty="0">
                <a:solidFill>
                  <a:srgbClr val="FF0000"/>
                </a:solidFill>
                <a:latin typeface="Cambria" panose="02040503050406030204" pitchFamily="18" charset="0"/>
              </a:rPr>
              <a:t>CESSÃO DE MÃO OBRA</a:t>
            </a:r>
          </a:p>
          <a:p>
            <a:pPr eaLnBrk="1" hangingPunct="1">
              <a:lnSpc>
                <a:spcPct val="80000"/>
              </a:lnSpc>
              <a:defRPr/>
            </a:pPr>
            <a:r>
              <a:rPr lang="pt-BR" altLang="en-US" sz="1800" b="1" dirty="0">
                <a:solidFill>
                  <a:schemeClr val="tx2">
                    <a:lumMod val="50000"/>
                  </a:schemeClr>
                </a:solidFill>
                <a:latin typeface="Cambria" panose="02040503050406030204" pitchFamily="18" charset="0"/>
              </a:rPr>
              <a:t>Acabamento</a:t>
            </a:r>
          </a:p>
          <a:p>
            <a:pPr eaLnBrk="1" hangingPunct="1">
              <a:lnSpc>
                <a:spcPct val="80000"/>
              </a:lnSpc>
              <a:defRPr/>
            </a:pPr>
            <a:r>
              <a:rPr lang="pt-BR" altLang="en-US" sz="1800" dirty="0">
                <a:solidFill>
                  <a:schemeClr val="tx2">
                    <a:lumMod val="50000"/>
                  </a:schemeClr>
                </a:solidFill>
                <a:latin typeface="Cambria" panose="02040503050406030204" pitchFamily="18" charset="0"/>
              </a:rPr>
              <a:t>Embalagem</a:t>
            </a:r>
          </a:p>
          <a:p>
            <a:pPr eaLnBrk="1" hangingPunct="1">
              <a:lnSpc>
                <a:spcPct val="80000"/>
              </a:lnSpc>
              <a:defRPr/>
            </a:pPr>
            <a:r>
              <a:rPr lang="pt-BR" altLang="en-US" sz="1800" b="1" dirty="0">
                <a:solidFill>
                  <a:schemeClr val="tx2">
                    <a:lumMod val="50000"/>
                  </a:schemeClr>
                </a:solidFill>
                <a:latin typeface="Cambria" panose="02040503050406030204" pitchFamily="18" charset="0"/>
              </a:rPr>
              <a:t>Acondicionamento</a:t>
            </a:r>
          </a:p>
          <a:p>
            <a:pPr eaLnBrk="1" hangingPunct="1">
              <a:lnSpc>
                <a:spcPct val="80000"/>
              </a:lnSpc>
              <a:defRPr/>
            </a:pPr>
            <a:r>
              <a:rPr lang="pt-BR" altLang="en-US" sz="1800" dirty="0">
                <a:solidFill>
                  <a:schemeClr val="tx2">
                    <a:lumMod val="50000"/>
                  </a:schemeClr>
                </a:solidFill>
                <a:latin typeface="Cambria" panose="02040503050406030204" pitchFamily="18" charset="0"/>
              </a:rPr>
              <a:t>Cobrança</a:t>
            </a:r>
          </a:p>
          <a:p>
            <a:pPr eaLnBrk="1" hangingPunct="1">
              <a:lnSpc>
                <a:spcPct val="80000"/>
              </a:lnSpc>
              <a:defRPr/>
            </a:pPr>
            <a:r>
              <a:rPr lang="pt-BR" altLang="en-US" sz="1800" b="1" dirty="0">
                <a:solidFill>
                  <a:schemeClr val="tx2">
                    <a:lumMod val="50000"/>
                  </a:schemeClr>
                </a:solidFill>
                <a:latin typeface="Cambria" panose="02040503050406030204" pitchFamily="18" charset="0"/>
              </a:rPr>
              <a:t>Coleta ou Reciclagem lixo ou resíduos </a:t>
            </a:r>
          </a:p>
          <a:p>
            <a:pPr eaLnBrk="1" hangingPunct="1">
              <a:lnSpc>
                <a:spcPct val="80000"/>
              </a:lnSpc>
              <a:defRPr/>
            </a:pPr>
            <a:r>
              <a:rPr lang="pt-BR" altLang="en-US" sz="1800" dirty="0">
                <a:solidFill>
                  <a:schemeClr val="tx2">
                    <a:lumMod val="50000"/>
                  </a:schemeClr>
                </a:solidFill>
                <a:latin typeface="Cambria" panose="02040503050406030204" pitchFamily="18" charset="0"/>
              </a:rPr>
              <a:t>Copa</a:t>
            </a:r>
          </a:p>
          <a:p>
            <a:pPr eaLnBrk="1" hangingPunct="1">
              <a:lnSpc>
                <a:spcPct val="80000"/>
              </a:lnSpc>
              <a:defRPr/>
            </a:pPr>
            <a:r>
              <a:rPr lang="pt-BR" altLang="en-US" sz="1800" b="1" dirty="0">
                <a:solidFill>
                  <a:schemeClr val="tx2">
                    <a:lumMod val="50000"/>
                  </a:schemeClr>
                </a:solidFill>
                <a:latin typeface="Cambria" panose="02040503050406030204" pitchFamily="18" charset="0"/>
              </a:rPr>
              <a:t>Distribuição</a:t>
            </a:r>
          </a:p>
          <a:p>
            <a:pPr eaLnBrk="1" hangingPunct="1">
              <a:lnSpc>
                <a:spcPct val="80000"/>
              </a:lnSpc>
              <a:defRPr/>
            </a:pPr>
            <a:r>
              <a:rPr lang="pt-BR" altLang="en-US" sz="1800" dirty="0">
                <a:solidFill>
                  <a:schemeClr val="tx2">
                    <a:lumMod val="50000"/>
                  </a:schemeClr>
                </a:solidFill>
                <a:latin typeface="Cambria" panose="02040503050406030204" pitchFamily="18" charset="0"/>
              </a:rPr>
              <a:t>Treinamento e Ensino</a:t>
            </a:r>
          </a:p>
          <a:p>
            <a:pPr eaLnBrk="1" hangingPunct="1">
              <a:lnSpc>
                <a:spcPct val="80000"/>
              </a:lnSpc>
              <a:defRPr/>
            </a:pPr>
            <a:r>
              <a:rPr lang="pt-BR" altLang="en-US" sz="1800" b="1" dirty="0">
                <a:solidFill>
                  <a:schemeClr val="tx2">
                    <a:lumMod val="50000"/>
                  </a:schemeClr>
                </a:solidFill>
                <a:latin typeface="Cambria" panose="02040503050406030204" pitchFamily="18" charset="0"/>
              </a:rPr>
              <a:t>Entrega de Contas e Documentos</a:t>
            </a:r>
          </a:p>
          <a:p>
            <a:pPr eaLnBrk="1" hangingPunct="1">
              <a:lnSpc>
                <a:spcPct val="80000"/>
              </a:lnSpc>
              <a:defRPr/>
            </a:pPr>
            <a:r>
              <a:rPr lang="pt-BR" altLang="en-US" sz="1800" dirty="0">
                <a:solidFill>
                  <a:schemeClr val="tx2">
                    <a:lumMod val="50000"/>
                  </a:schemeClr>
                </a:solidFill>
                <a:latin typeface="Cambria" panose="02040503050406030204" pitchFamily="18" charset="0"/>
              </a:rPr>
              <a:t>Manutenção</a:t>
            </a:r>
          </a:p>
          <a:p>
            <a:pPr eaLnBrk="1" hangingPunct="1">
              <a:lnSpc>
                <a:spcPct val="80000"/>
              </a:lnSpc>
              <a:defRPr/>
            </a:pPr>
            <a:r>
              <a:rPr lang="pt-BR" altLang="en-US" sz="1800" b="1" dirty="0">
                <a:solidFill>
                  <a:schemeClr val="tx2">
                    <a:lumMod val="50000"/>
                  </a:schemeClr>
                </a:solidFill>
                <a:latin typeface="Cambria" panose="02040503050406030204" pitchFamily="18" charset="0"/>
              </a:rPr>
              <a:t>Montagem</a:t>
            </a:r>
          </a:p>
          <a:p>
            <a:pPr eaLnBrk="1" hangingPunct="1">
              <a:lnSpc>
                <a:spcPct val="80000"/>
              </a:lnSpc>
              <a:defRPr/>
            </a:pPr>
            <a:r>
              <a:rPr lang="pt-BR" altLang="en-US" sz="1800" dirty="0">
                <a:solidFill>
                  <a:schemeClr val="tx2">
                    <a:lumMod val="50000"/>
                  </a:schemeClr>
                </a:solidFill>
                <a:latin typeface="Cambria" panose="02040503050406030204" pitchFamily="18" charset="0"/>
              </a:rPr>
              <a:t>Operação de Maquinas e equipamentos e de veículos</a:t>
            </a:r>
          </a:p>
          <a:p>
            <a:pPr eaLnBrk="1" hangingPunct="1">
              <a:lnSpc>
                <a:spcPct val="80000"/>
              </a:lnSpc>
              <a:defRPr/>
            </a:pPr>
            <a:r>
              <a:rPr lang="pt-BR" altLang="en-US" sz="1800" b="1" dirty="0">
                <a:solidFill>
                  <a:schemeClr val="tx2">
                    <a:lumMod val="50000"/>
                  </a:schemeClr>
                </a:solidFill>
                <a:latin typeface="Cambria" panose="02040503050406030204" pitchFamily="18" charset="0"/>
              </a:rPr>
              <a:t>Operação de Transporte de passageiros</a:t>
            </a:r>
          </a:p>
          <a:p>
            <a:pPr eaLnBrk="1" hangingPunct="1">
              <a:lnSpc>
                <a:spcPct val="80000"/>
              </a:lnSpc>
              <a:defRPr/>
            </a:pPr>
            <a:r>
              <a:rPr lang="pt-BR" altLang="en-US" sz="1800" dirty="0">
                <a:solidFill>
                  <a:schemeClr val="tx2">
                    <a:lumMod val="50000"/>
                  </a:schemeClr>
                </a:solidFill>
                <a:latin typeface="Cambria" panose="02040503050406030204" pitchFamily="18" charset="0"/>
              </a:rPr>
              <a:t>Portaria, Recepção ou Zeladoria</a:t>
            </a:r>
          </a:p>
          <a:p>
            <a:pPr eaLnBrk="1" hangingPunct="1">
              <a:lnSpc>
                <a:spcPct val="80000"/>
              </a:lnSpc>
              <a:defRPr/>
            </a:pPr>
            <a:r>
              <a:rPr lang="pt-BR" altLang="en-US" sz="1800" b="1" dirty="0">
                <a:solidFill>
                  <a:schemeClr val="tx2">
                    <a:lumMod val="50000"/>
                  </a:schemeClr>
                </a:solidFill>
                <a:latin typeface="Cambria" panose="02040503050406030204" pitchFamily="18" charset="0"/>
              </a:rPr>
              <a:t>Recepção, Triagem ou movimentação</a:t>
            </a:r>
          </a:p>
          <a:p>
            <a:pPr eaLnBrk="1" hangingPunct="1">
              <a:lnSpc>
                <a:spcPct val="80000"/>
              </a:lnSpc>
              <a:defRPr/>
            </a:pPr>
            <a:r>
              <a:rPr lang="pt-BR" altLang="en-US" sz="1800" dirty="0">
                <a:solidFill>
                  <a:schemeClr val="tx2">
                    <a:lumMod val="50000"/>
                  </a:schemeClr>
                </a:solidFill>
                <a:latin typeface="Cambria" panose="02040503050406030204" pitchFamily="18" charset="0"/>
              </a:rPr>
              <a:t>Promoção de Vendas ou de Eventos</a:t>
            </a:r>
          </a:p>
          <a:p>
            <a:pPr eaLnBrk="1" hangingPunct="1">
              <a:lnSpc>
                <a:spcPct val="80000"/>
              </a:lnSpc>
              <a:defRPr/>
            </a:pPr>
            <a:r>
              <a:rPr lang="pt-BR" altLang="en-US" sz="1800" b="1" dirty="0">
                <a:solidFill>
                  <a:schemeClr val="tx2">
                    <a:lumMod val="50000"/>
                  </a:schemeClr>
                </a:solidFill>
                <a:latin typeface="Cambria" panose="02040503050406030204" pitchFamily="18" charset="0"/>
              </a:rPr>
              <a:t>Secretaria e Expediente</a:t>
            </a:r>
          </a:p>
          <a:p>
            <a:pPr eaLnBrk="1" hangingPunct="1">
              <a:lnSpc>
                <a:spcPct val="80000"/>
              </a:lnSpc>
              <a:defRPr/>
            </a:pPr>
            <a:r>
              <a:rPr lang="pt-BR" altLang="en-US" sz="1800" dirty="0">
                <a:solidFill>
                  <a:schemeClr val="tx2">
                    <a:lumMod val="50000"/>
                  </a:schemeClr>
                </a:solidFill>
                <a:latin typeface="Cambria" panose="02040503050406030204" pitchFamily="18" charset="0"/>
              </a:rPr>
              <a:t>Saúde</a:t>
            </a:r>
          </a:p>
          <a:p>
            <a:pPr eaLnBrk="1" hangingPunct="1">
              <a:lnSpc>
                <a:spcPct val="80000"/>
              </a:lnSpc>
              <a:defRPr/>
            </a:pPr>
            <a:r>
              <a:rPr lang="pt-BR" altLang="en-US" sz="1800" b="1" dirty="0">
                <a:solidFill>
                  <a:schemeClr val="tx2">
                    <a:lumMod val="50000"/>
                  </a:schemeClr>
                </a:solidFill>
                <a:latin typeface="Cambria" panose="02040503050406030204" pitchFamily="18" charset="0"/>
              </a:rPr>
              <a:t>Telefonia ou Telemarketing</a:t>
            </a:r>
          </a:p>
          <a:p>
            <a:pPr eaLnBrk="1" hangingPunct="1">
              <a:lnSpc>
                <a:spcPct val="80000"/>
              </a:lnSpc>
              <a:defRPr/>
            </a:pPr>
            <a:r>
              <a:rPr lang="pt-BR" altLang="en-US" sz="1800" dirty="0">
                <a:solidFill>
                  <a:schemeClr val="tx2">
                    <a:lumMod val="50000"/>
                  </a:schemeClr>
                </a:solidFill>
                <a:latin typeface="Cambria" panose="02040503050406030204" pitchFamily="18" charset="0"/>
              </a:rPr>
              <a:t>Temporário</a:t>
            </a:r>
          </a:p>
          <a:p>
            <a:pPr eaLnBrk="1" hangingPunct="1">
              <a:lnSpc>
                <a:spcPct val="80000"/>
              </a:lnSpc>
              <a:defRPr/>
            </a:pPr>
            <a:endParaRPr lang="pt-BR" altLang="en-US" sz="1800" b="1" dirty="0">
              <a:solidFill>
                <a:schemeClr val="tx2">
                  <a:lumMod val="50000"/>
                </a:schemeClr>
              </a:solidFill>
              <a:latin typeface="Cambria" panose="02040503050406030204" pitchFamily="18" charset="0"/>
            </a:endParaRPr>
          </a:p>
        </p:txBody>
      </p:sp>
      <p:sp>
        <p:nvSpPr>
          <p:cNvPr id="2" name="Footer Placeholder 1"/>
          <p:cNvSpPr>
            <a:spLocks noGrp="1"/>
          </p:cNvSpPr>
          <p:nvPr>
            <p:ph type="ftr" sz="quarter" idx="11"/>
          </p:nvPr>
        </p:nvSpPr>
        <p:spPr/>
        <p:txBody>
          <a:bodyPr/>
          <a:lstStyle/>
          <a:p>
            <a:r>
              <a:rPr lang="pt-BR" smtClean="0"/>
              <a:t>www.consortecursos.com.br -  contato@consortecursos.com.br</a:t>
            </a:r>
            <a:endParaRPr lang="pt-BR"/>
          </a:p>
        </p:txBody>
      </p:sp>
    </p:spTree>
    <p:extLst>
      <p:ext uri="{BB962C8B-B14F-4D97-AF65-F5344CB8AC3E}">
        <p14:creationId xmlns:p14="http://schemas.microsoft.com/office/powerpoint/2010/main" val="3991763702"/>
      </p:ext>
    </p:extLst>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11381" y="307119"/>
            <a:ext cx="10501745" cy="621136"/>
          </a:xfrm>
          <a:solidFill>
            <a:schemeClr val="accent1">
              <a:lumMod val="75000"/>
            </a:schemeClr>
          </a:solidFill>
          <a:ln>
            <a:solidFill>
              <a:schemeClr val="tx2"/>
            </a:solidFill>
            <a:miter lim="800000"/>
            <a:headEnd/>
            <a:tailEnd/>
          </a:ln>
        </p:spPr>
        <p:txBody>
          <a:bodyPr>
            <a:normAutofit/>
          </a:bodyPr>
          <a:lstStyle/>
          <a:p>
            <a:pPr algn="ctr">
              <a:defRPr/>
            </a:pPr>
            <a:r>
              <a:rPr lang="pt-BR" altLang="en-US" sz="3200" smtClean="0">
                <a:solidFill>
                  <a:schemeClr val="bg1"/>
                </a:solidFill>
                <a:latin typeface="Cambria" pitchFamily="18" charset="0"/>
              </a:rPr>
              <a:t>Arquivo EFD Reinf</a:t>
            </a:r>
            <a:endParaRPr lang="en-US" altLang="en-US" sz="3200" smtClean="0">
              <a:solidFill>
                <a:schemeClr val="bg1"/>
              </a:solidFill>
              <a:latin typeface="Cambria" pitchFamily="18" charset="0"/>
            </a:endParaRPr>
          </a:p>
        </p:txBody>
      </p:sp>
      <p:graphicFrame>
        <p:nvGraphicFramePr>
          <p:cNvPr id="6" name="Content Placeholder 5"/>
          <p:cNvGraphicFramePr>
            <a:graphicFrameLocks noGrp="1"/>
          </p:cNvGraphicFramePr>
          <p:nvPr>
            <p:ph idx="1"/>
            <p:extLst/>
          </p:nvPr>
        </p:nvGraphicFramePr>
        <p:xfrm>
          <a:off x="761998" y="2313706"/>
          <a:ext cx="11000509" cy="3501928"/>
        </p:xfrm>
        <a:graphic>
          <a:graphicData uri="http://schemas.openxmlformats.org/drawingml/2006/table">
            <a:tbl>
              <a:tblPr firstRow="1" bandRow="1">
                <a:tableStyleId>{5C22544A-7EE6-4342-B048-85BDC9FD1C3A}</a:tableStyleId>
              </a:tblPr>
              <a:tblGrid>
                <a:gridCol w="2063758">
                  <a:extLst>
                    <a:ext uri="{9D8B030D-6E8A-4147-A177-3AD203B41FA5}">
                      <a16:colId xmlns:a16="http://schemas.microsoft.com/office/drawing/2014/main" val="20000"/>
                    </a:ext>
                  </a:extLst>
                </a:gridCol>
                <a:gridCol w="8936751">
                  <a:extLst>
                    <a:ext uri="{9D8B030D-6E8A-4147-A177-3AD203B41FA5}">
                      <a16:colId xmlns:a16="http://schemas.microsoft.com/office/drawing/2014/main" val="20001"/>
                    </a:ext>
                  </a:extLst>
                </a:gridCol>
              </a:tblGrid>
              <a:tr h="437741">
                <a:tc>
                  <a:txBody>
                    <a:bodyPr/>
                    <a:lstStyle/>
                    <a:p>
                      <a:r>
                        <a:rPr lang="pt-BR" sz="2200" b="1" dirty="0" smtClean="0">
                          <a:solidFill>
                            <a:srgbClr val="000066"/>
                          </a:solidFill>
                          <a:latin typeface="Cambria" panose="02040503050406030204" pitchFamily="18" charset="0"/>
                        </a:rPr>
                        <a:t>R - 1000 </a:t>
                      </a:r>
                      <a:endParaRPr lang="pt-BR" sz="2200" b="1" baseline="0" dirty="0" smtClean="0">
                        <a:solidFill>
                          <a:srgbClr val="000066"/>
                        </a:solidFill>
                        <a:latin typeface="Cambria" panose="02040503050406030204" pitchFamily="18" charset="0"/>
                      </a:endParaRPr>
                    </a:p>
                  </a:txBody>
                  <a:tcPr marL="91439" marR="91439" marT="45685" marB="45685">
                    <a:solidFill>
                      <a:srgbClr val="FFDD71"/>
                    </a:solidFill>
                  </a:tcPr>
                </a:tc>
                <a:tc>
                  <a:txBody>
                    <a:bodyPr/>
                    <a:lstStyle/>
                    <a:p>
                      <a:pPr algn="l"/>
                      <a:r>
                        <a:rPr lang="pt-BR" sz="2200" b="1" dirty="0" smtClean="0">
                          <a:solidFill>
                            <a:srgbClr val="000066"/>
                          </a:solidFill>
                          <a:latin typeface="Cambria" panose="02040503050406030204" pitchFamily="18" charset="0"/>
                        </a:rPr>
                        <a:t>CADASTRO</a:t>
                      </a:r>
                      <a:r>
                        <a:rPr lang="pt-BR" sz="2200" b="1" baseline="0" dirty="0" smtClean="0">
                          <a:solidFill>
                            <a:srgbClr val="000066"/>
                          </a:solidFill>
                          <a:latin typeface="Cambria" panose="02040503050406030204" pitchFamily="18" charset="0"/>
                        </a:rPr>
                        <a:t>  CONTRIB.</a:t>
                      </a:r>
                    </a:p>
                  </a:txBody>
                  <a:tcPr marL="91439" marR="91439" marT="45685" marB="45685">
                    <a:solidFill>
                      <a:srgbClr val="FFDD71"/>
                    </a:solidFill>
                  </a:tcPr>
                </a:tc>
                <a:extLst>
                  <a:ext uri="{0D108BD9-81ED-4DB2-BD59-A6C34878D82A}">
                    <a16:rowId xmlns:a16="http://schemas.microsoft.com/office/drawing/2014/main" val="10000"/>
                  </a:ext>
                </a:extLst>
              </a:tr>
              <a:tr h="437741">
                <a:tc>
                  <a:txBody>
                    <a:bodyPr/>
                    <a:lstStyle/>
                    <a:p>
                      <a:r>
                        <a:rPr lang="pt-BR" sz="2200" b="1" dirty="0" smtClean="0">
                          <a:solidFill>
                            <a:srgbClr val="000066"/>
                          </a:solidFill>
                          <a:latin typeface="Cambria" panose="02040503050406030204" pitchFamily="18" charset="0"/>
                        </a:rPr>
                        <a:t>R - 1070 </a:t>
                      </a:r>
                      <a:endParaRPr lang="en-US" sz="2200" b="1" dirty="0">
                        <a:solidFill>
                          <a:srgbClr val="000066"/>
                        </a:solidFill>
                        <a:latin typeface="Cambria" panose="02040503050406030204" pitchFamily="18" charset="0"/>
                      </a:endParaRPr>
                    </a:p>
                  </a:txBody>
                  <a:tcPr marL="91439" marR="91439" marT="45685" marB="45685">
                    <a:solidFill>
                      <a:srgbClr val="FFC000"/>
                    </a:solidFill>
                  </a:tcPr>
                </a:tc>
                <a:tc>
                  <a:txBody>
                    <a:bodyPr/>
                    <a:lstStyle/>
                    <a:p>
                      <a:pPr algn="l"/>
                      <a:r>
                        <a:rPr lang="pt-BR" sz="2200" b="1" dirty="0" smtClean="0">
                          <a:solidFill>
                            <a:srgbClr val="000066"/>
                          </a:solidFill>
                          <a:latin typeface="Cambria" panose="02040503050406030204" pitchFamily="18" charset="0"/>
                        </a:rPr>
                        <a:t>PROCESSO</a:t>
                      </a:r>
                      <a:r>
                        <a:rPr lang="pt-BR" sz="2200" b="1" baseline="0" dirty="0" smtClean="0">
                          <a:solidFill>
                            <a:srgbClr val="000066"/>
                          </a:solidFill>
                          <a:latin typeface="Cambria" panose="02040503050406030204" pitchFamily="18" charset="0"/>
                        </a:rPr>
                        <a:t> ADM</a:t>
                      </a:r>
                      <a:endParaRPr lang="en-US" sz="2200" b="1" dirty="0">
                        <a:solidFill>
                          <a:srgbClr val="000066"/>
                        </a:solidFill>
                        <a:latin typeface="Cambria" panose="02040503050406030204" pitchFamily="18" charset="0"/>
                      </a:endParaRPr>
                    </a:p>
                  </a:txBody>
                  <a:tcPr marL="91439" marR="91439" marT="45685" marB="45685">
                    <a:solidFill>
                      <a:srgbClr val="FFC000"/>
                    </a:solidFill>
                  </a:tcPr>
                </a:tc>
                <a:extLst>
                  <a:ext uri="{0D108BD9-81ED-4DB2-BD59-A6C34878D82A}">
                    <a16:rowId xmlns:a16="http://schemas.microsoft.com/office/drawing/2014/main" val="10001"/>
                  </a:ext>
                </a:extLst>
              </a:tr>
              <a:tr h="437741">
                <a:tc>
                  <a:txBody>
                    <a:bodyPr/>
                    <a:lstStyle/>
                    <a:p>
                      <a:r>
                        <a:rPr lang="pt-BR" sz="2200" b="1" dirty="0" smtClean="0">
                          <a:solidFill>
                            <a:srgbClr val="000066"/>
                          </a:solidFill>
                          <a:latin typeface="Cambria" panose="02040503050406030204" pitchFamily="18" charset="0"/>
                        </a:rPr>
                        <a:t>R - 2010</a:t>
                      </a:r>
                      <a:endParaRPr lang="en-US" sz="2200" b="1" dirty="0">
                        <a:solidFill>
                          <a:srgbClr val="000066"/>
                        </a:solidFill>
                        <a:latin typeface="Cambria" panose="02040503050406030204" pitchFamily="18" charset="0"/>
                      </a:endParaRPr>
                    </a:p>
                  </a:txBody>
                  <a:tcPr marL="91439" marR="91439" marT="45685" marB="45685">
                    <a:solidFill>
                      <a:srgbClr val="FFDD71"/>
                    </a:solidFill>
                  </a:tcPr>
                </a:tc>
                <a:tc>
                  <a:txBody>
                    <a:bodyPr/>
                    <a:lstStyle/>
                    <a:p>
                      <a:pPr algn="l"/>
                      <a:r>
                        <a:rPr lang="pt-BR" sz="2200" b="1" dirty="0" smtClean="0">
                          <a:solidFill>
                            <a:srgbClr val="000066"/>
                          </a:solidFill>
                          <a:latin typeface="Cambria" panose="02040503050406030204" pitchFamily="18" charset="0"/>
                        </a:rPr>
                        <a:t>TOMADOR DE SERVIÇO</a:t>
                      </a:r>
                      <a:endParaRPr lang="en-US" sz="2200" b="1" dirty="0">
                        <a:solidFill>
                          <a:srgbClr val="000066"/>
                        </a:solidFill>
                        <a:latin typeface="Cambria" panose="02040503050406030204" pitchFamily="18" charset="0"/>
                      </a:endParaRPr>
                    </a:p>
                  </a:txBody>
                  <a:tcPr marL="91439" marR="91439" marT="45685" marB="45685">
                    <a:solidFill>
                      <a:srgbClr val="FFDD71"/>
                    </a:solidFill>
                  </a:tcPr>
                </a:tc>
                <a:extLst>
                  <a:ext uri="{0D108BD9-81ED-4DB2-BD59-A6C34878D82A}">
                    <a16:rowId xmlns:a16="http://schemas.microsoft.com/office/drawing/2014/main" val="10002"/>
                  </a:ext>
                </a:extLst>
              </a:tr>
              <a:tr h="437741">
                <a:tc>
                  <a:txBody>
                    <a:bodyPr/>
                    <a:lstStyle/>
                    <a:p>
                      <a:r>
                        <a:rPr lang="pt-BR" sz="2200" b="1" dirty="0" smtClean="0">
                          <a:solidFill>
                            <a:srgbClr val="000066"/>
                          </a:solidFill>
                          <a:latin typeface="Cambria" panose="02040503050406030204" pitchFamily="18" charset="0"/>
                        </a:rPr>
                        <a:t>R - 2020 </a:t>
                      </a:r>
                      <a:endParaRPr lang="en-US" sz="2200" b="1" dirty="0">
                        <a:solidFill>
                          <a:srgbClr val="000066"/>
                        </a:solidFill>
                        <a:latin typeface="Cambria" panose="02040503050406030204" pitchFamily="18" charset="0"/>
                      </a:endParaRPr>
                    </a:p>
                  </a:txBody>
                  <a:tcPr marL="91439" marR="91439" marT="45685" marB="45685">
                    <a:solidFill>
                      <a:srgbClr val="FFC000"/>
                    </a:solidFill>
                  </a:tcPr>
                </a:tc>
                <a:tc>
                  <a:txBody>
                    <a:bodyPr/>
                    <a:lstStyle/>
                    <a:p>
                      <a:pPr algn="l"/>
                      <a:r>
                        <a:rPr lang="pt-BR" sz="2200" b="1" dirty="0" smtClean="0">
                          <a:solidFill>
                            <a:srgbClr val="000066"/>
                          </a:solidFill>
                          <a:latin typeface="Cambria" panose="02040503050406030204" pitchFamily="18" charset="0"/>
                        </a:rPr>
                        <a:t>PRESTADOR DE SERVIÇO</a:t>
                      </a:r>
                      <a:endParaRPr lang="en-US" sz="2200" b="1" dirty="0">
                        <a:solidFill>
                          <a:srgbClr val="000066"/>
                        </a:solidFill>
                        <a:latin typeface="Cambria" panose="02040503050406030204" pitchFamily="18" charset="0"/>
                      </a:endParaRPr>
                    </a:p>
                  </a:txBody>
                  <a:tcPr marL="91439" marR="91439" marT="45685" marB="45685">
                    <a:solidFill>
                      <a:srgbClr val="FFC000"/>
                    </a:solidFill>
                  </a:tcPr>
                </a:tc>
                <a:extLst>
                  <a:ext uri="{0D108BD9-81ED-4DB2-BD59-A6C34878D82A}">
                    <a16:rowId xmlns:a16="http://schemas.microsoft.com/office/drawing/2014/main" val="10003"/>
                  </a:ext>
                </a:extLst>
              </a:tr>
              <a:tr h="437741">
                <a:tc>
                  <a:txBody>
                    <a:bodyPr/>
                    <a:lstStyle/>
                    <a:p>
                      <a:r>
                        <a:rPr lang="pt-BR" sz="2200" b="1" dirty="0" smtClean="0">
                          <a:solidFill>
                            <a:srgbClr val="000066"/>
                          </a:solidFill>
                          <a:latin typeface="Cambria" panose="02040503050406030204" pitchFamily="18" charset="0"/>
                        </a:rPr>
                        <a:t>R - 2030 </a:t>
                      </a:r>
                      <a:endParaRPr lang="en-US" sz="2200" b="1" dirty="0">
                        <a:solidFill>
                          <a:srgbClr val="000066"/>
                        </a:solidFill>
                        <a:latin typeface="Cambria" panose="02040503050406030204" pitchFamily="18" charset="0"/>
                      </a:endParaRPr>
                    </a:p>
                  </a:txBody>
                  <a:tcPr marL="91439" marR="91439" marT="45685" marB="45685">
                    <a:solidFill>
                      <a:srgbClr val="FFDD71"/>
                    </a:solidFill>
                  </a:tcPr>
                </a:tc>
                <a:tc>
                  <a:txBody>
                    <a:bodyPr/>
                    <a:lstStyle/>
                    <a:p>
                      <a:pPr algn="l"/>
                      <a:r>
                        <a:rPr lang="pt-BR" sz="2200" b="1" dirty="0" smtClean="0">
                          <a:solidFill>
                            <a:srgbClr val="000066"/>
                          </a:solidFill>
                          <a:latin typeface="Cambria" panose="02040503050406030204" pitchFamily="18" charset="0"/>
                        </a:rPr>
                        <a:t>RECURSO ASSOCIAL </a:t>
                      </a:r>
                      <a:r>
                        <a:rPr lang="pt-BR" sz="2200" b="1" baseline="0" dirty="0" smtClean="0">
                          <a:solidFill>
                            <a:srgbClr val="000066"/>
                          </a:solidFill>
                          <a:latin typeface="Cambria" panose="02040503050406030204" pitchFamily="18" charset="0"/>
                        </a:rPr>
                        <a:t> DESPOR</a:t>
                      </a:r>
                      <a:endParaRPr lang="en-US" sz="2200" b="1" dirty="0">
                        <a:solidFill>
                          <a:srgbClr val="000066"/>
                        </a:solidFill>
                        <a:latin typeface="Cambria" panose="02040503050406030204" pitchFamily="18" charset="0"/>
                      </a:endParaRPr>
                    </a:p>
                  </a:txBody>
                  <a:tcPr marL="91439" marR="91439" marT="45685" marB="45685">
                    <a:solidFill>
                      <a:srgbClr val="FFDD71"/>
                    </a:solidFill>
                  </a:tcPr>
                </a:tc>
                <a:extLst>
                  <a:ext uri="{0D108BD9-81ED-4DB2-BD59-A6C34878D82A}">
                    <a16:rowId xmlns:a16="http://schemas.microsoft.com/office/drawing/2014/main" val="10004"/>
                  </a:ext>
                </a:extLst>
              </a:tr>
              <a:tr h="437741">
                <a:tc>
                  <a:txBody>
                    <a:bodyPr/>
                    <a:lstStyle/>
                    <a:p>
                      <a:r>
                        <a:rPr lang="pt-BR" sz="2200" b="1" dirty="0" smtClean="0">
                          <a:solidFill>
                            <a:srgbClr val="000066"/>
                          </a:solidFill>
                          <a:latin typeface="Cambria" panose="02040503050406030204" pitchFamily="18" charset="0"/>
                        </a:rPr>
                        <a:t>R - 2040 </a:t>
                      </a:r>
                      <a:endParaRPr lang="en-US" sz="2200" b="1" dirty="0">
                        <a:solidFill>
                          <a:srgbClr val="000066"/>
                        </a:solidFill>
                        <a:latin typeface="Cambria" panose="02040503050406030204" pitchFamily="18" charset="0"/>
                      </a:endParaRPr>
                    </a:p>
                  </a:txBody>
                  <a:tcPr marL="91439" marR="91439" marT="45685" marB="45685">
                    <a:solidFill>
                      <a:srgbClr val="FFC000"/>
                    </a:solidFill>
                  </a:tcPr>
                </a:tc>
                <a:tc>
                  <a:txBody>
                    <a:bodyPr/>
                    <a:lstStyle/>
                    <a:p>
                      <a:pPr algn="l"/>
                      <a:r>
                        <a:rPr lang="pt-BR" sz="2200" b="1" dirty="0" smtClean="0">
                          <a:solidFill>
                            <a:srgbClr val="000066"/>
                          </a:solidFill>
                          <a:latin typeface="Cambria" panose="02040503050406030204" pitchFamily="18" charset="0"/>
                        </a:rPr>
                        <a:t>REPASSE ASSOCIAL </a:t>
                      </a:r>
                      <a:r>
                        <a:rPr lang="pt-BR" sz="2200" b="1" baseline="0" dirty="0" smtClean="0">
                          <a:solidFill>
                            <a:srgbClr val="000066"/>
                          </a:solidFill>
                          <a:latin typeface="Cambria" panose="02040503050406030204" pitchFamily="18" charset="0"/>
                        </a:rPr>
                        <a:t> DESPOR</a:t>
                      </a:r>
                      <a:endParaRPr lang="en-US" sz="2200" b="1" dirty="0">
                        <a:solidFill>
                          <a:srgbClr val="000066"/>
                        </a:solidFill>
                        <a:latin typeface="Cambria" panose="02040503050406030204" pitchFamily="18" charset="0"/>
                      </a:endParaRPr>
                    </a:p>
                  </a:txBody>
                  <a:tcPr marL="91439" marR="91439" marT="45685" marB="45685">
                    <a:solidFill>
                      <a:srgbClr val="FFC000"/>
                    </a:solidFill>
                  </a:tcPr>
                </a:tc>
                <a:extLst>
                  <a:ext uri="{0D108BD9-81ED-4DB2-BD59-A6C34878D82A}">
                    <a16:rowId xmlns:a16="http://schemas.microsoft.com/office/drawing/2014/main" val="10005"/>
                  </a:ext>
                </a:extLst>
              </a:tr>
              <a:tr h="437741">
                <a:tc>
                  <a:txBody>
                    <a:bodyPr/>
                    <a:lstStyle/>
                    <a:p>
                      <a:r>
                        <a:rPr lang="pt-BR" sz="2200" b="1" dirty="0" smtClean="0">
                          <a:solidFill>
                            <a:srgbClr val="000066"/>
                          </a:solidFill>
                          <a:latin typeface="Cambria" panose="02040503050406030204" pitchFamily="18" charset="0"/>
                        </a:rPr>
                        <a:t>R - 2050 </a:t>
                      </a:r>
                      <a:endParaRPr lang="en-US" sz="2200" b="1" dirty="0">
                        <a:solidFill>
                          <a:srgbClr val="000066"/>
                        </a:solidFill>
                        <a:latin typeface="Cambria" panose="02040503050406030204" pitchFamily="18" charset="0"/>
                      </a:endParaRPr>
                    </a:p>
                  </a:txBody>
                  <a:tcPr marL="91439" marR="91439" marT="45685" marB="45685">
                    <a:solidFill>
                      <a:srgbClr val="FFDD71"/>
                    </a:solidFill>
                  </a:tcPr>
                </a:tc>
                <a:tc>
                  <a:txBody>
                    <a:bodyPr/>
                    <a:lstStyle/>
                    <a:p>
                      <a:pPr algn="l"/>
                      <a:r>
                        <a:rPr lang="pt-BR" sz="2200" b="1" dirty="0" smtClean="0">
                          <a:solidFill>
                            <a:srgbClr val="000066"/>
                          </a:solidFill>
                          <a:latin typeface="Cambria" panose="02040503050406030204" pitchFamily="18" charset="0"/>
                        </a:rPr>
                        <a:t>PRODUTOR</a:t>
                      </a:r>
                      <a:r>
                        <a:rPr lang="pt-BR" sz="2200" b="1" baseline="0" dirty="0" smtClean="0">
                          <a:solidFill>
                            <a:srgbClr val="000066"/>
                          </a:solidFill>
                          <a:latin typeface="Cambria" panose="02040503050406030204" pitchFamily="18" charset="0"/>
                        </a:rPr>
                        <a:t> RURAL PJ</a:t>
                      </a:r>
                      <a:endParaRPr lang="en-US" sz="2200" b="1" dirty="0">
                        <a:solidFill>
                          <a:srgbClr val="000066"/>
                        </a:solidFill>
                        <a:latin typeface="Cambria" panose="02040503050406030204" pitchFamily="18" charset="0"/>
                      </a:endParaRPr>
                    </a:p>
                  </a:txBody>
                  <a:tcPr marL="91439" marR="91439" marT="45685" marB="45685">
                    <a:solidFill>
                      <a:srgbClr val="FFDD71"/>
                    </a:solidFill>
                  </a:tcPr>
                </a:tc>
                <a:extLst>
                  <a:ext uri="{0D108BD9-81ED-4DB2-BD59-A6C34878D82A}">
                    <a16:rowId xmlns:a16="http://schemas.microsoft.com/office/drawing/2014/main" val="10006"/>
                  </a:ext>
                </a:extLst>
              </a:tr>
              <a:tr h="437741">
                <a:tc>
                  <a:txBody>
                    <a:bodyPr/>
                    <a:lstStyle/>
                    <a:p>
                      <a:r>
                        <a:rPr lang="pt-BR" sz="2200" b="1" dirty="0" smtClean="0">
                          <a:solidFill>
                            <a:srgbClr val="000066"/>
                          </a:solidFill>
                          <a:latin typeface="Cambria" panose="02040503050406030204" pitchFamily="18" charset="0"/>
                        </a:rPr>
                        <a:t>R - 2060 </a:t>
                      </a:r>
                      <a:endParaRPr lang="en-US" sz="2200" b="1" dirty="0">
                        <a:solidFill>
                          <a:srgbClr val="000066"/>
                        </a:solidFill>
                        <a:latin typeface="Cambria" panose="02040503050406030204" pitchFamily="18" charset="0"/>
                      </a:endParaRPr>
                    </a:p>
                  </a:txBody>
                  <a:tcPr marL="91439" marR="91439" marT="45685" marB="45685">
                    <a:solidFill>
                      <a:srgbClr val="FFC000"/>
                    </a:solidFill>
                  </a:tcPr>
                </a:tc>
                <a:tc>
                  <a:txBody>
                    <a:bodyPr/>
                    <a:lstStyle/>
                    <a:p>
                      <a:pPr algn="l"/>
                      <a:r>
                        <a:rPr lang="pt-BR" sz="2200" b="1" dirty="0" smtClean="0">
                          <a:solidFill>
                            <a:srgbClr val="000066"/>
                          </a:solidFill>
                          <a:latin typeface="Cambria" panose="02040503050406030204" pitchFamily="18" charset="0"/>
                        </a:rPr>
                        <a:t>DESONERAÇÃO -CPRB</a:t>
                      </a:r>
                      <a:endParaRPr lang="en-US" sz="2200" b="1" dirty="0">
                        <a:solidFill>
                          <a:srgbClr val="000066"/>
                        </a:solidFill>
                        <a:latin typeface="Cambria" panose="02040503050406030204" pitchFamily="18" charset="0"/>
                      </a:endParaRPr>
                    </a:p>
                  </a:txBody>
                  <a:tcPr marL="91439" marR="91439" marT="45685" marB="45685">
                    <a:solidFill>
                      <a:srgbClr val="FFC000"/>
                    </a:solidFill>
                  </a:tcP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94E66BA-3BB9-4DD2-B50C-E706580A969A}" type="slidenum">
              <a:rPr lang="pt-BR" altLang="pt-BR">
                <a:solidFill>
                  <a:srgbClr val="9B9A98"/>
                </a:solidFill>
              </a:rPr>
              <a:pPr eaLnBrk="1" hangingPunct="1"/>
              <a:t>164</a:t>
            </a:fld>
            <a:endParaRPr lang="pt-BR" altLang="pt-BR">
              <a:solidFill>
                <a:srgbClr val="9B9A98"/>
              </a:solidFill>
            </a:endParaRPr>
          </a:p>
        </p:txBody>
      </p:sp>
      <p:sp>
        <p:nvSpPr>
          <p:cNvPr id="2" name="Footer Placeholder 1"/>
          <p:cNvSpPr>
            <a:spLocks noGrp="1"/>
          </p:cNvSpPr>
          <p:nvPr>
            <p:ph type="ftr" sz="quarter" idx="11"/>
          </p:nvPr>
        </p:nvSpPr>
        <p:spPr/>
        <p:txBody>
          <a:bodyPr/>
          <a:lstStyle/>
          <a:p>
            <a:r>
              <a:rPr lang="pt-BR" smtClean="0"/>
              <a:t>www.consortecursos.com.br -  contato@consortecursos.com.br</a:t>
            </a:r>
            <a:endParaRPr lang="pt-BR"/>
          </a:p>
        </p:txBody>
      </p:sp>
    </p:spTree>
    <p:extLst>
      <p:ext uri="{BB962C8B-B14F-4D97-AF65-F5344CB8AC3E}">
        <p14:creationId xmlns:p14="http://schemas.microsoft.com/office/powerpoint/2010/main" val="272781748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11381" y="307119"/>
            <a:ext cx="10501745" cy="621136"/>
          </a:xfrm>
          <a:solidFill>
            <a:schemeClr val="accent1">
              <a:lumMod val="75000"/>
            </a:schemeClr>
          </a:solidFill>
          <a:ln>
            <a:solidFill>
              <a:schemeClr val="tx2"/>
            </a:solidFill>
            <a:miter lim="800000"/>
            <a:headEnd/>
            <a:tailEnd/>
          </a:ln>
        </p:spPr>
        <p:txBody>
          <a:bodyPr>
            <a:normAutofit/>
          </a:bodyPr>
          <a:lstStyle/>
          <a:p>
            <a:pPr algn="ctr">
              <a:defRPr/>
            </a:pPr>
            <a:r>
              <a:rPr lang="pt-BR" altLang="en-US" sz="3200" smtClean="0">
                <a:solidFill>
                  <a:schemeClr val="bg1"/>
                </a:solidFill>
                <a:latin typeface="Cambria" pitchFamily="18" charset="0"/>
              </a:rPr>
              <a:t>Arquivo EFD Reinf</a:t>
            </a:r>
            <a:endParaRPr lang="en-US" altLang="en-US" sz="3200" smtClean="0">
              <a:solidFill>
                <a:schemeClr val="bg1"/>
              </a:solidFill>
              <a:latin typeface="Cambria" pitchFamily="18" charset="0"/>
            </a:endParaRPr>
          </a:p>
        </p:txBody>
      </p:sp>
      <p:graphicFrame>
        <p:nvGraphicFramePr>
          <p:cNvPr id="6" name="Content Placeholder 5"/>
          <p:cNvGraphicFramePr>
            <a:graphicFrameLocks noGrp="1"/>
          </p:cNvGraphicFramePr>
          <p:nvPr>
            <p:ph idx="1"/>
            <p:extLst/>
          </p:nvPr>
        </p:nvGraphicFramePr>
        <p:xfrm>
          <a:off x="761998" y="2327561"/>
          <a:ext cx="11000509" cy="3274824"/>
        </p:xfrm>
        <a:graphic>
          <a:graphicData uri="http://schemas.openxmlformats.org/drawingml/2006/table">
            <a:tbl>
              <a:tblPr firstRow="1" bandRow="1">
                <a:tableStyleId>{5C22544A-7EE6-4342-B048-85BDC9FD1C3A}</a:tableStyleId>
              </a:tblPr>
              <a:tblGrid>
                <a:gridCol w="2063758">
                  <a:extLst>
                    <a:ext uri="{9D8B030D-6E8A-4147-A177-3AD203B41FA5}">
                      <a16:colId xmlns:a16="http://schemas.microsoft.com/office/drawing/2014/main" val="20000"/>
                    </a:ext>
                  </a:extLst>
                </a:gridCol>
                <a:gridCol w="8936751">
                  <a:extLst>
                    <a:ext uri="{9D8B030D-6E8A-4147-A177-3AD203B41FA5}">
                      <a16:colId xmlns:a16="http://schemas.microsoft.com/office/drawing/2014/main" val="20001"/>
                    </a:ext>
                  </a:extLst>
                </a:gridCol>
              </a:tblGrid>
              <a:tr h="437741">
                <a:tc>
                  <a:txBody>
                    <a:bodyPr/>
                    <a:lstStyle/>
                    <a:p>
                      <a:endParaRPr lang="pt-BR" sz="2200" b="1" dirty="0" smtClean="0">
                        <a:solidFill>
                          <a:srgbClr val="000066"/>
                        </a:solidFill>
                        <a:latin typeface="Cambria" panose="02040503050406030204" pitchFamily="18" charset="0"/>
                      </a:endParaRPr>
                    </a:p>
                    <a:p>
                      <a:r>
                        <a:rPr lang="pt-BR" sz="2200" b="1" dirty="0" smtClean="0">
                          <a:solidFill>
                            <a:srgbClr val="000066"/>
                          </a:solidFill>
                          <a:latin typeface="Cambria" panose="02040503050406030204" pitchFamily="18" charset="0"/>
                        </a:rPr>
                        <a:t>R - 2070 </a:t>
                      </a:r>
                      <a:endParaRPr lang="en-US" sz="2200" b="1" dirty="0">
                        <a:solidFill>
                          <a:srgbClr val="000066"/>
                        </a:solidFill>
                        <a:latin typeface="Cambria" panose="02040503050406030204" pitchFamily="18" charset="0"/>
                      </a:endParaRPr>
                    </a:p>
                  </a:txBody>
                  <a:tcPr marL="91439" marR="91439" marT="45685" marB="45685">
                    <a:solidFill>
                      <a:srgbClr val="FFDD71"/>
                    </a:solidFill>
                  </a:tcPr>
                </a:tc>
                <a:tc>
                  <a:txBody>
                    <a:bodyPr/>
                    <a:lstStyle/>
                    <a:p>
                      <a:pPr algn="l"/>
                      <a:r>
                        <a:rPr lang="pt-BR" sz="2200" b="1" dirty="0" smtClean="0">
                          <a:solidFill>
                            <a:srgbClr val="000066"/>
                          </a:solidFill>
                          <a:latin typeface="Cambria" panose="02040503050406030204" pitchFamily="18" charset="0"/>
                        </a:rPr>
                        <a:t>RETENÇÃO</a:t>
                      </a:r>
                      <a:r>
                        <a:rPr lang="pt-BR" sz="2200" b="1" baseline="0" dirty="0" smtClean="0">
                          <a:solidFill>
                            <a:srgbClr val="000066"/>
                          </a:solidFill>
                          <a:latin typeface="Cambria" panose="02040503050406030204" pitchFamily="18" charset="0"/>
                        </a:rPr>
                        <a:t> NA FONTE </a:t>
                      </a:r>
                      <a:r>
                        <a:rPr lang="pt-BR" sz="2200" b="1" dirty="0" smtClean="0">
                          <a:solidFill>
                            <a:srgbClr val="000066"/>
                          </a:solidFill>
                          <a:latin typeface="Cambria" panose="02040503050406030204" pitchFamily="18" charset="0"/>
                        </a:rPr>
                        <a:t>– IR, CSLL, COFINS, PIS/PASEP – PAGAMENTOS  DIVERSOS - DIRF</a:t>
                      </a:r>
                      <a:endParaRPr lang="en-US" sz="2200" b="1" dirty="0">
                        <a:solidFill>
                          <a:srgbClr val="000066"/>
                        </a:solidFill>
                        <a:latin typeface="Cambria" panose="02040503050406030204" pitchFamily="18" charset="0"/>
                      </a:endParaRPr>
                    </a:p>
                  </a:txBody>
                  <a:tcPr marL="91439" marR="91439" marT="45685" marB="45685">
                    <a:solidFill>
                      <a:srgbClr val="FFDD71"/>
                    </a:solidFill>
                  </a:tcPr>
                </a:tc>
                <a:extLst>
                  <a:ext uri="{0D108BD9-81ED-4DB2-BD59-A6C34878D82A}">
                    <a16:rowId xmlns:a16="http://schemas.microsoft.com/office/drawing/2014/main" val="10000"/>
                  </a:ext>
                </a:extLst>
              </a:tr>
              <a:tr h="437741">
                <a:tc>
                  <a:txBody>
                    <a:bodyPr/>
                    <a:lstStyle/>
                    <a:p>
                      <a:r>
                        <a:rPr lang="pt-BR" sz="2200" b="1" dirty="0" smtClean="0">
                          <a:solidFill>
                            <a:srgbClr val="000066"/>
                          </a:solidFill>
                          <a:latin typeface="Cambria" panose="02040503050406030204" pitchFamily="18" charset="0"/>
                        </a:rPr>
                        <a:t>R – 2098</a:t>
                      </a:r>
                      <a:endParaRPr lang="en-US" sz="2200" b="1" dirty="0">
                        <a:solidFill>
                          <a:srgbClr val="000066"/>
                        </a:solidFill>
                        <a:latin typeface="Cambria" panose="02040503050406030204" pitchFamily="18" charset="0"/>
                      </a:endParaRPr>
                    </a:p>
                  </a:txBody>
                  <a:tcPr marL="91439" marR="91439" marT="45685" marB="45685">
                    <a:solidFill>
                      <a:srgbClr val="FFC000"/>
                    </a:solidFill>
                  </a:tcPr>
                </a:tc>
                <a:tc>
                  <a:txBody>
                    <a:bodyPr/>
                    <a:lstStyle/>
                    <a:p>
                      <a:pPr algn="l"/>
                      <a:r>
                        <a:rPr lang="pt-BR" sz="2200" b="1" dirty="0" smtClean="0">
                          <a:solidFill>
                            <a:srgbClr val="000066"/>
                          </a:solidFill>
                          <a:latin typeface="Cambria" panose="02040503050406030204" pitchFamily="18" charset="0"/>
                        </a:rPr>
                        <a:t>REABERTURA </a:t>
                      </a:r>
                      <a:endParaRPr lang="en-US" sz="2200" b="1" dirty="0">
                        <a:solidFill>
                          <a:srgbClr val="000066"/>
                        </a:solidFill>
                        <a:latin typeface="Cambria" panose="02040503050406030204" pitchFamily="18" charset="0"/>
                      </a:endParaRPr>
                    </a:p>
                  </a:txBody>
                  <a:tcPr marL="91439" marR="91439" marT="45685" marB="45685">
                    <a:solidFill>
                      <a:srgbClr val="FFC000"/>
                    </a:solidFill>
                  </a:tcPr>
                </a:tc>
                <a:extLst>
                  <a:ext uri="{0D108BD9-81ED-4DB2-BD59-A6C34878D82A}">
                    <a16:rowId xmlns:a16="http://schemas.microsoft.com/office/drawing/2014/main" val="10001"/>
                  </a:ext>
                </a:extLst>
              </a:tr>
              <a:tr h="437741">
                <a:tc>
                  <a:txBody>
                    <a:bodyPr/>
                    <a:lstStyle/>
                    <a:p>
                      <a:r>
                        <a:rPr lang="pt-BR" sz="2200" b="1" dirty="0" smtClean="0">
                          <a:solidFill>
                            <a:srgbClr val="000066"/>
                          </a:solidFill>
                          <a:latin typeface="Cambria" panose="02040503050406030204" pitchFamily="18" charset="0"/>
                        </a:rPr>
                        <a:t>R - 2099</a:t>
                      </a:r>
                      <a:r>
                        <a:rPr lang="pt-BR" sz="2200" b="1" baseline="0" dirty="0" smtClean="0">
                          <a:solidFill>
                            <a:srgbClr val="000066"/>
                          </a:solidFill>
                          <a:latin typeface="Cambria" panose="02040503050406030204" pitchFamily="18" charset="0"/>
                        </a:rPr>
                        <a:t> </a:t>
                      </a:r>
                      <a:endParaRPr lang="en-US" sz="2200" b="1" dirty="0">
                        <a:solidFill>
                          <a:srgbClr val="000066"/>
                        </a:solidFill>
                        <a:latin typeface="Cambria" panose="02040503050406030204" pitchFamily="18" charset="0"/>
                      </a:endParaRPr>
                    </a:p>
                  </a:txBody>
                  <a:tcPr marL="91439" marR="91439" marT="45685" marB="45685">
                    <a:solidFill>
                      <a:srgbClr val="FFDD71"/>
                    </a:solidFill>
                  </a:tcPr>
                </a:tc>
                <a:tc>
                  <a:txBody>
                    <a:bodyPr/>
                    <a:lstStyle/>
                    <a:p>
                      <a:pPr algn="l"/>
                      <a:r>
                        <a:rPr lang="pt-BR" sz="2200" b="1" baseline="0" dirty="0" smtClean="0">
                          <a:solidFill>
                            <a:srgbClr val="000066"/>
                          </a:solidFill>
                          <a:latin typeface="Cambria" panose="02040503050406030204" pitchFamily="18" charset="0"/>
                        </a:rPr>
                        <a:t>FECHAMENTO</a:t>
                      </a:r>
                      <a:endParaRPr lang="en-US" sz="2200" b="1" dirty="0">
                        <a:solidFill>
                          <a:srgbClr val="000066"/>
                        </a:solidFill>
                        <a:latin typeface="Cambria" panose="02040503050406030204" pitchFamily="18" charset="0"/>
                      </a:endParaRPr>
                    </a:p>
                  </a:txBody>
                  <a:tcPr marL="91439" marR="91439" marT="45685" marB="45685">
                    <a:solidFill>
                      <a:srgbClr val="FFDD71"/>
                    </a:solidFill>
                  </a:tcPr>
                </a:tc>
                <a:extLst>
                  <a:ext uri="{0D108BD9-81ED-4DB2-BD59-A6C34878D82A}">
                    <a16:rowId xmlns:a16="http://schemas.microsoft.com/office/drawing/2014/main" val="10002"/>
                  </a:ext>
                </a:extLst>
              </a:tr>
              <a:tr h="437741">
                <a:tc>
                  <a:txBody>
                    <a:bodyPr/>
                    <a:lstStyle/>
                    <a:p>
                      <a:r>
                        <a:rPr lang="pt-BR" sz="2200" b="1" dirty="0" smtClean="0">
                          <a:solidFill>
                            <a:srgbClr val="000066"/>
                          </a:solidFill>
                          <a:latin typeface="Cambria" panose="02040503050406030204" pitchFamily="18" charset="0"/>
                        </a:rPr>
                        <a:t>R - 3010</a:t>
                      </a:r>
                      <a:r>
                        <a:rPr lang="pt-BR" sz="2200" b="1" baseline="0" dirty="0" smtClean="0">
                          <a:solidFill>
                            <a:srgbClr val="000066"/>
                          </a:solidFill>
                          <a:latin typeface="Cambria" panose="02040503050406030204" pitchFamily="18" charset="0"/>
                        </a:rPr>
                        <a:t> </a:t>
                      </a:r>
                      <a:endParaRPr lang="en-US" sz="2200" b="1" dirty="0">
                        <a:solidFill>
                          <a:srgbClr val="000066"/>
                        </a:solidFill>
                        <a:latin typeface="Cambria" panose="02040503050406030204" pitchFamily="18" charset="0"/>
                      </a:endParaRPr>
                    </a:p>
                  </a:txBody>
                  <a:tcPr marL="91439" marR="91439" marT="45685" marB="45685">
                    <a:solidFill>
                      <a:srgbClr val="FFC000"/>
                    </a:solidFill>
                  </a:tcPr>
                </a:tc>
                <a:tc>
                  <a:txBody>
                    <a:bodyPr/>
                    <a:lstStyle/>
                    <a:p>
                      <a:pPr algn="l"/>
                      <a:r>
                        <a:rPr lang="pt-BR" sz="2200" b="1" baseline="0" dirty="0" smtClean="0">
                          <a:solidFill>
                            <a:srgbClr val="000066"/>
                          </a:solidFill>
                          <a:latin typeface="Cambria" panose="02040503050406030204" pitchFamily="18" charset="0"/>
                        </a:rPr>
                        <a:t>RECEITA ESPETACULO</a:t>
                      </a:r>
                      <a:endParaRPr lang="en-US" sz="2200" b="1" dirty="0">
                        <a:solidFill>
                          <a:srgbClr val="000066"/>
                        </a:solidFill>
                        <a:latin typeface="Cambria" panose="02040503050406030204" pitchFamily="18" charset="0"/>
                      </a:endParaRPr>
                    </a:p>
                  </a:txBody>
                  <a:tcPr marL="91439" marR="91439" marT="45685" marB="45685">
                    <a:solidFill>
                      <a:srgbClr val="FFC000"/>
                    </a:solidFill>
                  </a:tcPr>
                </a:tc>
                <a:extLst>
                  <a:ext uri="{0D108BD9-81ED-4DB2-BD59-A6C34878D82A}">
                    <a16:rowId xmlns:a16="http://schemas.microsoft.com/office/drawing/2014/main" val="10003"/>
                  </a:ext>
                </a:extLst>
              </a:tr>
              <a:tr h="437741">
                <a:tc>
                  <a:txBody>
                    <a:bodyPr/>
                    <a:lstStyle/>
                    <a:p>
                      <a:r>
                        <a:rPr lang="en-US" sz="2200" b="1" dirty="0" smtClean="0">
                          <a:solidFill>
                            <a:srgbClr val="000066"/>
                          </a:solidFill>
                          <a:latin typeface="Cambria" panose="02040503050406030204" pitchFamily="18" charset="0"/>
                        </a:rPr>
                        <a:t>R – 5001</a:t>
                      </a:r>
                      <a:endParaRPr lang="en-US" sz="2200" b="1" dirty="0">
                        <a:solidFill>
                          <a:srgbClr val="000066"/>
                        </a:solidFill>
                        <a:latin typeface="Cambria" panose="02040503050406030204" pitchFamily="18" charset="0"/>
                      </a:endParaRPr>
                    </a:p>
                  </a:txBody>
                  <a:tcPr marL="91439" marR="91439" marT="45685" marB="45685">
                    <a:solidFill>
                      <a:srgbClr val="FFDD71"/>
                    </a:solidFill>
                  </a:tcPr>
                </a:tc>
                <a:tc>
                  <a:txBody>
                    <a:bodyPr/>
                    <a:lstStyle/>
                    <a:p>
                      <a:pPr algn="l"/>
                      <a:r>
                        <a:rPr lang="en-US" sz="2200" b="1" dirty="0" smtClean="0">
                          <a:solidFill>
                            <a:srgbClr val="000066"/>
                          </a:solidFill>
                          <a:latin typeface="Cambria" panose="02040503050406030204" pitchFamily="18" charset="0"/>
                        </a:rPr>
                        <a:t>INFORMAÇÕES</a:t>
                      </a:r>
                      <a:r>
                        <a:rPr lang="en-US" sz="2200" b="1" baseline="0" dirty="0" smtClean="0">
                          <a:solidFill>
                            <a:srgbClr val="000066"/>
                          </a:solidFill>
                          <a:latin typeface="Cambria" panose="02040503050406030204" pitchFamily="18" charset="0"/>
                        </a:rPr>
                        <a:t> DAS BASES E DOS TRIBUTOS CONSOLIDADOS POR CONTRIBUINTE</a:t>
                      </a:r>
                      <a:endParaRPr lang="en-US" sz="2200" b="1" dirty="0">
                        <a:solidFill>
                          <a:srgbClr val="000066"/>
                        </a:solidFill>
                        <a:latin typeface="Cambria" panose="02040503050406030204" pitchFamily="18" charset="0"/>
                      </a:endParaRPr>
                    </a:p>
                  </a:txBody>
                  <a:tcPr marL="91439" marR="91439" marT="45685" marB="45685">
                    <a:solidFill>
                      <a:srgbClr val="FFDD71"/>
                    </a:solidFill>
                  </a:tcPr>
                </a:tc>
                <a:extLst>
                  <a:ext uri="{0D108BD9-81ED-4DB2-BD59-A6C34878D82A}">
                    <a16:rowId xmlns:a16="http://schemas.microsoft.com/office/drawing/2014/main" val="10004"/>
                  </a:ext>
                </a:extLst>
              </a:tr>
              <a:tr h="437741">
                <a:tc>
                  <a:txBody>
                    <a:bodyPr/>
                    <a:lstStyle/>
                    <a:p>
                      <a:r>
                        <a:rPr lang="en-US" sz="2200" b="1" dirty="0" smtClean="0">
                          <a:solidFill>
                            <a:srgbClr val="000066"/>
                          </a:solidFill>
                          <a:latin typeface="Cambria" panose="02040503050406030204" pitchFamily="18" charset="0"/>
                        </a:rPr>
                        <a:t>R – 9000</a:t>
                      </a:r>
                      <a:endParaRPr lang="en-US" sz="2200" b="1" dirty="0">
                        <a:solidFill>
                          <a:srgbClr val="000066"/>
                        </a:solidFill>
                        <a:latin typeface="Cambria" panose="02040503050406030204" pitchFamily="18" charset="0"/>
                      </a:endParaRPr>
                    </a:p>
                  </a:txBody>
                  <a:tcPr marL="91439" marR="91439" marT="45685" marB="45685">
                    <a:solidFill>
                      <a:srgbClr val="FFC000"/>
                    </a:solidFill>
                  </a:tcPr>
                </a:tc>
                <a:tc>
                  <a:txBody>
                    <a:bodyPr/>
                    <a:lstStyle/>
                    <a:p>
                      <a:pPr algn="l"/>
                      <a:r>
                        <a:rPr lang="en-US" sz="2200" b="1" dirty="0" smtClean="0">
                          <a:solidFill>
                            <a:srgbClr val="000066"/>
                          </a:solidFill>
                          <a:latin typeface="Cambria" panose="02040503050406030204" pitchFamily="18" charset="0"/>
                        </a:rPr>
                        <a:t>EXCLUSÃO DE EVENTOS</a:t>
                      </a:r>
                      <a:endParaRPr lang="en-US" sz="2200" b="1" dirty="0">
                        <a:solidFill>
                          <a:srgbClr val="000066"/>
                        </a:solidFill>
                        <a:latin typeface="Cambria" panose="02040503050406030204" pitchFamily="18" charset="0"/>
                      </a:endParaRPr>
                    </a:p>
                  </a:txBody>
                  <a:tcPr marL="91439" marR="91439" marT="45685" marB="45685">
                    <a:solidFill>
                      <a:srgbClr val="FFC000"/>
                    </a:solidFill>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94E66BA-3BB9-4DD2-B50C-E706580A969A}" type="slidenum">
              <a:rPr lang="pt-BR" altLang="pt-BR">
                <a:solidFill>
                  <a:srgbClr val="9B9A98"/>
                </a:solidFill>
              </a:rPr>
              <a:pPr eaLnBrk="1" hangingPunct="1"/>
              <a:t>165</a:t>
            </a:fld>
            <a:endParaRPr lang="pt-BR" altLang="pt-BR">
              <a:solidFill>
                <a:srgbClr val="9B9A98"/>
              </a:solidFill>
            </a:endParaRPr>
          </a:p>
        </p:txBody>
      </p:sp>
      <p:sp>
        <p:nvSpPr>
          <p:cNvPr id="2" name="Footer Placeholder 1"/>
          <p:cNvSpPr>
            <a:spLocks noGrp="1"/>
          </p:cNvSpPr>
          <p:nvPr>
            <p:ph type="ftr" sz="quarter" idx="11"/>
          </p:nvPr>
        </p:nvSpPr>
        <p:spPr/>
        <p:txBody>
          <a:bodyPr/>
          <a:lstStyle/>
          <a:p>
            <a:r>
              <a:rPr lang="pt-BR" smtClean="0"/>
              <a:t>www.consortecursos.com.br -  contato@consortecursos.com.br</a:t>
            </a:r>
            <a:endParaRPr lang="pt-BR"/>
          </a:p>
        </p:txBody>
      </p:sp>
    </p:spTree>
    <p:extLst>
      <p:ext uri="{BB962C8B-B14F-4D97-AF65-F5344CB8AC3E}">
        <p14:creationId xmlns:p14="http://schemas.microsoft.com/office/powerpoint/2010/main" val="69039794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002060"/>
          </a:solidFill>
        </p:spPr>
        <p:txBody>
          <a:bodyPr/>
          <a:lstStyle/>
          <a:p>
            <a:pPr algn="ctr"/>
            <a:r>
              <a:rPr lang="pt-BR" dirty="0" smtClean="0">
                <a:solidFill>
                  <a:schemeClr val="bg1"/>
                </a:solidFill>
                <a:latin typeface="Cambria" panose="02040503050406030204" pitchFamily="18" charset="0"/>
              </a:rPr>
              <a:t>EFD REINF</a:t>
            </a:r>
            <a:endParaRPr lang="pt-BR" dirty="0">
              <a:solidFill>
                <a:schemeClr val="bg1"/>
              </a:solidFill>
              <a:latin typeface="Cambria" panose="02040503050406030204" pitchFamily="18" charset="0"/>
            </a:endParaRPr>
          </a:p>
        </p:txBody>
      </p:sp>
      <p:sp>
        <p:nvSpPr>
          <p:cNvPr id="6" name="Content Placeholder 5"/>
          <p:cNvSpPr>
            <a:spLocks noGrp="1"/>
          </p:cNvSpPr>
          <p:nvPr>
            <p:ph idx="1"/>
          </p:nvPr>
        </p:nvSpPr>
        <p:spPr/>
        <p:txBody>
          <a:bodyPr>
            <a:normAutofit/>
          </a:bodyPr>
          <a:lstStyle/>
          <a:p>
            <a:r>
              <a:rPr lang="pt-BR" sz="3200" dirty="0" smtClean="0">
                <a:solidFill>
                  <a:srgbClr val="002060"/>
                </a:solidFill>
                <a:latin typeface="Cambria" panose="02040503050406030204" pitchFamily="18" charset="0"/>
              </a:rPr>
              <a:t>Leiaute </a:t>
            </a:r>
          </a:p>
          <a:p>
            <a:r>
              <a:rPr lang="pt-BR" sz="3200" dirty="0" smtClean="0">
                <a:solidFill>
                  <a:srgbClr val="002060"/>
                </a:solidFill>
                <a:latin typeface="Cambria" panose="02040503050406030204" pitchFamily="18" charset="0"/>
              </a:rPr>
              <a:t>Considerações </a:t>
            </a:r>
            <a:endParaRPr lang="pt-BR" sz="3200" dirty="0">
              <a:solidFill>
                <a:srgbClr val="002060"/>
              </a:solidFill>
              <a:latin typeface="Cambria" panose="02040503050406030204" pitchFamily="18" charset="0"/>
            </a:endParaRPr>
          </a:p>
        </p:txBody>
      </p:sp>
      <p:sp>
        <p:nvSpPr>
          <p:cNvPr id="2" name="Footer Placeholder 1"/>
          <p:cNvSpPr>
            <a:spLocks noGrp="1"/>
          </p:cNvSpPr>
          <p:nvPr>
            <p:ph type="ftr" sz="quarter" idx="11"/>
          </p:nvPr>
        </p:nvSpPr>
        <p:spPr/>
        <p:txBody>
          <a:bodyPr/>
          <a:lstStyle/>
          <a:p>
            <a:r>
              <a:rPr lang="pt-BR" smtClean="0"/>
              <a:t>www.consortecursos.com.br -  contato@consortecursos.com.br</a:t>
            </a:r>
            <a:endParaRPr lang="pt-BR"/>
          </a:p>
        </p:txBody>
      </p:sp>
      <p:sp>
        <p:nvSpPr>
          <p:cNvPr id="3" name="Slide Number Placeholder 2"/>
          <p:cNvSpPr>
            <a:spLocks noGrp="1"/>
          </p:cNvSpPr>
          <p:nvPr>
            <p:ph type="sldNum" sz="quarter" idx="12"/>
          </p:nvPr>
        </p:nvSpPr>
        <p:spPr/>
        <p:txBody>
          <a:bodyPr/>
          <a:lstStyle/>
          <a:p>
            <a:fld id="{DF25A8D9-0F96-4EA7-B12F-FB0D539BE725}" type="slidenum">
              <a:rPr lang="pt-BR" smtClean="0"/>
              <a:t>166</a:t>
            </a:fld>
            <a:endParaRPr lang="pt-BR"/>
          </a:p>
        </p:txBody>
      </p:sp>
    </p:spTree>
    <p:extLst>
      <p:ext uri="{BB962C8B-B14F-4D97-AF65-F5344CB8AC3E}">
        <p14:creationId xmlns:p14="http://schemas.microsoft.com/office/powerpoint/2010/main" val="3696368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ítulo 5"/>
          <p:cNvSpPr>
            <a:spLocks noGrp="1"/>
          </p:cNvSpPr>
          <p:nvPr>
            <p:ph type="ctrTitle"/>
          </p:nvPr>
        </p:nvSpPr>
        <p:spPr>
          <a:xfrm>
            <a:off x="2099468" y="749301"/>
            <a:ext cx="7993063" cy="2303462"/>
          </a:xfrm>
          <a:solidFill>
            <a:srgbClr val="002060"/>
          </a:solidFill>
          <a:ln w="57150">
            <a:solidFill>
              <a:schemeClr val="bg2">
                <a:lumMod val="10000"/>
              </a:schemeClr>
            </a:solidFill>
          </a:ln>
        </p:spPr>
        <p:txBody>
          <a:bodyPr/>
          <a:lstStyle/>
          <a:p>
            <a:pPr>
              <a:defRPr/>
            </a:pPr>
            <a:r>
              <a:rPr lang="pt-BR" sz="3800" b="1" dirty="0">
                <a:solidFill>
                  <a:schemeClr val="bg1"/>
                </a:solidFill>
              </a:rPr>
              <a:t>Desafios</a:t>
            </a:r>
            <a:br>
              <a:rPr lang="pt-BR" sz="3800" b="1" dirty="0">
                <a:solidFill>
                  <a:schemeClr val="bg1"/>
                </a:solidFill>
              </a:rPr>
            </a:br>
            <a:r>
              <a:rPr lang="pt-BR" sz="3800" b="1" dirty="0">
                <a:solidFill>
                  <a:schemeClr val="bg1"/>
                </a:solidFill>
              </a:rPr>
              <a:t>Impactos do eSocial na Cultura da </a:t>
            </a:r>
            <a:r>
              <a:rPr lang="pt-BR" sz="3800" b="1" dirty="0" smtClean="0">
                <a:solidFill>
                  <a:schemeClr val="bg1"/>
                </a:solidFill>
              </a:rPr>
              <a:t>Organização</a:t>
            </a:r>
            <a:br>
              <a:rPr lang="pt-BR" sz="3800" b="1" dirty="0" smtClean="0">
                <a:solidFill>
                  <a:schemeClr val="bg1"/>
                </a:solidFill>
              </a:rPr>
            </a:br>
            <a:endParaRPr lang="en-US" sz="3800" dirty="0">
              <a:solidFill>
                <a:schemeClr val="bg1"/>
              </a:solidFill>
            </a:endParaRPr>
          </a:p>
        </p:txBody>
      </p:sp>
      <p:sp>
        <p:nvSpPr>
          <p:cNvPr id="7" name="Subtítulo 6"/>
          <p:cNvSpPr>
            <a:spLocks noGrp="1"/>
          </p:cNvSpPr>
          <p:nvPr>
            <p:ph type="subTitle" idx="1"/>
          </p:nvPr>
        </p:nvSpPr>
        <p:spPr>
          <a:solidFill>
            <a:srgbClr val="002060"/>
          </a:solidFill>
          <a:ln w="57150">
            <a:solidFill>
              <a:schemeClr val="bg2">
                <a:lumMod val="10000"/>
              </a:schemeClr>
            </a:solidFill>
          </a:ln>
        </p:spPr>
        <p:txBody>
          <a:bodyPr rtlCol="0">
            <a:normAutofit/>
          </a:bodyPr>
          <a:lstStyle/>
          <a:p>
            <a:pPr>
              <a:defRPr/>
            </a:pPr>
            <a:endParaRPr lang="pt-BR" b="1" dirty="0" smtClean="0">
              <a:solidFill>
                <a:schemeClr val="bg2">
                  <a:lumMod val="10000"/>
                </a:schemeClr>
              </a:solidFill>
            </a:endParaRPr>
          </a:p>
          <a:p>
            <a:pPr>
              <a:defRPr/>
            </a:pPr>
            <a:r>
              <a:rPr lang="pt-BR" sz="3600" b="1" dirty="0" smtClean="0">
                <a:solidFill>
                  <a:schemeClr val="bg1"/>
                </a:solidFill>
              </a:rPr>
              <a:t>Áreas e Procedimentos</a:t>
            </a:r>
          </a:p>
        </p:txBody>
      </p:sp>
      <p:sp>
        <p:nvSpPr>
          <p:cNvPr id="13312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6FBB1786-119B-4BCE-B5AD-401FEC92C6CB}" type="slidenum">
              <a:rPr lang="pt-BR" altLang="pt-BR" sz="1200">
                <a:solidFill>
                  <a:srgbClr val="8F989C"/>
                </a:solidFill>
              </a:rPr>
              <a:pPr>
                <a:spcBef>
                  <a:spcPct val="0"/>
                </a:spcBef>
                <a:buFontTx/>
                <a:buNone/>
              </a:pPr>
              <a:t>167</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2925626587"/>
      </p:ext>
    </p:extLst>
  </p:cSld>
  <p:clrMapOvr>
    <a:masterClrMapping/>
  </p:clrMapOvr>
  <p:transition spd="slow">
    <p:cove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36469" y="274639"/>
            <a:ext cx="9601200" cy="993775"/>
          </a:xfrm>
          <a:solidFill>
            <a:srgbClr val="1B168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pt-BR" altLang="pt-BR" sz="3200" dirty="0">
                <a:solidFill>
                  <a:schemeClr val="bg1"/>
                </a:solidFill>
                <a:latin typeface="Cambria" panose="02040503050406030204" pitchFamily="18" charset="0"/>
              </a:rPr>
              <a:t>Principais Desafios no processo de implantação</a:t>
            </a:r>
            <a:endParaRPr lang="en-US" altLang="pt-BR" sz="3200" dirty="0">
              <a:solidFill>
                <a:schemeClr val="bg1"/>
              </a:solidFill>
              <a:latin typeface="Cambria" panose="02040503050406030204" pitchFamily="18" charset="0"/>
            </a:endParaRPr>
          </a:p>
        </p:txBody>
      </p:sp>
      <p:sp>
        <p:nvSpPr>
          <p:cNvPr id="3" name="Content Placeholder 2"/>
          <p:cNvSpPr>
            <a:spLocks noGrp="1"/>
          </p:cNvSpPr>
          <p:nvPr>
            <p:ph idx="1"/>
          </p:nvPr>
        </p:nvSpPr>
        <p:spPr>
          <a:xfrm>
            <a:off x="1136469" y="1557339"/>
            <a:ext cx="9601200" cy="4175125"/>
          </a:xfrm>
        </p:spPr>
        <p:txBody>
          <a:bodyPr>
            <a:normAutofit lnSpcReduction="10000"/>
          </a:bodyPr>
          <a:lstStyle/>
          <a:p>
            <a:pPr>
              <a:buFont typeface="Wingdings" panose="05000000000000000000" pitchFamily="2" charset="2"/>
              <a:buChar char="ü"/>
              <a:defRPr/>
            </a:pPr>
            <a:endParaRPr lang="pt-BR" dirty="0" smtClean="0">
              <a:solidFill>
                <a:schemeClr val="tx1">
                  <a:lumMod val="50000"/>
                </a:schemeClr>
              </a:solidFill>
              <a:latin typeface="Cambria" panose="02040503050406030204" pitchFamily="18" charset="0"/>
            </a:endParaRPr>
          </a:p>
          <a:p>
            <a:pPr>
              <a:buFont typeface="Wingdings" panose="05000000000000000000" pitchFamily="2" charset="2"/>
              <a:buChar char="ü"/>
              <a:defRPr/>
            </a:pPr>
            <a:r>
              <a:rPr lang="pt-BR" dirty="0" smtClean="0">
                <a:solidFill>
                  <a:schemeClr val="tx1">
                    <a:lumMod val="50000"/>
                  </a:schemeClr>
                </a:solidFill>
                <a:latin typeface="Cambria" panose="02040503050406030204" pitchFamily="18" charset="0"/>
              </a:rPr>
              <a:t>Qualificação dos profissionais ;</a:t>
            </a:r>
          </a:p>
          <a:p>
            <a:pPr>
              <a:buFont typeface="Wingdings" panose="05000000000000000000" pitchFamily="2" charset="2"/>
              <a:buChar char="ü"/>
              <a:defRPr/>
            </a:pPr>
            <a:r>
              <a:rPr lang="pt-BR" dirty="0" smtClean="0">
                <a:solidFill>
                  <a:schemeClr val="tx1">
                    <a:lumMod val="50000"/>
                  </a:schemeClr>
                </a:solidFill>
                <a:latin typeface="Cambria" panose="02040503050406030204" pitchFamily="18" charset="0"/>
              </a:rPr>
              <a:t>falta </a:t>
            </a:r>
            <a:r>
              <a:rPr lang="pt-BR" dirty="0">
                <a:solidFill>
                  <a:schemeClr val="tx1">
                    <a:lumMod val="50000"/>
                  </a:schemeClr>
                </a:solidFill>
                <a:latin typeface="Cambria" panose="02040503050406030204" pitchFamily="18" charset="0"/>
              </a:rPr>
              <a:t>de conhecimento sobre  </a:t>
            </a:r>
            <a:r>
              <a:rPr lang="pt-BR" dirty="0" smtClean="0">
                <a:solidFill>
                  <a:schemeClr val="tx1">
                    <a:lumMod val="50000"/>
                  </a:schemeClr>
                </a:solidFill>
                <a:latin typeface="Cambria" panose="02040503050406030204" pitchFamily="18" charset="0"/>
              </a:rPr>
              <a:t>a Legislação;</a:t>
            </a:r>
          </a:p>
          <a:p>
            <a:pPr>
              <a:buFont typeface="Wingdings" panose="05000000000000000000" pitchFamily="2" charset="2"/>
              <a:buChar char="ü"/>
              <a:defRPr/>
            </a:pPr>
            <a:r>
              <a:rPr lang="pt-BR" dirty="0" smtClean="0">
                <a:solidFill>
                  <a:schemeClr val="tx1">
                    <a:lumMod val="50000"/>
                  </a:schemeClr>
                </a:solidFill>
                <a:latin typeface="Cambria" panose="02040503050406030204" pitchFamily="18" charset="0"/>
              </a:rPr>
              <a:t>aumento </a:t>
            </a:r>
            <a:r>
              <a:rPr lang="pt-BR" dirty="0">
                <a:solidFill>
                  <a:schemeClr val="tx1">
                    <a:lumMod val="50000"/>
                  </a:schemeClr>
                </a:solidFill>
                <a:latin typeface="Cambria" panose="02040503050406030204" pitchFamily="18" charset="0"/>
              </a:rPr>
              <a:t>da carga de </a:t>
            </a:r>
            <a:r>
              <a:rPr lang="pt-BR" dirty="0" smtClean="0">
                <a:solidFill>
                  <a:schemeClr val="tx1">
                    <a:lumMod val="50000"/>
                  </a:schemeClr>
                </a:solidFill>
                <a:latin typeface="Cambria" panose="02040503050406030204" pitchFamily="18" charset="0"/>
              </a:rPr>
              <a:t>trabalho;</a:t>
            </a:r>
          </a:p>
          <a:p>
            <a:pPr>
              <a:buFont typeface="Wingdings" panose="05000000000000000000" pitchFamily="2" charset="2"/>
              <a:buChar char="ü"/>
              <a:defRPr/>
            </a:pPr>
            <a:r>
              <a:rPr lang="pt-BR" dirty="0" smtClean="0">
                <a:solidFill>
                  <a:schemeClr val="tx1">
                    <a:lumMod val="50000"/>
                  </a:schemeClr>
                </a:solidFill>
                <a:latin typeface="Cambria" panose="02040503050406030204" pitchFamily="18" charset="0"/>
              </a:rPr>
              <a:t>falta </a:t>
            </a:r>
            <a:r>
              <a:rPr lang="pt-BR" dirty="0">
                <a:solidFill>
                  <a:schemeClr val="tx1">
                    <a:lumMod val="50000"/>
                  </a:schemeClr>
                </a:solidFill>
                <a:latin typeface="Cambria" panose="02040503050406030204" pitchFamily="18" charset="0"/>
              </a:rPr>
              <a:t>de tecnologia compatível com a </a:t>
            </a:r>
            <a:r>
              <a:rPr lang="pt-BR" dirty="0" smtClean="0">
                <a:solidFill>
                  <a:schemeClr val="tx1">
                    <a:lumMod val="50000"/>
                  </a:schemeClr>
                </a:solidFill>
                <a:latin typeface="Cambria" panose="02040503050406030204" pitchFamily="18" charset="0"/>
              </a:rPr>
              <a:t>nova ferramenta;</a:t>
            </a:r>
          </a:p>
          <a:p>
            <a:pPr>
              <a:buFont typeface="Wingdings" panose="05000000000000000000" pitchFamily="2" charset="2"/>
              <a:buChar char="ü"/>
              <a:defRPr/>
            </a:pPr>
            <a:r>
              <a:rPr lang="pt-BR" dirty="0" smtClean="0">
                <a:solidFill>
                  <a:schemeClr val="tx1">
                    <a:lumMod val="50000"/>
                  </a:schemeClr>
                </a:solidFill>
                <a:latin typeface="Cambria" panose="02040503050406030204" pitchFamily="18" charset="0"/>
              </a:rPr>
              <a:t>falta </a:t>
            </a:r>
            <a:r>
              <a:rPr lang="pt-BR" dirty="0">
                <a:solidFill>
                  <a:schemeClr val="tx1">
                    <a:lumMod val="50000"/>
                  </a:schemeClr>
                </a:solidFill>
                <a:latin typeface="Cambria" panose="02040503050406030204" pitchFamily="18" charset="0"/>
              </a:rPr>
              <a:t>de tempo para cumprir com </a:t>
            </a:r>
            <a:r>
              <a:rPr lang="pt-BR" dirty="0" smtClean="0">
                <a:solidFill>
                  <a:schemeClr val="tx1">
                    <a:lumMod val="50000"/>
                  </a:schemeClr>
                </a:solidFill>
                <a:latin typeface="Cambria" panose="02040503050406030204" pitchFamily="18" charset="0"/>
              </a:rPr>
              <a:t>legislação e procedimentos;</a:t>
            </a:r>
          </a:p>
          <a:p>
            <a:pPr>
              <a:buFont typeface="Wingdings" panose="05000000000000000000" pitchFamily="2" charset="2"/>
              <a:buChar char="ü"/>
              <a:defRPr/>
            </a:pPr>
            <a:r>
              <a:rPr lang="pt-BR" dirty="0" smtClean="0">
                <a:solidFill>
                  <a:schemeClr val="tx1">
                    <a:lumMod val="50000"/>
                  </a:schemeClr>
                </a:solidFill>
                <a:latin typeface="Cambria" panose="02040503050406030204" pitchFamily="18" charset="0"/>
              </a:rPr>
              <a:t>Regras internas para adequação e produção das informações </a:t>
            </a:r>
            <a:endParaRPr lang="en-US" dirty="0">
              <a:solidFill>
                <a:schemeClr val="tx1">
                  <a:lumMod val="50000"/>
                </a:schemeClr>
              </a:solidFill>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dirty="0"/>
          </a:p>
        </p:txBody>
      </p:sp>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91CF8634-0AA2-4D81-A259-98F0CF3BD28C}" type="slidenum">
              <a:rPr lang="pt-BR" altLang="pt-BR" sz="1200">
                <a:solidFill>
                  <a:srgbClr val="8F989C"/>
                </a:solidFill>
              </a:rPr>
              <a:pPr>
                <a:spcBef>
                  <a:spcPct val="0"/>
                </a:spcBef>
                <a:buFontTx/>
                <a:buNone/>
              </a:pPr>
              <a:t>168</a:t>
            </a:fld>
            <a:endParaRPr lang="pt-BR" altLang="pt-BR" sz="1200">
              <a:solidFill>
                <a:srgbClr val="8F989C"/>
              </a:solidFill>
            </a:endParaRPr>
          </a:p>
        </p:txBody>
      </p:sp>
    </p:spTree>
    <p:extLst>
      <p:ext uri="{BB962C8B-B14F-4D97-AF65-F5344CB8AC3E}">
        <p14:creationId xmlns:p14="http://schemas.microsoft.com/office/powerpoint/2010/main" val="7874039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noGrp="1"/>
          </p:cNvGraphicFramePr>
          <p:nvPr>
            <p:ph idx="1"/>
            <p:extLst>
              <p:ext uri="{D42A27DB-BD31-4B8C-83A1-F6EECF244321}">
                <p14:modId xmlns:p14="http://schemas.microsoft.com/office/powerpoint/2010/main" val="698923852"/>
              </p:ext>
            </p:extLst>
          </p:nvPr>
        </p:nvGraphicFramePr>
        <p:xfrm>
          <a:off x="1474651" y="1052514"/>
          <a:ext cx="9225280" cy="5545137"/>
        </p:xfrm>
        <a:graphic>
          <a:graphicData uri="http://schemas.openxmlformats.org/drawingml/2006/chart">
            <c:chart xmlns:c="http://schemas.openxmlformats.org/drawingml/2006/chart" xmlns:r="http://schemas.openxmlformats.org/officeDocument/2006/relationships" r:id="rId2"/>
          </a:graphicData>
        </a:graphic>
      </p:graphicFrame>
      <p:sp>
        <p:nvSpPr>
          <p:cNvPr id="1341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580CD522-D77E-41A9-9B27-461EDAC5B23E}" type="slidenum">
              <a:rPr lang="pt-BR" altLang="pt-BR" sz="1200">
                <a:solidFill>
                  <a:srgbClr val="8F989C"/>
                </a:solidFill>
              </a:rPr>
              <a:pPr>
                <a:spcBef>
                  <a:spcPct val="0"/>
                </a:spcBef>
                <a:buFontTx/>
                <a:buNone/>
              </a:pPr>
              <a:t>169</a:t>
            </a:fld>
            <a:endParaRPr lang="pt-BR" altLang="pt-BR" sz="1200">
              <a:solidFill>
                <a:srgbClr val="8F989C"/>
              </a:solidFill>
            </a:endParaRPr>
          </a:p>
        </p:txBody>
      </p:sp>
      <p:sp>
        <p:nvSpPr>
          <p:cNvPr id="7" name="Title 1"/>
          <p:cNvSpPr>
            <a:spLocks noGrp="1"/>
          </p:cNvSpPr>
          <p:nvPr>
            <p:ph type="title"/>
          </p:nvPr>
        </p:nvSpPr>
        <p:spPr>
          <a:xfrm>
            <a:off x="744583" y="274639"/>
            <a:ext cx="10424160" cy="706437"/>
          </a:xfrm>
          <a:solidFill>
            <a:schemeClr val="accent1">
              <a:lumMod val="75000"/>
            </a:schemeClr>
          </a:solidFill>
        </p:spPr>
        <p:txBody>
          <a:bodyPr/>
          <a:lstStyle/>
          <a:p>
            <a:pPr algn="ctr">
              <a:defRPr/>
            </a:pPr>
            <a:r>
              <a:rPr lang="pt-BR" sz="3600" dirty="0">
                <a:solidFill>
                  <a:schemeClr val="bg1"/>
                </a:solidFill>
                <a:latin typeface="Cambria" panose="02040503050406030204" pitchFamily="18" charset="0"/>
              </a:rPr>
              <a:t>Impacto do eSocial - Gestão</a:t>
            </a:r>
            <a:endParaRPr lang="en-US" sz="3600" dirty="0">
              <a:solidFill>
                <a:schemeClr val="bg1"/>
              </a:solidFill>
              <a:latin typeface="Cambria" panose="02040503050406030204" pitchFamily="18" charset="0"/>
            </a:endParaRPr>
          </a:p>
        </p:txBody>
      </p:sp>
      <p:sp>
        <p:nvSpPr>
          <p:cNvPr id="3" name="Footer Placeholder 2"/>
          <p:cNvSpPr>
            <a:spLocks noGrp="1"/>
          </p:cNvSpPr>
          <p:nvPr>
            <p:ph type="ftr" sz="quarter" idx="11"/>
          </p:nvPr>
        </p:nvSpPr>
        <p:spPr/>
        <p:txBody>
          <a:bodyPr/>
          <a:lstStyle/>
          <a:p>
            <a:r>
              <a:rPr lang="pt-BR" smtClean="0"/>
              <a:t>www.consortecursos.com.br -  contato@consortecursos.com.br</a:t>
            </a:r>
            <a:endParaRPr lang="pt-BR"/>
          </a:p>
        </p:txBody>
      </p:sp>
    </p:spTree>
    <p:extLst>
      <p:ext uri="{BB962C8B-B14F-4D97-AF65-F5344CB8AC3E}">
        <p14:creationId xmlns:p14="http://schemas.microsoft.com/office/powerpoint/2010/main" val="92517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2662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C180D05E-8C38-45E2-9212-3FCD0375478F}" type="slidenum">
              <a:rPr lang="pt-BR" altLang="pt-BR" sz="1200">
                <a:solidFill>
                  <a:srgbClr val="8F989C"/>
                </a:solidFill>
              </a:rPr>
              <a:pPr>
                <a:spcBef>
                  <a:spcPct val="0"/>
                </a:spcBef>
                <a:buFontTx/>
                <a:buNone/>
              </a:pPr>
              <a:t>17</a:t>
            </a:fld>
            <a:endParaRPr lang="pt-BR" altLang="pt-BR" sz="1200">
              <a:solidFill>
                <a:srgbClr val="8F989C"/>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62939001"/>
              </p:ext>
            </p:extLst>
          </p:nvPr>
        </p:nvGraphicFramePr>
        <p:xfrm>
          <a:off x="836023" y="188914"/>
          <a:ext cx="10189027" cy="5895976"/>
        </p:xfrm>
        <a:graphic>
          <a:graphicData uri="http://schemas.openxmlformats.org/drawingml/2006/table">
            <a:tbl>
              <a:tblPr>
                <a:tableStyleId>{5C22544A-7EE6-4342-B048-85BDC9FD1C3A}</a:tableStyleId>
              </a:tblPr>
              <a:tblGrid>
                <a:gridCol w="949747">
                  <a:extLst>
                    <a:ext uri="{9D8B030D-6E8A-4147-A177-3AD203B41FA5}">
                      <a16:colId xmlns:a16="http://schemas.microsoft.com/office/drawing/2014/main" val="20000"/>
                    </a:ext>
                  </a:extLst>
                </a:gridCol>
                <a:gridCol w="9239280">
                  <a:extLst>
                    <a:ext uri="{9D8B030D-6E8A-4147-A177-3AD203B41FA5}">
                      <a16:colId xmlns:a16="http://schemas.microsoft.com/office/drawing/2014/main" val="20001"/>
                    </a:ext>
                  </a:extLst>
                </a:gridCol>
              </a:tblGrid>
              <a:tr h="493071">
                <a:tc>
                  <a:txBody>
                    <a:bodyPr/>
                    <a:lstStyle/>
                    <a:p>
                      <a:pPr algn="ctr" fontAlgn="b"/>
                      <a:r>
                        <a:rPr lang="pt-BR" sz="2400" b="1" i="0" u="none" strike="noStrike" dirty="0" smtClean="0">
                          <a:solidFill>
                            <a:srgbClr val="0520E9"/>
                          </a:solidFill>
                          <a:effectLst/>
                          <a:latin typeface="Cambria" panose="02040503050406030204" pitchFamily="18" charset="0"/>
                        </a:rPr>
                        <a:t>13</a:t>
                      </a:r>
                      <a:endParaRPr lang="pt-BR" sz="2400" b="1" i="0" u="none" strike="noStrike" dirty="0">
                        <a:solidFill>
                          <a:srgbClr val="0520E9"/>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400" b="1" dirty="0" smtClean="0">
                          <a:solidFill>
                            <a:schemeClr val="bg2">
                              <a:lumMod val="10000"/>
                            </a:schemeClr>
                          </a:solidFill>
                          <a:effectLst/>
                          <a:latin typeface="Cambria" panose="02040503050406030204" pitchFamily="18" charset="0"/>
                          <a:ea typeface="Times New Roman"/>
                        </a:rPr>
                        <a:t>Parte do corpo atingida</a:t>
                      </a:r>
                      <a:endParaRPr lang="pt-BR" sz="2400" b="1" i="0" u="none" strike="noStrike" dirty="0">
                        <a:solidFill>
                          <a:schemeClr val="bg2">
                            <a:lumMod val="10000"/>
                          </a:schemeClr>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37925">
                <a:tc>
                  <a:txBody>
                    <a:bodyPr/>
                    <a:lstStyle/>
                    <a:p>
                      <a:pPr algn="ctr" fontAlgn="b"/>
                      <a:r>
                        <a:rPr lang="pt-BR" sz="2400" b="1" i="0" u="none" strike="noStrike" dirty="0" smtClean="0">
                          <a:solidFill>
                            <a:srgbClr val="0520E9"/>
                          </a:solidFill>
                          <a:effectLst/>
                          <a:latin typeface="Cambria" panose="02040503050406030204" pitchFamily="18" charset="0"/>
                        </a:rPr>
                        <a:t>14</a:t>
                      </a:r>
                      <a:endParaRPr lang="pt-BR" sz="2400" b="1" i="0" u="none" strike="noStrike" dirty="0">
                        <a:solidFill>
                          <a:srgbClr val="0520E9"/>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pt-BR" sz="2400" b="1" kern="1200" dirty="0" smtClean="0">
                          <a:solidFill>
                            <a:schemeClr val="bg2">
                              <a:lumMod val="10000"/>
                            </a:schemeClr>
                          </a:solidFill>
                          <a:effectLst/>
                          <a:latin typeface="Cambria" panose="02040503050406030204" pitchFamily="18" charset="0"/>
                          <a:ea typeface="+mn-ea"/>
                          <a:cs typeface="+mn-cs"/>
                        </a:rPr>
                        <a:t>Agente Causador do Acidente de Trabalho</a:t>
                      </a:r>
                      <a:endParaRPr lang="pt-BR" sz="2400" b="1" i="0" u="none" strike="noStrike" dirty="0">
                        <a:solidFill>
                          <a:schemeClr val="bg2">
                            <a:lumMod val="10000"/>
                          </a:schemeClr>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731535">
                <a:tc>
                  <a:txBody>
                    <a:bodyPr/>
                    <a:lstStyle/>
                    <a:p>
                      <a:pPr lvl="0" algn="ctr" fontAlgn="b"/>
                      <a:r>
                        <a:rPr lang="pt-BR" sz="2400" b="1" i="0" u="none" strike="noStrike" dirty="0" smtClean="0">
                          <a:solidFill>
                            <a:srgbClr val="0520E9"/>
                          </a:solidFill>
                          <a:effectLst/>
                          <a:latin typeface="Cambria" panose="02040503050406030204" pitchFamily="18" charset="0"/>
                        </a:rPr>
                        <a:t>15</a:t>
                      </a:r>
                      <a:endParaRPr lang="pt-BR" sz="2400" b="1" i="0" u="none" strike="noStrike" dirty="0">
                        <a:solidFill>
                          <a:srgbClr val="0520E9"/>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2400" b="1" kern="1200" dirty="0" smtClean="0">
                          <a:solidFill>
                            <a:schemeClr val="bg2">
                              <a:lumMod val="10000"/>
                            </a:schemeClr>
                          </a:solidFill>
                          <a:effectLst/>
                          <a:latin typeface="Cambria" panose="02040503050406030204" pitchFamily="18" charset="0"/>
                          <a:ea typeface="+mn-ea"/>
                          <a:cs typeface="+mn-cs"/>
                        </a:rPr>
                        <a:t>Agente Causador / Situação Geradora de Doença Profissional</a:t>
                      </a:r>
                      <a:endParaRPr lang="pt-BR" sz="2400" b="1" i="0" u="none" strike="noStrike" dirty="0">
                        <a:solidFill>
                          <a:schemeClr val="bg2">
                            <a:lumMod val="10000"/>
                          </a:schemeClr>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3071">
                <a:tc>
                  <a:txBody>
                    <a:bodyPr/>
                    <a:lstStyle/>
                    <a:p>
                      <a:pPr algn="ctr" fontAlgn="b"/>
                      <a:r>
                        <a:rPr lang="pt-BR" sz="2400" b="1" i="0" u="none" strike="noStrike" dirty="0" smtClean="0">
                          <a:solidFill>
                            <a:srgbClr val="0520E9"/>
                          </a:solidFill>
                          <a:effectLst/>
                          <a:latin typeface="Cambria" panose="02040503050406030204" pitchFamily="18" charset="0"/>
                        </a:rPr>
                        <a:t>16</a:t>
                      </a:r>
                      <a:endParaRPr lang="pt-BR" sz="2400" b="1" i="0" u="none" strike="noStrike" dirty="0">
                        <a:solidFill>
                          <a:srgbClr val="0520E9"/>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pt-BR" sz="2400" b="1" kern="1200" dirty="0" smtClean="0">
                          <a:solidFill>
                            <a:schemeClr val="bg2">
                              <a:lumMod val="10000"/>
                            </a:schemeClr>
                          </a:solidFill>
                          <a:effectLst/>
                          <a:latin typeface="Cambria" panose="02040503050406030204" pitchFamily="18" charset="0"/>
                          <a:ea typeface="+mn-ea"/>
                          <a:cs typeface="+mn-cs"/>
                        </a:rPr>
                        <a:t>Situação Geradora do Acidente de Trabalho</a:t>
                      </a:r>
                      <a:endParaRPr lang="pt-BR" sz="2400" b="1" i="0" u="none" strike="noStrike" dirty="0">
                        <a:solidFill>
                          <a:schemeClr val="bg2">
                            <a:lumMod val="10000"/>
                          </a:schemeClr>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93071">
                <a:tc>
                  <a:txBody>
                    <a:bodyPr/>
                    <a:lstStyle/>
                    <a:p>
                      <a:pPr algn="ctr" fontAlgn="b"/>
                      <a:r>
                        <a:rPr lang="pt-BR" sz="2400" b="1" i="0" u="none" strike="noStrike" dirty="0" smtClean="0">
                          <a:solidFill>
                            <a:srgbClr val="0520E9"/>
                          </a:solidFill>
                          <a:effectLst/>
                          <a:latin typeface="Cambria" panose="02040503050406030204" pitchFamily="18" charset="0"/>
                        </a:rPr>
                        <a:t>17</a:t>
                      </a:r>
                      <a:endParaRPr lang="pt-BR" sz="2400" b="1" i="0" u="none" strike="noStrike" dirty="0">
                        <a:solidFill>
                          <a:srgbClr val="0520E9"/>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2400" b="1" kern="1200" dirty="0" smtClean="0">
                          <a:solidFill>
                            <a:schemeClr val="bg2">
                              <a:lumMod val="10000"/>
                            </a:schemeClr>
                          </a:solidFill>
                          <a:effectLst/>
                          <a:latin typeface="Cambria" panose="02040503050406030204" pitchFamily="18" charset="0"/>
                          <a:ea typeface="+mn-ea"/>
                          <a:cs typeface="+mn-cs"/>
                        </a:rPr>
                        <a:t>Descrição da Natureza da Lesão</a:t>
                      </a:r>
                      <a:endParaRPr lang="pt-BR" sz="2400" b="1" i="0" u="none" strike="noStrike" dirty="0">
                        <a:solidFill>
                          <a:schemeClr val="bg2">
                            <a:lumMod val="10000"/>
                          </a:schemeClr>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3071">
                <a:tc>
                  <a:txBody>
                    <a:bodyPr/>
                    <a:lstStyle/>
                    <a:p>
                      <a:pPr algn="ctr" fontAlgn="b"/>
                      <a:r>
                        <a:rPr lang="pt-BR" sz="2400" b="1" i="0" u="none" strike="noStrike" dirty="0" smtClean="0">
                          <a:solidFill>
                            <a:srgbClr val="0520E9"/>
                          </a:solidFill>
                          <a:effectLst/>
                          <a:latin typeface="Cambria" panose="02040503050406030204" pitchFamily="18" charset="0"/>
                        </a:rPr>
                        <a:t>18</a:t>
                      </a:r>
                      <a:endParaRPr lang="pt-BR" sz="2400" b="1" i="0" u="none" strike="noStrike" dirty="0">
                        <a:solidFill>
                          <a:srgbClr val="0520E9"/>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pt-BR" sz="2400" b="1" kern="1200" dirty="0" smtClean="0">
                          <a:solidFill>
                            <a:schemeClr val="bg2">
                              <a:lumMod val="10000"/>
                            </a:schemeClr>
                          </a:solidFill>
                          <a:effectLst/>
                          <a:latin typeface="Cambria" panose="02040503050406030204" pitchFamily="18" charset="0"/>
                          <a:ea typeface="+mn-ea"/>
                          <a:cs typeface="+mn-cs"/>
                        </a:rPr>
                        <a:t>Motivos de Afastamento</a:t>
                      </a:r>
                      <a:endParaRPr lang="pt-BR" sz="2400" b="1" i="0" u="none" strike="noStrike" dirty="0">
                        <a:solidFill>
                          <a:schemeClr val="bg2">
                            <a:lumMod val="10000"/>
                          </a:schemeClr>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493071">
                <a:tc>
                  <a:txBody>
                    <a:bodyPr/>
                    <a:lstStyle/>
                    <a:p>
                      <a:pPr algn="ctr" fontAlgn="b"/>
                      <a:r>
                        <a:rPr lang="pt-BR" sz="2400" b="1" i="0" u="none" strike="noStrike" dirty="0" smtClean="0">
                          <a:solidFill>
                            <a:srgbClr val="0520E9"/>
                          </a:solidFill>
                          <a:effectLst/>
                          <a:latin typeface="Cambria" panose="02040503050406030204" pitchFamily="18" charset="0"/>
                        </a:rPr>
                        <a:t>19</a:t>
                      </a:r>
                      <a:endParaRPr lang="en-US" sz="2400" b="1" i="0" u="none" strike="noStrike" dirty="0">
                        <a:solidFill>
                          <a:srgbClr val="0520E9"/>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2400" b="1" kern="1200" dirty="0" smtClean="0">
                          <a:solidFill>
                            <a:schemeClr val="bg2">
                              <a:lumMod val="10000"/>
                            </a:schemeClr>
                          </a:solidFill>
                          <a:effectLst/>
                          <a:latin typeface="Cambria" panose="02040503050406030204" pitchFamily="18" charset="0"/>
                          <a:ea typeface="+mn-ea"/>
                          <a:cs typeface="+mn-cs"/>
                        </a:rPr>
                        <a:t>Motivos de Desligamento</a:t>
                      </a:r>
                      <a:endParaRPr lang="en-US" sz="2400" b="1" i="0" u="none" strike="noStrike" dirty="0">
                        <a:solidFill>
                          <a:schemeClr val="bg2">
                            <a:lumMod val="10000"/>
                          </a:schemeClr>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93071">
                <a:tc>
                  <a:txBody>
                    <a:bodyPr/>
                    <a:lstStyle/>
                    <a:p>
                      <a:pPr algn="ctr" fontAlgn="b"/>
                      <a:r>
                        <a:rPr lang="pt-BR" sz="2400" b="1" i="0" u="none" strike="noStrike" dirty="0" smtClean="0">
                          <a:solidFill>
                            <a:srgbClr val="0520E9"/>
                          </a:solidFill>
                          <a:effectLst/>
                          <a:latin typeface="Cambria" panose="02040503050406030204" pitchFamily="18" charset="0"/>
                        </a:rPr>
                        <a:t>20</a:t>
                      </a:r>
                      <a:endParaRPr lang="pt-BR" sz="2400" b="1" i="0" u="none" strike="noStrike" dirty="0">
                        <a:solidFill>
                          <a:srgbClr val="0520E9"/>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pt-BR" sz="2400" b="1" kern="1200" dirty="0" smtClean="0">
                          <a:solidFill>
                            <a:schemeClr val="bg2">
                              <a:lumMod val="10000"/>
                            </a:schemeClr>
                          </a:solidFill>
                          <a:effectLst/>
                          <a:latin typeface="Cambria" panose="02040503050406030204" pitchFamily="18" charset="0"/>
                          <a:ea typeface="+mn-ea"/>
                          <a:cs typeface="+mn-cs"/>
                        </a:rPr>
                        <a:t>Tipos de Logradouro</a:t>
                      </a:r>
                      <a:endParaRPr lang="pt-BR" sz="2400" b="1" i="0" u="none" strike="noStrike" dirty="0">
                        <a:solidFill>
                          <a:schemeClr val="bg2">
                            <a:lumMod val="10000"/>
                          </a:schemeClr>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493071">
                <a:tc>
                  <a:txBody>
                    <a:bodyPr/>
                    <a:lstStyle/>
                    <a:p>
                      <a:pPr algn="ctr" fontAlgn="b"/>
                      <a:r>
                        <a:rPr lang="pt-BR" sz="2400" b="1" i="0" u="none" strike="noStrike" dirty="0" smtClean="0">
                          <a:solidFill>
                            <a:srgbClr val="0520E9"/>
                          </a:solidFill>
                          <a:effectLst/>
                          <a:latin typeface="Cambria" panose="02040503050406030204" pitchFamily="18" charset="0"/>
                        </a:rPr>
                        <a:t>21</a:t>
                      </a:r>
                      <a:endParaRPr lang="pt-BR" sz="2400" b="1" i="0" u="none" strike="noStrike" dirty="0">
                        <a:solidFill>
                          <a:srgbClr val="0520E9"/>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pt-BR" sz="2400" b="1" kern="1200" dirty="0" smtClean="0">
                          <a:solidFill>
                            <a:schemeClr val="bg2">
                              <a:lumMod val="10000"/>
                            </a:schemeClr>
                          </a:solidFill>
                          <a:effectLst/>
                          <a:latin typeface="Cambria" panose="02040503050406030204" pitchFamily="18" charset="0"/>
                          <a:ea typeface="+mn-ea"/>
                          <a:cs typeface="+mn-cs"/>
                        </a:rPr>
                        <a:t>Natureza Jurídica</a:t>
                      </a:r>
                      <a:endParaRPr lang="pt-BR" sz="2400" b="1" i="0" u="none" strike="noStrike" dirty="0">
                        <a:solidFill>
                          <a:schemeClr val="bg2">
                            <a:lumMod val="10000"/>
                          </a:schemeClr>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581948">
                <a:tc>
                  <a:txBody>
                    <a:bodyPr/>
                    <a:lstStyle/>
                    <a:p>
                      <a:pPr algn="ctr" fontAlgn="b"/>
                      <a:r>
                        <a:rPr lang="pt-BR" sz="2400" b="1" i="0" u="none" strike="noStrike" dirty="0" smtClean="0">
                          <a:solidFill>
                            <a:srgbClr val="0520E9"/>
                          </a:solidFill>
                          <a:effectLst/>
                          <a:latin typeface="Cambria" panose="02040503050406030204" pitchFamily="18" charset="0"/>
                        </a:rPr>
                        <a:t>22</a:t>
                      </a:r>
                      <a:endParaRPr lang="pt-BR" sz="2400" b="1" i="0" u="none" strike="noStrike" dirty="0">
                        <a:solidFill>
                          <a:srgbClr val="0520E9"/>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2400" b="1" kern="1200" dirty="0" smtClean="0">
                          <a:solidFill>
                            <a:schemeClr val="bg2">
                              <a:lumMod val="10000"/>
                            </a:schemeClr>
                          </a:solidFill>
                          <a:effectLst/>
                          <a:latin typeface="Cambria" panose="02040503050406030204" pitchFamily="18" charset="0"/>
                          <a:ea typeface="+mn-ea"/>
                          <a:cs typeface="+mn-cs"/>
                        </a:rPr>
                        <a:t>Compatibilidade entre FPAS e Classificação Tributária</a:t>
                      </a:r>
                      <a:endParaRPr lang="pt-BR" sz="2400" b="1" i="0" u="none" strike="noStrike" dirty="0">
                        <a:solidFill>
                          <a:schemeClr val="bg2">
                            <a:lumMod val="10000"/>
                          </a:schemeClr>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93071">
                <a:tc>
                  <a:txBody>
                    <a:bodyPr/>
                    <a:lstStyle/>
                    <a:p>
                      <a:pPr algn="ctr" fontAlgn="b"/>
                      <a:r>
                        <a:rPr lang="pt-BR" sz="2400" b="1" i="0" u="none" strike="noStrike" dirty="0" smtClean="0">
                          <a:solidFill>
                            <a:srgbClr val="0520E9"/>
                          </a:solidFill>
                          <a:effectLst/>
                          <a:latin typeface="Cambria" panose="02040503050406030204" pitchFamily="18" charset="0"/>
                        </a:rPr>
                        <a:t>23</a:t>
                      </a:r>
                      <a:endParaRPr lang="pt-BR" sz="2400" b="1" i="0" u="none" strike="noStrike" dirty="0">
                        <a:solidFill>
                          <a:srgbClr val="0520E9"/>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pt-BR" sz="2400" b="1" kern="1200" dirty="0" smtClean="0">
                          <a:solidFill>
                            <a:schemeClr val="bg2">
                              <a:lumMod val="10000"/>
                            </a:schemeClr>
                          </a:solidFill>
                          <a:effectLst/>
                          <a:latin typeface="Cambria" panose="02040503050406030204" pitchFamily="18" charset="0"/>
                          <a:ea typeface="+mn-ea"/>
                          <a:cs typeface="+mn-cs"/>
                        </a:rPr>
                        <a:t>Fatores de Riscos do Meio Ambiente do Trabalho</a:t>
                      </a:r>
                      <a:endParaRPr lang="pt-BR" sz="2400" b="1" i="0" u="none" strike="noStrike" dirty="0">
                        <a:solidFill>
                          <a:srgbClr val="FF0000"/>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2920987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992313" y="188914"/>
            <a:ext cx="8229600" cy="993775"/>
          </a:xfrm>
          <a:solidFill>
            <a:srgbClr val="1B1684"/>
          </a:solidFill>
          <a:ln w="38100">
            <a:solidFill>
              <a:schemeClr val="bg2">
                <a:lumMod val="10000"/>
              </a:schemeClr>
            </a:solidFill>
          </a:ln>
        </p:spPr>
        <p:txBody>
          <a:bodyPr>
            <a:normAutofit fontScale="90000"/>
          </a:bodyPr>
          <a:lstStyle/>
          <a:p>
            <a:pPr algn="ctr">
              <a:defRPr/>
            </a:pPr>
            <a:r>
              <a:rPr lang="pt-BR" altLang="en-US" sz="3400" dirty="0">
                <a:solidFill>
                  <a:schemeClr val="bg1"/>
                </a:solidFill>
                <a:effectLst>
                  <a:outerShdw blurRad="38100" dist="38100" dir="2700000" algn="tl">
                    <a:srgbClr val="000000">
                      <a:alpha val="43137"/>
                    </a:srgbClr>
                  </a:outerShdw>
                </a:effectLst>
                <a:latin typeface="Trebuchet MS" panose="020B0603020202020204" pitchFamily="34" charset="0"/>
              </a:rPr>
              <a:t>Estrutura Governança</a:t>
            </a:r>
            <a:br>
              <a:rPr lang="pt-BR" altLang="en-US" sz="3400" dirty="0">
                <a:solidFill>
                  <a:schemeClr val="bg1"/>
                </a:solidFill>
                <a:effectLst>
                  <a:outerShdw blurRad="38100" dist="38100" dir="2700000" algn="tl">
                    <a:srgbClr val="000000">
                      <a:alpha val="43137"/>
                    </a:srgbClr>
                  </a:outerShdw>
                </a:effectLst>
                <a:latin typeface="Trebuchet MS" panose="020B0603020202020204" pitchFamily="34" charset="0"/>
              </a:rPr>
            </a:br>
            <a:r>
              <a:rPr lang="pt-BR" altLang="en-US" sz="3400" dirty="0">
                <a:solidFill>
                  <a:schemeClr val="bg1"/>
                </a:solidFill>
                <a:effectLst>
                  <a:outerShdw blurRad="38100" dist="38100" dir="2700000" algn="tl">
                    <a:srgbClr val="000000">
                      <a:alpha val="43137"/>
                    </a:srgbClr>
                  </a:outerShdw>
                </a:effectLst>
                <a:latin typeface="Trebuchet MS" panose="020B0603020202020204" pitchFamily="34" charset="0"/>
              </a:rPr>
              <a:t>Mudança de Comportamento</a:t>
            </a:r>
            <a:endParaRPr lang="en-US" altLang="en-US" sz="34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3" name="Content Placeholder 2"/>
          <p:cNvSpPr>
            <a:spLocks noGrp="1"/>
          </p:cNvSpPr>
          <p:nvPr>
            <p:ph idx="1"/>
          </p:nvPr>
        </p:nvSpPr>
        <p:spPr>
          <a:xfrm>
            <a:off x="966650" y="1484314"/>
            <a:ext cx="10189029" cy="4968875"/>
          </a:xfrm>
          <a:solidFill>
            <a:schemeClr val="bg1"/>
          </a:solidFill>
          <a:ln w="28575">
            <a:solidFill>
              <a:schemeClr val="tx2">
                <a:lumMod val="50000"/>
              </a:schemeClr>
            </a:solidFill>
          </a:ln>
        </p:spPr>
        <p:txBody>
          <a:bodyPr/>
          <a:lstStyle/>
          <a:p>
            <a:pPr algn="just">
              <a:buFont typeface="Wingdings" panose="05000000000000000000" pitchFamily="2" charset="2"/>
              <a:buChar char="q"/>
              <a:defRPr/>
            </a:pPr>
            <a:r>
              <a:rPr lang="pt-BR" sz="2500" dirty="0">
                <a:solidFill>
                  <a:srgbClr val="1B1684"/>
                </a:solidFill>
              </a:rPr>
              <a:t>“O eSocial está no ambiente de negócios e terá grande impacto na gestão e na governança das empresas”,</a:t>
            </a:r>
          </a:p>
          <a:p>
            <a:pPr algn="just">
              <a:buFont typeface="Wingdings" panose="05000000000000000000" pitchFamily="2" charset="2"/>
              <a:buChar char="q"/>
              <a:defRPr/>
            </a:pPr>
            <a:r>
              <a:rPr lang="pt-BR" sz="2500" dirty="0">
                <a:solidFill>
                  <a:srgbClr val="1B1684"/>
                </a:solidFill>
              </a:rPr>
              <a:t>“ O eSocial reduzirá a burocracia, mas aumentará a responsabilidade das empresas no envio de informações</a:t>
            </a:r>
            <a:r>
              <a:rPr lang="pt-BR" sz="2500" b="1" dirty="0">
                <a:solidFill>
                  <a:srgbClr val="1B1684"/>
                </a:solidFill>
              </a:rPr>
              <a:t>“</a:t>
            </a:r>
          </a:p>
          <a:p>
            <a:pPr algn="ctr">
              <a:buFont typeface="Wingdings" panose="05000000000000000000" pitchFamily="2" charset="2"/>
              <a:buChar char="Ø"/>
              <a:defRPr/>
            </a:pPr>
            <a:r>
              <a:rPr lang="pt-BR" sz="2500" i="1" dirty="0">
                <a:solidFill>
                  <a:schemeClr val="bg2">
                    <a:lumMod val="10000"/>
                  </a:schemeClr>
                </a:solidFill>
                <a:cs typeface="Calibri" panose="020F0502020204030204" pitchFamily="34" charset="0"/>
              </a:rPr>
              <a:t>Avaliar potencial de melhoria na estrutura organizacional e interação entre as áreas, com redefinição de papéis e responsabilidade para garantir a correta adequação ao eSocial.</a:t>
            </a:r>
          </a:p>
          <a:p>
            <a:pPr algn="ctr">
              <a:buFont typeface="Wingdings" panose="05000000000000000000" pitchFamily="2" charset="2"/>
              <a:buChar char="Ø"/>
              <a:defRPr/>
            </a:pPr>
            <a:r>
              <a:rPr lang="pt-BR" sz="2500" i="1" dirty="0">
                <a:solidFill>
                  <a:schemeClr val="bg2">
                    <a:lumMod val="10000"/>
                  </a:schemeClr>
                </a:solidFill>
                <a:cs typeface="Calibri" panose="020F0502020204030204" pitchFamily="34" charset="0"/>
              </a:rPr>
              <a:t>Nivel de conhecimento sobre o que representa e quais os impactos do esocial para a empresa. </a:t>
            </a:r>
          </a:p>
          <a:p>
            <a:pPr algn="ctr">
              <a:buFont typeface="Wingdings" panose="05000000000000000000" pitchFamily="2" charset="2"/>
              <a:buChar char="Ø"/>
              <a:defRPr/>
            </a:pPr>
            <a:r>
              <a:rPr lang="pt-BR" sz="2500" i="1" dirty="0">
                <a:solidFill>
                  <a:schemeClr val="bg2">
                    <a:lumMod val="10000"/>
                  </a:schemeClr>
                </a:solidFill>
                <a:cs typeface="Calibri" panose="020F0502020204030204" pitchFamily="34" charset="0"/>
              </a:rPr>
              <a:t>O que Muda nos processos e qual o papel desempenhado por cada agente envolvido no processo de mudança</a:t>
            </a:r>
            <a:r>
              <a:rPr lang="pt-BR" sz="2500" dirty="0">
                <a:solidFill>
                  <a:schemeClr val="bg2">
                    <a:lumMod val="10000"/>
                  </a:schemeClr>
                </a:solidFill>
                <a:cs typeface="Calibri" panose="020F0502020204030204" pitchFamily="34" charset="0"/>
              </a:rPr>
              <a:t>.</a:t>
            </a:r>
            <a:endParaRPr lang="en-US" sz="2500" dirty="0">
              <a:solidFill>
                <a:schemeClr val="bg2">
                  <a:lumMod val="10000"/>
                </a:schemeClr>
              </a:solidFill>
              <a:cs typeface="Calibri" panose="020F0502020204030204" pitchFamily="34" charset="0"/>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331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FEABB00E-4A7B-4500-86C4-164577A850F5}" type="slidenum">
              <a:rPr lang="pt-BR" altLang="pt-BR" sz="1200">
                <a:solidFill>
                  <a:srgbClr val="8F989C"/>
                </a:solidFill>
              </a:rPr>
              <a:pPr>
                <a:spcBef>
                  <a:spcPct val="0"/>
                </a:spcBef>
                <a:buFontTx/>
                <a:buNone/>
              </a:pPr>
              <a:t>170</a:t>
            </a:fld>
            <a:endParaRPr lang="pt-BR" altLang="pt-BR" sz="1200">
              <a:solidFill>
                <a:srgbClr val="8F989C"/>
              </a:solidFill>
            </a:endParaRPr>
          </a:p>
        </p:txBody>
      </p:sp>
    </p:spTree>
    <p:extLst>
      <p:ext uri="{BB962C8B-B14F-4D97-AF65-F5344CB8AC3E}">
        <p14:creationId xmlns:p14="http://schemas.microsoft.com/office/powerpoint/2010/main" val="408942537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981200" y="274638"/>
            <a:ext cx="8229600" cy="850900"/>
          </a:xfrm>
          <a:solidFill>
            <a:srgbClr val="1B1684"/>
          </a:solidFill>
          <a:ln w="28575">
            <a:solidFill>
              <a:schemeClr val="bg2">
                <a:lumMod val="10000"/>
              </a:schemeClr>
            </a:solidFill>
          </a:ln>
        </p:spPr>
        <p:txBody>
          <a:bodyPr/>
          <a:lstStyle/>
          <a:p>
            <a:pPr>
              <a:defRPr/>
            </a:pPr>
            <a:r>
              <a:rPr lang="pt-BR" sz="3600" dirty="0">
                <a:solidFill>
                  <a:schemeClr val="bg1"/>
                </a:solidFill>
                <a:effectLst>
                  <a:outerShdw blurRad="38100" dist="38100" dir="2700000" algn="tl">
                    <a:srgbClr val="000000">
                      <a:alpha val="43137"/>
                    </a:srgbClr>
                  </a:outerShdw>
                </a:effectLst>
                <a:latin typeface="Trebuchet MS" panose="020B0603020202020204" pitchFamily="34" charset="0"/>
              </a:rPr>
              <a:t>Revisão </a:t>
            </a:r>
            <a:r>
              <a:rPr lang="pt-BR" sz="3600" dirty="0" smtClean="0">
                <a:solidFill>
                  <a:schemeClr val="bg1"/>
                </a:solidFill>
                <a:effectLst>
                  <a:outerShdw blurRad="38100" dist="38100" dir="2700000" algn="tl">
                    <a:srgbClr val="000000">
                      <a:alpha val="43137"/>
                    </a:srgbClr>
                  </a:outerShdw>
                </a:effectLst>
                <a:latin typeface="Trebuchet MS" panose="020B0603020202020204" pitchFamily="34" charset="0"/>
              </a:rPr>
              <a:t>LegaL</a:t>
            </a:r>
            <a:endParaRPr lang="en-US" altLang="en-US" sz="3600" b="1"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3" name="Content Placeholder 2"/>
          <p:cNvSpPr>
            <a:spLocks noGrp="1"/>
          </p:cNvSpPr>
          <p:nvPr>
            <p:ph idx="1"/>
          </p:nvPr>
        </p:nvSpPr>
        <p:spPr>
          <a:xfrm>
            <a:off x="1045029" y="1484313"/>
            <a:ext cx="10032274" cy="4824412"/>
          </a:xfrm>
          <a:solidFill>
            <a:schemeClr val="bg1"/>
          </a:solidFill>
          <a:ln w="28575">
            <a:solidFill>
              <a:schemeClr val="bg2">
                <a:lumMod val="10000"/>
              </a:schemeClr>
            </a:solidFill>
          </a:ln>
        </p:spPr>
        <p:txBody>
          <a:bodyPr/>
          <a:lstStyle/>
          <a:p>
            <a:pPr algn="just">
              <a:defRPr/>
            </a:pPr>
            <a:r>
              <a:rPr lang="pt-BR" sz="2600" i="1" dirty="0">
                <a:solidFill>
                  <a:schemeClr val="bg2">
                    <a:lumMod val="10000"/>
                  </a:schemeClr>
                </a:solidFill>
                <a:cs typeface="Calibri" panose="020F0502020204030204" pitchFamily="34" charset="0"/>
              </a:rPr>
              <a:t>Identificar pontos de vulnerabilidade que podem expor inconsistência e ou fragiliades nas práticas trabalhistas e previdenciárias da empresa, ocasionando ações fiscalizatórias pelas autoridades competentes.</a:t>
            </a:r>
          </a:p>
          <a:p>
            <a:pPr algn="just">
              <a:buFont typeface="Wingdings" panose="05000000000000000000" pitchFamily="2" charset="2"/>
              <a:buChar char="Ø"/>
              <a:defRPr/>
            </a:pPr>
            <a:r>
              <a:rPr lang="pt-BR" sz="2600" b="1" i="1" dirty="0">
                <a:solidFill>
                  <a:schemeClr val="bg2">
                    <a:lumMod val="10000"/>
                  </a:schemeClr>
                </a:solidFill>
                <a:cs typeface="Calibri" panose="020F0502020204030204" pitchFamily="34" charset="0"/>
              </a:rPr>
              <a:t>CLT e Normas Complementares;</a:t>
            </a:r>
          </a:p>
          <a:p>
            <a:pPr algn="just">
              <a:buFont typeface="Wingdings" panose="05000000000000000000" pitchFamily="2" charset="2"/>
              <a:buChar char="Ø"/>
              <a:defRPr/>
            </a:pPr>
            <a:r>
              <a:rPr lang="pt-BR" sz="2600" b="1" i="1" dirty="0">
                <a:solidFill>
                  <a:schemeClr val="bg2">
                    <a:lumMod val="10000"/>
                  </a:schemeClr>
                </a:solidFill>
                <a:cs typeface="Calibri" panose="020F0502020204030204" pitchFamily="34" charset="0"/>
              </a:rPr>
              <a:t>NRs – Normas de Segurança e Saúde ocupacional;</a:t>
            </a:r>
          </a:p>
          <a:p>
            <a:pPr algn="just">
              <a:buFont typeface="Wingdings" panose="05000000000000000000" pitchFamily="2" charset="2"/>
              <a:buChar char="Ø"/>
              <a:defRPr/>
            </a:pPr>
            <a:r>
              <a:rPr lang="pt-BR" sz="2600" b="1" i="1" dirty="0">
                <a:solidFill>
                  <a:schemeClr val="bg2">
                    <a:lumMod val="10000"/>
                  </a:schemeClr>
                </a:solidFill>
                <a:cs typeface="Calibri" panose="020F0502020204030204" pitchFamily="34" charset="0"/>
              </a:rPr>
              <a:t>INSS –  Custeio, Retenção e Benefícios;</a:t>
            </a:r>
          </a:p>
          <a:p>
            <a:pPr algn="just">
              <a:buFont typeface="Wingdings" panose="05000000000000000000" pitchFamily="2" charset="2"/>
              <a:buChar char="Ø"/>
              <a:defRPr/>
            </a:pPr>
            <a:r>
              <a:rPr lang="pt-BR" sz="2600" b="1" i="1" dirty="0">
                <a:solidFill>
                  <a:schemeClr val="bg2">
                    <a:lumMod val="10000"/>
                  </a:schemeClr>
                </a:solidFill>
                <a:cs typeface="Calibri" panose="020F0502020204030204" pitchFamily="34" charset="0"/>
              </a:rPr>
              <a:t>IR – Cálculo</a:t>
            </a:r>
          </a:p>
          <a:p>
            <a:pPr algn="just">
              <a:buFont typeface="Wingdings" panose="05000000000000000000" pitchFamily="2" charset="2"/>
              <a:buChar char="Ø"/>
              <a:defRPr/>
            </a:pPr>
            <a:r>
              <a:rPr lang="pt-BR" sz="2600" b="1" i="1" dirty="0">
                <a:solidFill>
                  <a:schemeClr val="bg2">
                    <a:lumMod val="10000"/>
                  </a:schemeClr>
                </a:solidFill>
                <a:cs typeface="Calibri" panose="020F0502020204030204" pitchFamily="34" charset="0"/>
              </a:rPr>
              <a:t>GFIP/FGTS – Auditoria - Recolhimento e informação</a:t>
            </a:r>
          </a:p>
          <a:p>
            <a:pPr marL="0" indent="0" algn="just">
              <a:buNone/>
              <a:defRPr/>
            </a:pPr>
            <a:endParaRPr lang="en-US" b="1" i="1" dirty="0">
              <a:solidFill>
                <a:schemeClr val="bg2">
                  <a:lumMod val="10000"/>
                </a:schemeClr>
              </a:solidFill>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34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E1359395-D80D-4C60-9261-2F67DC3BE2FD}" type="slidenum">
              <a:rPr lang="pt-BR" altLang="pt-BR" sz="1200">
                <a:solidFill>
                  <a:srgbClr val="8F989C"/>
                </a:solidFill>
              </a:rPr>
              <a:pPr>
                <a:spcBef>
                  <a:spcPct val="0"/>
                </a:spcBef>
                <a:buFontTx/>
                <a:buNone/>
              </a:pPr>
              <a:t>171</a:t>
            </a:fld>
            <a:endParaRPr lang="pt-BR" altLang="pt-BR" sz="1200">
              <a:solidFill>
                <a:srgbClr val="8F989C"/>
              </a:solidFill>
            </a:endParaRPr>
          </a:p>
        </p:txBody>
      </p:sp>
    </p:spTree>
    <p:extLst>
      <p:ext uri="{BB962C8B-B14F-4D97-AF65-F5344CB8AC3E}">
        <p14:creationId xmlns:p14="http://schemas.microsoft.com/office/powerpoint/2010/main" val="164479813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981200" y="274639"/>
            <a:ext cx="8229600" cy="993775"/>
          </a:xfrm>
          <a:solidFill>
            <a:srgbClr val="1B1684"/>
          </a:solidFill>
          <a:ln w="28575">
            <a:solidFill>
              <a:schemeClr val="bg2">
                <a:lumMod val="10000"/>
              </a:schemeClr>
            </a:solidFill>
          </a:ln>
        </p:spPr>
        <p:txBody>
          <a:bodyPr/>
          <a:lstStyle/>
          <a:p>
            <a:pPr>
              <a:defRPr/>
            </a:pPr>
            <a:r>
              <a:rPr lang="pt-BR" sz="3600" dirty="0">
                <a:solidFill>
                  <a:schemeClr val="bg1"/>
                </a:solidFill>
                <a:effectLst>
                  <a:outerShdw blurRad="38100" dist="38100" dir="2700000" algn="tl">
                    <a:srgbClr val="000000">
                      <a:alpha val="43137"/>
                    </a:srgbClr>
                  </a:outerShdw>
                </a:effectLst>
                <a:latin typeface="Trebuchet MS" panose="020B0603020202020204" pitchFamily="34" charset="0"/>
              </a:rPr>
              <a:t>Revisão Processos Internos</a:t>
            </a:r>
            <a:endParaRPr lang="en-US" altLang="en-US" sz="36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3" name="Content Placeholder 2"/>
          <p:cNvSpPr>
            <a:spLocks noGrp="1"/>
          </p:cNvSpPr>
          <p:nvPr>
            <p:ph idx="1"/>
          </p:nvPr>
        </p:nvSpPr>
        <p:spPr>
          <a:xfrm>
            <a:off x="914400" y="1484313"/>
            <a:ext cx="10215154" cy="4641850"/>
          </a:xfrm>
          <a:solidFill>
            <a:schemeClr val="bg1"/>
          </a:solidFill>
          <a:ln w="28575">
            <a:solidFill>
              <a:schemeClr val="bg2">
                <a:lumMod val="10000"/>
              </a:schemeClr>
            </a:solidFill>
          </a:ln>
        </p:spPr>
        <p:txBody>
          <a:bodyPr/>
          <a:lstStyle/>
          <a:p>
            <a:pPr>
              <a:buFont typeface="Wingdings" panose="05000000000000000000" pitchFamily="2" charset="2"/>
              <a:buChar char="Ø"/>
              <a:defRPr/>
            </a:pPr>
            <a:r>
              <a:rPr lang="pt-BR" sz="2600" i="1" dirty="0">
                <a:solidFill>
                  <a:schemeClr val="bg2">
                    <a:lumMod val="10000"/>
                  </a:schemeClr>
                </a:solidFill>
                <a:cs typeface="Calibri" panose="020F0502020204030204" pitchFamily="34" charset="0"/>
              </a:rPr>
              <a:t>Analisar processos com foco na efetividade e em controles,com redefinição de fluxos;</a:t>
            </a:r>
          </a:p>
          <a:p>
            <a:pPr>
              <a:buFont typeface="Wingdings" panose="05000000000000000000" pitchFamily="2" charset="2"/>
              <a:buChar char="Ø"/>
              <a:defRPr/>
            </a:pPr>
            <a:r>
              <a:rPr lang="pt-BR" sz="2600" i="1" dirty="0">
                <a:solidFill>
                  <a:schemeClr val="bg2">
                    <a:lumMod val="10000"/>
                  </a:schemeClr>
                </a:solidFill>
                <a:cs typeface="Calibri" panose="020F0502020204030204" pitchFamily="34" charset="0"/>
              </a:rPr>
              <a:t>requisitos funcionais para sistemas, politicas, indicadores e controles chaves, senhas,  para melhorar a gestão e otimizar esforços;</a:t>
            </a:r>
          </a:p>
          <a:p>
            <a:pPr>
              <a:buFont typeface="Wingdings" panose="05000000000000000000" pitchFamily="2" charset="2"/>
              <a:buChar char="Ø"/>
              <a:defRPr/>
            </a:pPr>
            <a:r>
              <a:rPr lang="pt-BR" sz="2600" i="1" dirty="0">
                <a:solidFill>
                  <a:schemeClr val="bg2">
                    <a:lumMod val="10000"/>
                  </a:schemeClr>
                </a:solidFill>
                <a:cs typeface="Calibri" panose="020F0502020204030204" pitchFamily="34" charset="0"/>
              </a:rPr>
              <a:t>Processos Manuais x Ferramentas eletrônicas</a:t>
            </a:r>
          </a:p>
          <a:p>
            <a:pPr>
              <a:buFont typeface="Wingdings" panose="05000000000000000000" pitchFamily="2" charset="2"/>
              <a:buChar char="Ø"/>
              <a:defRPr/>
            </a:pPr>
            <a:r>
              <a:rPr lang="en-US" sz="2600" i="1" dirty="0" err="1">
                <a:solidFill>
                  <a:schemeClr val="bg2">
                    <a:lumMod val="10000"/>
                  </a:schemeClr>
                </a:solidFill>
              </a:rPr>
              <a:t>Fonte</a:t>
            </a:r>
            <a:r>
              <a:rPr lang="en-US" sz="2600" i="1" dirty="0">
                <a:solidFill>
                  <a:schemeClr val="bg2">
                    <a:lumMod val="10000"/>
                  </a:schemeClr>
                </a:solidFill>
              </a:rPr>
              <a:t> de </a:t>
            </a:r>
            <a:r>
              <a:rPr lang="en-US" sz="2600" i="1" dirty="0" err="1">
                <a:solidFill>
                  <a:schemeClr val="bg2">
                    <a:lumMod val="10000"/>
                  </a:schemeClr>
                </a:solidFill>
              </a:rPr>
              <a:t>informação</a:t>
            </a:r>
            <a:r>
              <a:rPr lang="en-US" sz="2600" i="1" dirty="0">
                <a:solidFill>
                  <a:schemeClr val="bg2">
                    <a:lumMod val="10000"/>
                  </a:schemeClr>
                </a:solidFill>
              </a:rPr>
              <a:t> </a:t>
            </a:r>
            <a:r>
              <a:rPr lang="en-US" sz="2600" i="1" dirty="0" err="1">
                <a:solidFill>
                  <a:schemeClr val="bg2">
                    <a:lumMod val="10000"/>
                  </a:schemeClr>
                </a:solidFill>
              </a:rPr>
              <a:t>descentralizada</a:t>
            </a:r>
            <a:r>
              <a:rPr lang="en-US" sz="2600" i="1" dirty="0">
                <a:solidFill>
                  <a:schemeClr val="bg2">
                    <a:lumMod val="10000"/>
                  </a:schemeClr>
                </a:solidFill>
              </a:rPr>
              <a:t> </a:t>
            </a:r>
            <a:r>
              <a:rPr lang="en-US" sz="2600" i="1" dirty="0" err="1">
                <a:solidFill>
                  <a:schemeClr val="bg2">
                    <a:lumMod val="10000"/>
                  </a:schemeClr>
                </a:solidFill>
              </a:rPr>
              <a:t>em</a:t>
            </a:r>
            <a:r>
              <a:rPr lang="en-US" sz="2600" i="1" dirty="0">
                <a:solidFill>
                  <a:schemeClr val="bg2">
                    <a:lumMod val="10000"/>
                  </a:schemeClr>
                </a:solidFill>
              </a:rPr>
              <a:t>  </a:t>
            </a:r>
            <a:r>
              <a:rPr lang="en-US" sz="2600" i="1" dirty="0" err="1">
                <a:solidFill>
                  <a:schemeClr val="bg2">
                    <a:lumMod val="10000"/>
                  </a:schemeClr>
                </a:solidFill>
              </a:rPr>
              <a:t>diversas</a:t>
            </a:r>
            <a:r>
              <a:rPr lang="en-US" sz="2600" i="1" dirty="0">
                <a:solidFill>
                  <a:schemeClr val="bg2">
                    <a:lumMod val="10000"/>
                  </a:schemeClr>
                </a:solidFill>
              </a:rPr>
              <a:t> </a:t>
            </a:r>
            <a:r>
              <a:rPr lang="en-US" sz="2600" i="1" dirty="0" err="1">
                <a:solidFill>
                  <a:schemeClr val="bg2">
                    <a:lumMod val="10000"/>
                  </a:schemeClr>
                </a:solidFill>
              </a:rPr>
              <a:t>Plataformas</a:t>
            </a:r>
            <a:r>
              <a:rPr lang="en-US" sz="2600" i="1" dirty="0">
                <a:solidFill>
                  <a:schemeClr val="bg2">
                    <a:lumMod val="10000"/>
                  </a:schemeClr>
                </a:solidFill>
              </a:rPr>
              <a:t>;</a:t>
            </a:r>
          </a:p>
          <a:p>
            <a:pPr>
              <a:buFont typeface="Wingdings" panose="05000000000000000000" pitchFamily="2" charset="2"/>
              <a:buChar char="Ø"/>
              <a:defRPr/>
            </a:pPr>
            <a:r>
              <a:rPr lang="pt-BR" sz="2600" i="1" dirty="0">
                <a:solidFill>
                  <a:schemeClr val="bg2">
                    <a:lumMod val="10000"/>
                  </a:schemeClr>
                </a:solidFill>
              </a:rPr>
              <a:t>Revisão de procedimentos internos;</a:t>
            </a:r>
          </a:p>
          <a:p>
            <a:pPr>
              <a:buFont typeface="Wingdings" panose="05000000000000000000" pitchFamily="2" charset="2"/>
              <a:buChar char="Ø"/>
              <a:defRPr/>
            </a:pPr>
            <a:r>
              <a:rPr lang="pt-BR" sz="2600" i="1" dirty="0">
                <a:solidFill>
                  <a:schemeClr val="bg2">
                    <a:lumMod val="10000"/>
                  </a:schemeClr>
                </a:solidFill>
              </a:rPr>
              <a:t>Criação de procedimentos de acordo com o esocial..</a:t>
            </a:r>
            <a:endParaRPr lang="en-US" sz="2600" i="1" dirty="0">
              <a:solidFill>
                <a:schemeClr val="bg2">
                  <a:lumMod val="10000"/>
                </a:schemeClr>
              </a:solidFill>
            </a:endParaRPr>
          </a:p>
          <a:p>
            <a:pPr>
              <a:defRPr/>
            </a:pPr>
            <a:endParaRPr lang="en-US" dirty="0">
              <a:solidFill>
                <a:schemeClr val="bg2">
                  <a:lumMod val="10000"/>
                </a:schemeClr>
              </a:solidFill>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351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59E53F8F-C1C8-4430-B6C7-14F62FDDF117}" type="slidenum">
              <a:rPr lang="pt-BR" altLang="pt-BR" sz="1200">
                <a:solidFill>
                  <a:srgbClr val="8F989C"/>
                </a:solidFill>
              </a:rPr>
              <a:pPr>
                <a:spcBef>
                  <a:spcPct val="0"/>
                </a:spcBef>
                <a:buFontTx/>
                <a:buNone/>
              </a:pPr>
              <a:t>172</a:t>
            </a:fld>
            <a:endParaRPr lang="pt-BR" altLang="pt-BR" sz="1200">
              <a:solidFill>
                <a:srgbClr val="8F989C"/>
              </a:solidFill>
            </a:endParaRPr>
          </a:p>
        </p:txBody>
      </p:sp>
    </p:spTree>
    <p:extLst>
      <p:ext uri="{BB962C8B-B14F-4D97-AF65-F5344CB8AC3E}">
        <p14:creationId xmlns:p14="http://schemas.microsoft.com/office/powerpoint/2010/main" val="329475078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1981200" y="188913"/>
            <a:ext cx="8229600" cy="1079500"/>
          </a:xfrm>
          <a:solidFill>
            <a:srgbClr val="1B1684"/>
          </a:solidFill>
        </p:spPr>
        <p:txBody>
          <a:bodyPr/>
          <a:lstStyle/>
          <a:p>
            <a:endParaRPr lang="en-US" altLang="en-US" sz="3200"/>
          </a:p>
        </p:txBody>
      </p:sp>
      <p:sp>
        <p:nvSpPr>
          <p:cNvPr id="3" name="Content Placeholder 2"/>
          <p:cNvSpPr>
            <a:spLocks noGrp="1"/>
          </p:cNvSpPr>
          <p:nvPr>
            <p:ph idx="1"/>
          </p:nvPr>
        </p:nvSpPr>
        <p:spPr>
          <a:xfrm>
            <a:off x="1031966" y="1484313"/>
            <a:ext cx="9940834" cy="4641850"/>
          </a:xfrm>
          <a:solidFill>
            <a:schemeClr val="bg1"/>
          </a:solidFill>
          <a:ln>
            <a:solidFill>
              <a:schemeClr val="accent1"/>
            </a:solidFill>
          </a:ln>
        </p:spPr>
        <p:txBody>
          <a:bodyPr/>
          <a:lstStyle/>
          <a:p>
            <a:pPr>
              <a:buFont typeface="Wingdings" panose="05000000000000000000" pitchFamily="2" charset="2"/>
              <a:buChar char="Ø"/>
              <a:defRPr/>
            </a:pPr>
            <a:r>
              <a:rPr lang="pt-BR" dirty="0">
                <a:solidFill>
                  <a:schemeClr val="bg2">
                    <a:lumMod val="10000"/>
                  </a:schemeClr>
                </a:solidFill>
                <a:cs typeface="Calibri" panose="020F0502020204030204" pitchFamily="34" charset="0"/>
              </a:rPr>
              <a:t>Definir plano de comunicação das mudanças; </a:t>
            </a:r>
          </a:p>
          <a:p>
            <a:pPr>
              <a:buFont typeface="Wingdings" panose="05000000000000000000" pitchFamily="2" charset="2"/>
              <a:buChar char="Ø"/>
              <a:defRPr/>
            </a:pPr>
            <a:r>
              <a:rPr lang="pt-BR" dirty="0">
                <a:solidFill>
                  <a:schemeClr val="bg2">
                    <a:lumMod val="10000"/>
                  </a:schemeClr>
                </a:solidFill>
                <a:cs typeface="Calibri" panose="020F0502020204030204" pitchFamily="34" charset="0"/>
              </a:rPr>
              <a:t>Identificar necessidade de ações de capacitação das pessoas envolvidas no processo;</a:t>
            </a:r>
          </a:p>
          <a:p>
            <a:pPr>
              <a:buFont typeface="Wingdings" panose="05000000000000000000" pitchFamily="2" charset="2"/>
              <a:buChar char="Ø"/>
              <a:defRPr/>
            </a:pPr>
            <a:r>
              <a:rPr lang="pt-BR" dirty="0">
                <a:solidFill>
                  <a:schemeClr val="bg2">
                    <a:lumMod val="10000"/>
                  </a:schemeClr>
                </a:solidFill>
                <a:cs typeface="Calibri" panose="020F0502020204030204" pitchFamily="34" charset="0"/>
              </a:rPr>
              <a:t>Integração dos Gestores nas áreas envolvidas no processo - (adm/produtivo);</a:t>
            </a:r>
          </a:p>
          <a:p>
            <a:pPr>
              <a:buFont typeface="Wingdings" panose="05000000000000000000" pitchFamily="2" charset="2"/>
              <a:buChar char="Ø"/>
              <a:defRPr/>
            </a:pPr>
            <a:r>
              <a:rPr lang="pt-BR" dirty="0">
                <a:solidFill>
                  <a:schemeClr val="bg2">
                    <a:lumMod val="10000"/>
                  </a:schemeClr>
                </a:solidFill>
              </a:rPr>
              <a:t>Mudança de Postura Mental e Profissional  </a:t>
            </a:r>
          </a:p>
          <a:p>
            <a:pPr>
              <a:buFont typeface="Wingdings" panose="05000000000000000000" pitchFamily="2" charset="2"/>
              <a:buChar char="Ø"/>
              <a:defRPr/>
            </a:pPr>
            <a:r>
              <a:rPr lang="pt-BR" b="1" i="1" dirty="0">
                <a:solidFill>
                  <a:schemeClr val="bg2">
                    <a:lumMod val="10000"/>
                  </a:schemeClr>
                </a:solidFill>
              </a:rPr>
              <a:t>Saber quem vai gerenciar o eSocial. “A gestão terá de ser integrada e muito bem controlada   </a:t>
            </a:r>
            <a:endParaRPr lang="en-US" b="1" i="1" dirty="0">
              <a:solidFill>
                <a:schemeClr val="bg2">
                  <a:lumMod val="10000"/>
                </a:schemeClr>
              </a:solidFill>
            </a:endParaRPr>
          </a:p>
          <a:p>
            <a:pPr marL="0" indent="0">
              <a:buNone/>
              <a:defRPr/>
            </a:pPr>
            <a:endParaRPr lang="en-US" dirty="0">
              <a:solidFill>
                <a:schemeClr val="bg2">
                  <a:lumMod val="10000"/>
                </a:schemeClr>
              </a:solidFill>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361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BB4923B9-E04C-4C14-8940-4CBC2EE3E0AA}" type="slidenum">
              <a:rPr lang="pt-BR" altLang="pt-BR" sz="1200">
                <a:solidFill>
                  <a:srgbClr val="8F989C"/>
                </a:solidFill>
              </a:rPr>
              <a:pPr>
                <a:spcBef>
                  <a:spcPct val="0"/>
                </a:spcBef>
                <a:buFontTx/>
                <a:buNone/>
              </a:pPr>
              <a:t>173</a:t>
            </a:fld>
            <a:endParaRPr lang="pt-BR" altLang="pt-BR" sz="1200">
              <a:solidFill>
                <a:srgbClr val="8F989C"/>
              </a:solidFill>
            </a:endParaRPr>
          </a:p>
        </p:txBody>
      </p:sp>
      <p:graphicFrame>
        <p:nvGraphicFramePr>
          <p:cNvPr id="6" name="Diagram 5"/>
          <p:cNvGraphicFramePr/>
          <p:nvPr/>
        </p:nvGraphicFramePr>
        <p:xfrm>
          <a:off x="3143672" y="188640"/>
          <a:ext cx="6552728" cy="122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80098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993775"/>
          </a:xfrm>
          <a:solidFill>
            <a:srgbClr val="1B1684"/>
          </a:solidFill>
        </p:spPr>
        <p:txBody>
          <a:bodyPr/>
          <a:lstStyle/>
          <a:p>
            <a:pPr>
              <a:defRPr/>
            </a:pPr>
            <a:endParaRPr lang="en-US" sz="3200" b="1" dirty="0">
              <a:solidFill>
                <a:schemeClr val="bg2">
                  <a:lumMod val="10000"/>
                </a:schemeClr>
              </a:solidFill>
            </a:endParaRPr>
          </a:p>
        </p:txBody>
      </p:sp>
      <p:sp>
        <p:nvSpPr>
          <p:cNvPr id="3" name="Content Placeholder 2"/>
          <p:cNvSpPr>
            <a:spLocks noGrp="1"/>
          </p:cNvSpPr>
          <p:nvPr>
            <p:ph idx="1"/>
          </p:nvPr>
        </p:nvSpPr>
        <p:spPr>
          <a:xfrm>
            <a:off x="1227909" y="1484313"/>
            <a:ext cx="9940834" cy="4641850"/>
          </a:xfrm>
          <a:solidFill>
            <a:schemeClr val="bg1"/>
          </a:solidFill>
          <a:ln>
            <a:solidFill>
              <a:schemeClr val="accent1"/>
            </a:solidFill>
          </a:ln>
        </p:spPr>
        <p:txBody>
          <a:bodyPr/>
          <a:lstStyle/>
          <a:p>
            <a:pPr algn="just">
              <a:buFont typeface="Wingdings" panose="05000000000000000000" pitchFamily="2" charset="2"/>
              <a:buChar char="Ø"/>
              <a:defRPr/>
            </a:pPr>
            <a:r>
              <a:rPr lang="pt-BR" sz="2400" dirty="0">
                <a:solidFill>
                  <a:schemeClr val="bg2">
                    <a:lumMod val="10000"/>
                  </a:schemeClr>
                </a:solidFill>
              </a:rPr>
              <a:t>Uma das principais dificuldades enfrentadas pelas organizações hoje em dia é a falta de comunicação interna,  Muitas vezes, a estratégias de comunicação entre as áreas e departamentos, são postas em práticas sem que sejam as mais adequadas para os colaboradores da organização, produzindo prejuizos, retrabalhos, encargos e contingências. </a:t>
            </a:r>
            <a:endParaRPr lang="en-US" sz="2400" dirty="0">
              <a:solidFill>
                <a:schemeClr val="bg2">
                  <a:lumMod val="10000"/>
                </a:schemeClr>
              </a:solidFill>
            </a:endParaRPr>
          </a:p>
          <a:p>
            <a:pPr>
              <a:buFont typeface="Wingdings" panose="05000000000000000000" pitchFamily="2" charset="2"/>
              <a:buChar char="Ø"/>
              <a:defRPr/>
            </a:pPr>
            <a:r>
              <a:rPr lang="pt-BR" sz="2400" dirty="0">
                <a:solidFill>
                  <a:srgbClr val="FF0000"/>
                </a:solidFill>
              </a:rPr>
              <a:t>Multiplicação do conhecimento; </a:t>
            </a:r>
          </a:p>
          <a:p>
            <a:pPr>
              <a:buFont typeface="Wingdings" panose="05000000000000000000" pitchFamily="2" charset="2"/>
              <a:buChar char="Ø"/>
              <a:defRPr/>
            </a:pPr>
            <a:r>
              <a:rPr lang="pt-BR" sz="2400" dirty="0">
                <a:solidFill>
                  <a:srgbClr val="FF0000"/>
                </a:solidFill>
              </a:rPr>
              <a:t>Como Agregar as novas informações para o esocial; </a:t>
            </a:r>
          </a:p>
          <a:p>
            <a:pPr>
              <a:buFont typeface="Wingdings" panose="05000000000000000000" pitchFamily="2" charset="2"/>
              <a:buChar char="Ø"/>
              <a:defRPr/>
            </a:pPr>
            <a:r>
              <a:rPr lang="pt-BR" sz="2400" dirty="0">
                <a:solidFill>
                  <a:srgbClr val="FF0000"/>
                </a:solidFill>
              </a:rPr>
              <a:t>Melhoria na interface entre as áreas envolvidas – produção x administrativo x segurança x direção...</a:t>
            </a:r>
          </a:p>
          <a:p>
            <a:pPr>
              <a:buFont typeface="Wingdings" panose="05000000000000000000" pitchFamily="2" charset="2"/>
              <a:buChar char="Ø"/>
              <a:defRPr/>
            </a:pPr>
            <a:r>
              <a:rPr lang="pt-BR" sz="2400" dirty="0">
                <a:solidFill>
                  <a:srgbClr val="FF0000"/>
                </a:solidFill>
              </a:rPr>
              <a:t>Agilidade na comunicação e retorno rápido entre as áreas;</a:t>
            </a:r>
          </a:p>
          <a:p>
            <a:pPr>
              <a:buFont typeface="Arial" charset="0"/>
              <a:buChar char="•"/>
              <a:defRPr/>
            </a:pPr>
            <a:endParaRPr lang="pt-BR" sz="2400" dirty="0">
              <a:solidFill>
                <a:schemeClr val="bg2">
                  <a:lumMod val="10000"/>
                </a:schemeClr>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382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D394DF2F-4023-458E-B1DB-CC589AC85514}" type="slidenum">
              <a:rPr lang="pt-BR" altLang="pt-BR" sz="1200">
                <a:solidFill>
                  <a:srgbClr val="8F989C"/>
                </a:solidFill>
              </a:rPr>
              <a:pPr>
                <a:spcBef>
                  <a:spcPct val="0"/>
                </a:spcBef>
                <a:buFontTx/>
                <a:buNone/>
              </a:pPr>
              <a:t>174</a:t>
            </a:fld>
            <a:endParaRPr lang="pt-BR" altLang="pt-BR" sz="1200">
              <a:solidFill>
                <a:srgbClr val="8F989C"/>
              </a:solidFill>
            </a:endParaRPr>
          </a:p>
        </p:txBody>
      </p:sp>
      <p:grpSp>
        <p:nvGrpSpPr>
          <p:cNvPr id="138246" name="Group 5"/>
          <p:cNvGrpSpPr>
            <a:grpSpLocks/>
          </p:cNvGrpSpPr>
          <p:nvPr/>
        </p:nvGrpSpPr>
        <p:grpSpPr bwMode="auto">
          <a:xfrm>
            <a:off x="3000376" y="260351"/>
            <a:ext cx="6480175" cy="1090613"/>
            <a:chOff x="-333571" y="0"/>
            <a:chExt cx="6480720" cy="1090977"/>
          </a:xfrm>
        </p:grpSpPr>
        <p:sp>
          <p:nvSpPr>
            <p:cNvPr id="7" name="Chevron 6"/>
            <p:cNvSpPr/>
            <p:nvPr/>
          </p:nvSpPr>
          <p:spPr>
            <a:xfrm>
              <a:off x="-333571" y="0"/>
              <a:ext cx="6480720" cy="1008399"/>
            </a:xfrm>
            <a:prstGeom prst="chevron">
              <a:avLst/>
            </a:prstGeom>
            <a:solidFill>
              <a:srgbClr val="1B1684"/>
            </a:solidFill>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8" name="Chevron 4"/>
            <p:cNvSpPr/>
            <p:nvPr/>
          </p:nvSpPr>
          <p:spPr>
            <a:xfrm>
              <a:off x="545978" y="0"/>
              <a:ext cx="5245541" cy="1090977"/>
            </a:xfrm>
            <a:prstGeom prst="rect">
              <a:avLst/>
            </a:prstGeom>
          </p:spPr>
          <p:style>
            <a:lnRef idx="0">
              <a:scrgbClr r="0" g="0" b="0"/>
            </a:lnRef>
            <a:fillRef idx="0">
              <a:scrgbClr r="0" g="0" b="0"/>
            </a:fillRef>
            <a:effectRef idx="0">
              <a:scrgbClr r="0" g="0" b="0"/>
            </a:effectRef>
            <a:fontRef idx="minor">
              <a:schemeClr val="lt1"/>
            </a:fontRef>
          </p:style>
          <p:txBody>
            <a:bodyPr lIns="148019" tIns="49340" rIns="49340" bIns="49340" spcCol="1270" anchor="ctr"/>
            <a:lstStyle/>
            <a:p>
              <a:pPr algn="ctr" defTabSz="1644650">
                <a:lnSpc>
                  <a:spcPct val="90000"/>
                </a:lnSpc>
                <a:spcAft>
                  <a:spcPct val="35000"/>
                </a:spcAft>
                <a:defRPr/>
              </a:pPr>
              <a:r>
                <a:rPr lang="pt-BR" sz="3700" dirty="0"/>
                <a:t>Qualidade na Comunicação Interna </a:t>
              </a:r>
              <a:endParaRPr lang="en-US" sz="3700" dirty="0"/>
            </a:p>
          </p:txBody>
        </p:sp>
      </p:grpSp>
    </p:spTree>
    <p:extLst>
      <p:ext uri="{BB962C8B-B14F-4D97-AF65-F5344CB8AC3E}">
        <p14:creationId xmlns:p14="http://schemas.microsoft.com/office/powerpoint/2010/main" val="88397952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940527" y="274638"/>
            <a:ext cx="10084524" cy="850900"/>
          </a:xfrm>
          <a:solidFill>
            <a:srgbClr val="000066"/>
          </a:solidFill>
        </p:spPr>
        <p:txBody>
          <a:bodyPr/>
          <a:lstStyle/>
          <a:p>
            <a:pPr algn="ctr"/>
            <a:r>
              <a:rPr lang="pt-BR" altLang="en-US" b="1" dirty="0" smtClean="0">
                <a:solidFill>
                  <a:schemeClr val="bg1"/>
                </a:solidFill>
                <a:latin typeface="Cambria" panose="02040503050406030204" pitchFamily="18" charset="0"/>
              </a:rPr>
              <a:t>Desafios </a:t>
            </a:r>
            <a:endParaRPr lang="en-US" altLang="en-US" b="1" dirty="0" smtClean="0">
              <a:solidFill>
                <a:schemeClr val="bg1"/>
              </a:solidFill>
              <a:latin typeface="Cambria" panose="02040503050406030204" pitchFamily="18" charset="0"/>
            </a:endParaRPr>
          </a:p>
        </p:txBody>
      </p:sp>
      <p:sp>
        <p:nvSpPr>
          <p:cNvPr id="3" name="Content Placeholder 2"/>
          <p:cNvSpPr>
            <a:spLocks noGrp="1"/>
          </p:cNvSpPr>
          <p:nvPr>
            <p:ph idx="1"/>
          </p:nvPr>
        </p:nvSpPr>
        <p:spPr>
          <a:xfrm>
            <a:off x="940526" y="1341438"/>
            <a:ext cx="10084525" cy="4857750"/>
          </a:xfrm>
        </p:spPr>
        <p:txBody>
          <a:bodyPr>
            <a:normAutofit/>
          </a:bodyPr>
          <a:lstStyle/>
          <a:p>
            <a:pPr algn="just">
              <a:buFont typeface="Wingdings" panose="05000000000000000000" pitchFamily="2" charset="2"/>
              <a:buChar char="ü"/>
              <a:defRPr/>
            </a:pPr>
            <a:r>
              <a:rPr lang="pt-BR" dirty="0">
                <a:solidFill>
                  <a:srgbClr val="002060"/>
                </a:solidFill>
                <a:latin typeface="Cambria" panose="02040503050406030204" pitchFamily="18" charset="0"/>
              </a:rPr>
              <a:t>Revisão Processos Internos;</a:t>
            </a:r>
          </a:p>
          <a:p>
            <a:pPr algn="just">
              <a:buFont typeface="Wingdings" panose="05000000000000000000" pitchFamily="2" charset="2"/>
              <a:buChar char="ü"/>
              <a:defRPr/>
            </a:pPr>
            <a:r>
              <a:rPr lang="pt-BR" dirty="0">
                <a:solidFill>
                  <a:srgbClr val="002060"/>
                </a:solidFill>
                <a:latin typeface="Cambria" panose="02040503050406030204" pitchFamily="18" charset="0"/>
              </a:rPr>
              <a:t>Mudança de Postura Profissional;</a:t>
            </a:r>
          </a:p>
          <a:p>
            <a:pPr algn="just">
              <a:buFont typeface="Wingdings" panose="05000000000000000000" pitchFamily="2" charset="2"/>
              <a:buChar char="ü"/>
              <a:defRPr/>
            </a:pPr>
            <a:r>
              <a:rPr lang="pt-BR" dirty="0">
                <a:solidFill>
                  <a:srgbClr val="002060"/>
                </a:solidFill>
                <a:latin typeface="Cambria" panose="02040503050406030204" pitchFamily="18" charset="0"/>
              </a:rPr>
              <a:t>Nível de exposição;</a:t>
            </a:r>
          </a:p>
          <a:p>
            <a:pPr algn="just">
              <a:buFont typeface="Wingdings" panose="05000000000000000000" pitchFamily="2" charset="2"/>
              <a:buChar char="ü"/>
              <a:defRPr/>
            </a:pPr>
            <a:r>
              <a:rPr lang="pt-BR" dirty="0">
                <a:solidFill>
                  <a:srgbClr val="002060"/>
                </a:solidFill>
                <a:latin typeface="Cambria" panose="02040503050406030204" pitchFamily="18" charset="0"/>
              </a:rPr>
              <a:t>Aproximação do Legal (oportunidades ou Passivos)</a:t>
            </a:r>
            <a:r>
              <a:rPr lang="pt-BR" dirty="0">
                <a:solidFill>
                  <a:srgbClr val="002060"/>
                </a:solidFill>
                <a:latin typeface="Cambria" panose="02040503050406030204" pitchFamily="18" charset="0"/>
                <a:cs typeface="Calibri" panose="020F0502020204030204" pitchFamily="34" charset="0"/>
              </a:rPr>
              <a:t> ;</a:t>
            </a:r>
          </a:p>
          <a:p>
            <a:pPr algn="just">
              <a:buFont typeface="Wingdings" panose="05000000000000000000" pitchFamily="2" charset="2"/>
              <a:buChar char="ü"/>
              <a:defRPr/>
            </a:pPr>
            <a:r>
              <a:rPr lang="pt-BR" dirty="0">
                <a:solidFill>
                  <a:srgbClr val="002060"/>
                </a:solidFill>
                <a:latin typeface="Cambria" panose="02040503050406030204" pitchFamily="18" charset="0"/>
              </a:rPr>
              <a:t>Integração e Responsabilidade de Pessoas/Departamentos;</a:t>
            </a:r>
          </a:p>
          <a:p>
            <a:pPr algn="just">
              <a:buFont typeface="Wingdings" panose="05000000000000000000" pitchFamily="2" charset="2"/>
              <a:buChar char="ü"/>
              <a:defRPr/>
            </a:pPr>
            <a:r>
              <a:rPr lang="pt-BR" dirty="0">
                <a:solidFill>
                  <a:srgbClr val="002060"/>
                </a:solidFill>
                <a:latin typeface="Cambria" panose="02040503050406030204" pitchFamily="18" charset="0"/>
              </a:rPr>
              <a:t>Qualidade na Comunicação Interna</a:t>
            </a:r>
            <a:r>
              <a:rPr lang="pt-BR" dirty="0" smtClean="0">
                <a:solidFill>
                  <a:srgbClr val="002060"/>
                </a:solidFill>
                <a:latin typeface="Cambria" panose="02040503050406030204" pitchFamily="18" charset="0"/>
              </a:rPr>
              <a:t>.</a:t>
            </a:r>
          </a:p>
          <a:p>
            <a:pPr algn="just">
              <a:buFont typeface="Wingdings" panose="05000000000000000000" pitchFamily="2" charset="2"/>
              <a:buChar char="ü"/>
              <a:defRPr/>
            </a:pPr>
            <a:r>
              <a:rPr lang="pt-BR" dirty="0">
                <a:solidFill>
                  <a:srgbClr val="002060"/>
                </a:solidFill>
                <a:latin typeface="Cambria" panose="02040503050406030204" pitchFamily="18" charset="0"/>
              </a:rPr>
              <a:t>Saber quem vai gerenciar o eSocial. “A gestão terá de ser integrada e muito bem controlada   </a:t>
            </a:r>
            <a:endParaRPr lang="en-US" dirty="0">
              <a:solidFill>
                <a:srgbClr val="002060"/>
              </a:solidFill>
              <a:latin typeface="Cambria" panose="02040503050406030204" pitchFamily="18" charset="0"/>
            </a:endParaRPr>
          </a:p>
          <a:p>
            <a:pPr algn="just">
              <a:buFont typeface="Wingdings" panose="05000000000000000000" pitchFamily="2" charset="2"/>
              <a:buChar char="ü"/>
              <a:defRPr/>
            </a:pPr>
            <a:endParaRPr lang="en-US" dirty="0">
              <a:solidFill>
                <a:schemeClr val="tx2">
                  <a:lumMod val="50000"/>
                </a:schemeClr>
              </a:solidFill>
              <a:latin typeface="Cambria" panose="02040503050406030204" pitchFamily="18" charset="0"/>
            </a:endParaRPr>
          </a:p>
          <a:p>
            <a:pPr algn="just">
              <a:buFont typeface="Arial" charset="0"/>
              <a:buChar char="•"/>
              <a:defRPr/>
            </a:pPr>
            <a:endParaRPr lang="en-US" dirty="0">
              <a:solidFill>
                <a:schemeClr val="tx2">
                  <a:lumMod val="50000"/>
                </a:schemeClr>
              </a:solidFill>
              <a:latin typeface="Cambria" panose="02040503050406030204" pitchFamily="18" charset="0"/>
            </a:endParaRPr>
          </a:p>
          <a:p>
            <a:pPr algn="just">
              <a:buFont typeface="Arial" charset="0"/>
              <a:buChar char="•"/>
              <a:defRPr/>
            </a:pPr>
            <a:endParaRPr lang="en-US" dirty="0" smtClean="0">
              <a:solidFill>
                <a:schemeClr val="tx2">
                  <a:lumMod val="50000"/>
                </a:schemeClr>
              </a:solidFill>
              <a:latin typeface="Cambria" panose="02040503050406030204" pitchFamily="18" charset="0"/>
            </a:endParaRPr>
          </a:p>
          <a:p>
            <a:pPr algn="just">
              <a:buFont typeface="Arial" charset="0"/>
              <a:buChar char="•"/>
              <a:defRPr/>
            </a:pPr>
            <a:endParaRPr lang="en-US" dirty="0">
              <a:solidFill>
                <a:schemeClr val="tx2">
                  <a:lumMod val="50000"/>
                </a:schemeClr>
              </a:solidFill>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148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188F0AA4-27FC-4F67-A78F-C1145ABB486D}" type="slidenum">
              <a:rPr lang="pt-BR" altLang="pt-BR" sz="1200">
                <a:solidFill>
                  <a:srgbClr val="8F989C"/>
                </a:solidFill>
              </a:rPr>
              <a:pPr>
                <a:spcBef>
                  <a:spcPct val="0"/>
                </a:spcBef>
                <a:buFontTx/>
                <a:buNone/>
              </a:pPr>
              <a:t>175</a:t>
            </a:fld>
            <a:endParaRPr lang="pt-BR" altLang="pt-BR" sz="1200">
              <a:solidFill>
                <a:srgbClr val="8F989C"/>
              </a:solidFill>
            </a:endParaRPr>
          </a:p>
        </p:txBody>
      </p:sp>
    </p:spTree>
    <p:extLst>
      <p:ext uri="{BB962C8B-B14F-4D97-AF65-F5344CB8AC3E}">
        <p14:creationId xmlns:p14="http://schemas.microsoft.com/office/powerpoint/2010/main" val="147579879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ítulo 3"/>
          <p:cNvSpPr>
            <a:spLocks noGrp="1"/>
          </p:cNvSpPr>
          <p:nvPr>
            <p:ph type="title"/>
          </p:nvPr>
        </p:nvSpPr>
        <p:spPr>
          <a:xfrm>
            <a:off x="979713" y="274638"/>
            <a:ext cx="10374085" cy="850900"/>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r>
              <a:rPr lang="pt-BR" altLang="en-US" dirty="0" smtClean="0">
                <a:solidFill>
                  <a:schemeClr val="bg1"/>
                </a:solidFill>
              </a:rPr>
              <a:t>eSocial</a:t>
            </a:r>
          </a:p>
        </p:txBody>
      </p:sp>
      <p:sp>
        <p:nvSpPr>
          <p:cNvPr id="5" name="Espaço Reservado para Conteúdo 4"/>
          <p:cNvSpPr>
            <a:spLocks noGrp="1"/>
          </p:cNvSpPr>
          <p:nvPr>
            <p:ph idx="1"/>
          </p:nvPr>
        </p:nvSpPr>
        <p:spPr>
          <a:xfrm>
            <a:off x="979714" y="1628774"/>
            <a:ext cx="10374085" cy="4727575"/>
          </a:xfrm>
          <a:solidFill>
            <a:srgbClr val="00206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algn="ctr">
              <a:defRPr/>
            </a:pPr>
            <a:endParaRPr lang="pt-BR" b="1" dirty="0" smtClean="0">
              <a:solidFill>
                <a:schemeClr val="bg1"/>
              </a:solidFill>
              <a:latin typeface="Cambria" panose="02040503050406030204" pitchFamily="18" charset="0"/>
            </a:endParaRPr>
          </a:p>
          <a:p>
            <a:pPr algn="ctr">
              <a:buNone/>
              <a:defRPr/>
            </a:pPr>
            <a:r>
              <a:rPr lang="pt-BR" b="1" dirty="0" smtClean="0">
                <a:solidFill>
                  <a:schemeClr val="bg1"/>
                </a:solidFill>
                <a:latin typeface="Cambria" panose="02040503050406030204" pitchFamily="18" charset="0"/>
              </a:rPr>
              <a:t>OBRIGADO !</a:t>
            </a:r>
          </a:p>
          <a:p>
            <a:pPr algn="ctr">
              <a:buNone/>
              <a:defRPr/>
            </a:pPr>
            <a:r>
              <a:rPr lang="pt-BR" b="1" dirty="0" smtClean="0">
                <a:solidFill>
                  <a:schemeClr val="bg1"/>
                </a:solidFill>
                <a:latin typeface="Cambria" panose="02040503050406030204" pitchFamily="18" charset="0"/>
                <a:cs typeface="Calibri" panose="020F0502020204030204" pitchFamily="34" charset="0"/>
              </a:rPr>
              <a:t>econsort@gmail.com</a:t>
            </a:r>
          </a:p>
          <a:p>
            <a:pPr algn="ctr">
              <a:buNone/>
              <a:defRPr/>
            </a:pPr>
            <a:r>
              <a:rPr lang="pt-BR" b="1" dirty="0" smtClean="0">
                <a:solidFill>
                  <a:schemeClr val="bg1"/>
                </a:solidFill>
                <a:latin typeface="Cambria" panose="02040503050406030204" pitchFamily="18" charset="0"/>
                <a:cs typeface="Calibri" panose="020F0502020204030204" pitchFamily="34" charset="0"/>
              </a:rPr>
              <a:t>(11) 99568.9961</a:t>
            </a:r>
          </a:p>
          <a:p>
            <a:pPr algn="ctr">
              <a:buNone/>
              <a:defRPr/>
            </a:pPr>
            <a:r>
              <a:rPr lang="pt-BR" b="1" dirty="0">
                <a:solidFill>
                  <a:schemeClr val="bg1"/>
                </a:solidFill>
                <a:latin typeface="Cambria" panose="02040503050406030204" pitchFamily="18" charset="0"/>
                <a:cs typeface="Calibri" panose="020F0502020204030204" pitchFamily="34" charset="0"/>
              </a:rPr>
              <a:t>Eraldo </a:t>
            </a:r>
            <a:r>
              <a:rPr lang="pt-BR" b="1" dirty="0" smtClean="0">
                <a:solidFill>
                  <a:schemeClr val="bg1"/>
                </a:solidFill>
                <a:latin typeface="Cambria" panose="02040503050406030204" pitchFamily="18" charset="0"/>
                <a:cs typeface="Calibri" panose="020F0502020204030204" pitchFamily="34" charset="0"/>
              </a:rPr>
              <a:t>Consorte</a:t>
            </a:r>
          </a:p>
          <a:p>
            <a:pPr algn="ctr">
              <a:buNone/>
              <a:defRPr/>
            </a:pPr>
            <a:endParaRPr lang="pt-BR" b="1" dirty="0">
              <a:solidFill>
                <a:schemeClr val="bg1"/>
              </a:solidFill>
              <a:latin typeface="Cambria" panose="02040503050406030204" pitchFamily="18" charset="0"/>
              <a:cs typeface="Calibri" panose="020F0502020204030204" pitchFamily="34" charset="0"/>
            </a:endParaRPr>
          </a:p>
          <a:p>
            <a:pPr algn="ctr">
              <a:buNone/>
              <a:defRPr/>
            </a:pPr>
            <a:r>
              <a:rPr lang="pt-BR" b="1" dirty="0" smtClean="0">
                <a:solidFill>
                  <a:schemeClr val="bg1"/>
                </a:solidFill>
                <a:latin typeface="Cambria" panose="02040503050406030204" pitchFamily="18" charset="0"/>
                <a:cs typeface="Calibri" panose="020F0502020204030204" pitchFamily="34" charset="0"/>
              </a:rPr>
              <a:t>www.consortecursos.com.br</a:t>
            </a:r>
            <a:endParaRPr lang="pt-BR" b="1" dirty="0">
              <a:solidFill>
                <a:schemeClr val="bg1"/>
              </a:solidFill>
              <a:latin typeface="Cambria" panose="02040503050406030204" pitchFamily="18" charset="0"/>
              <a:cs typeface="Calibri" panose="020F0502020204030204" pitchFamily="34" charset="0"/>
            </a:endParaRPr>
          </a:p>
          <a:p>
            <a:pPr algn="ctr">
              <a:buNone/>
              <a:defRPr/>
            </a:pPr>
            <a:endParaRPr lang="pt-BR" b="1" dirty="0" smtClean="0">
              <a:solidFill>
                <a:srgbClr val="1B1684"/>
              </a:solidFill>
              <a:latin typeface="Cambria" panose="02040503050406030204" pitchFamily="18" charset="0"/>
            </a:endParaRPr>
          </a:p>
        </p:txBody>
      </p:sp>
      <p:sp>
        <p:nvSpPr>
          <p:cNvPr id="14950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A5B3C10C-9251-48A3-AB04-AA25939539B1}" type="slidenum">
              <a:rPr lang="pt-BR" altLang="pt-BR" sz="1200">
                <a:solidFill>
                  <a:srgbClr val="8F989C"/>
                </a:solidFill>
              </a:rPr>
              <a:pPr>
                <a:spcBef>
                  <a:spcPct val="0"/>
                </a:spcBef>
                <a:buFontTx/>
                <a:buNone/>
              </a:pPr>
              <a:t>176</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dirty="0"/>
          </a:p>
        </p:txBody>
      </p:sp>
    </p:spTree>
    <p:extLst>
      <p:ext uri="{BB962C8B-B14F-4D97-AF65-F5344CB8AC3E}">
        <p14:creationId xmlns:p14="http://schemas.microsoft.com/office/powerpoint/2010/main" val="14098431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 calcmode="lin" valueType="num">
                                      <p:cBhvr additive="base">
                                        <p:cTn id="2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2765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DEA34C81-FD74-49AC-9077-9B16936B135A}" type="slidenum">
              <a:rPr lang="pt-BR" altLang="pt-BR" sz="1200">
                <a:solidFill>
                  <a:srgbClr val="8F989C"/>
                </a:solidFill>
              </a:rPr>
              <a:pPr>
                <a:spcBef>
                  <a:spcPct val="0"/>
                </a:spcBef>
                <a:buFontTx/>
                <a:buNone/>
              </a:pPr>
              <a:t>18</a:t>
            </a:fld>
            <a:endParaRPr lang="pt-BR" altLang="pt-BR" sz="1200">
              <a:solidFill>
                <a:srgbClr val="8F989C"/>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05705594"/>
              </p:ext>
            </p:extLst>
          </p:nvPr>
        </p:nvGraphicFramePr>
        <p:xfrm>
          <a:off x="953589" y="908050"/>
          <a:ext cx="9914707" cy="4885765"/>
        </p:xfrm>
        <a:graphic>
          <a:graphicData uri="http://schemas.openxmlformats.org/drawingml/2006/table">
            <a:tbl>
              <a:tblPr>
                <a:tableStyleId>{5C22544A-7EE6-4342-B048-85BDC9FD1C3A}</a:tableStyleId>
              </a:tblPr>
              <a:tblGrid>
                <a:gridCol w="812132">
                  <a:extLst>
                    <a:ext uri="{9D8B030D-6E8A-4147-A177-3AD203B41FA5}">
                      <a16:colId xmlns:a16="http://schemas.microsoft.com/office/drawing/2014/main" val="20000"/>
                    </a:ext>
                  </a:extLst>
                </a:gridCol>
                <a:gridCol w="9102575">
                  <a:extLst>
                    <a:ext uri="{9D8B030D-6E8A-4147-A177-3AD203B41FA5}">
                      <a16:colId xmlns:a16="http://schemas.microsoft.com/office/drawing/2014/main" val="20001"/>
                    </a:ext>
                  </a:extLst>
                </a:gridCol>
              </a:tblGrid>
              <a:tr h="562733">
                <a:tc>
                  <a:txBody>
                    <a:bodyPr/>
                    <a:lstStyle/>
                    <a:p>
                      <a:pPr algn="ctr" fontAlgn="b"/>
                      <a:r>
                        <a:rPr lang="pt-BR" sz="2400" b="1" i="0" u="none" strike="noStrike" dirty="0" smtClean="0">
                          <a:solidFill>
                            <a:srgbClr val="0520E9"/>
                          </a:solidFill>
                          <a:effectLst/>
                          <a:latin typeface="Cambria" panose="02040503050406030204" pitchFamily="18" charset="0"/>
                        </a:rPr>
                        <a:t>24</a:t>
                      </a:r>
                      <a:endParaRPr lang="pt-BR" sz="2400" b="1" i="0" u="none" strike="noStrike" dirty="0">
                        <a:solidFill>
                          <a:srgbClr val="0520E9"/>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400" b="1" kern="1200" dirty="0" smtClean="0">
                          <a:solidFill>
                            <a:schemeClr val="bg2">
                              <a:lumMod val="10000"/>
                            </a:schemeClr>
                          </a:solidFill>
                          <a:effectLst/>
                          <a:latin typeface="Cambria" panose="02040503050406030204" pitchFamily="18" charset="0"/>
                          <a:ea typeface="+mn-ea"/>
                          <a:cs typeface="+mn-cs"/>
                        </a:rPr>
                        <a:t>Codificação de Acidente de Trabalho</a:t>
                      </a:r>
                      <a:endParaRPr lang="pt-BR" sz="2400" b="1" i="0" u="none" strike="noStrike" dirty="0">
                        <a:solidFill>
                          <a:schemeClr val="bg2">
                            <a:lumMod val="10000"/>
                          </a:schemeClr>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16562">
                <a:tc>
                  <a:txBody>
                    <a:bodyPr/>
                    <a:lstStyle/>
                    <a:p>
                      <a:pPr algn="ctr" fontAlgn="b"/>
                      <a:r>
                        <a:rPr lang="pt-BR" sz="2400" b="1" i="0" u="none" strike="noStrike" dirty="0" smtClean="0">
                          <a:solidFill>
                            <a:srgbClr val="0520E9"/>
                          </a:solidFill>
                          <a:effectLst/>
                          <a:latin typeface="Cambria" panose="02040503050406030204" pitchFamily="18" charset="0"/>
                        </a:rPr>
                        <a:t>25</a:t>
                      </a:r>
                      <a:endParaRPr lang="pt-BR" sz="2400" b="1" i="0" u="none" strike="noStrike" dirty="0">
                        <a:solidFill>
                          <a:srgbClr val="0520E9"/>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pt-BR" sz="2400" b="1" kern="1200" dirty="0" smtClean="0">
                          <a:solidFill>
                            <a:schemeClr val="bg2">
                              <a:lumMod val="10000"/>
                            </a:schemeClr>
                          </a:solidFill>
                          <a:effectLst/>
                          <a:latin typeface="Cambria" panose="02040503050406030204" pitchFamily="18" charset="0"/>
                          <a:ea typeface="+mn-ea"/>
                          <a:cs typeface="+mn-cs"/>
                        </a:rPr>
                        <a:t>Tipos de Benefícios Previdenciários dos Regimes Próprios de Previdência</a:t>
                      </a:r>
                      <a:endParaRPr lang="pt-BR" sz="2400" b="1" i="0" u="none" strike="noStrike" dirty="0">
                        <a:solidFill>
                          <a:schemeClr val="bg2">
                            <a:lumMod val="10000"/>
                          </a:schemeClr>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681294">
                <a:tc>
                  <a:txBody>
                    <a:bodyPr/>
                    <a:lstStyle/>
                    <a:p>
                      <a:pPr lvl="0" algn="ctr" fontAlgn="b"/>
                      <a:r>
                        <a:rPr lang="pt-BR" sz="2400" b="1" i="0" u="none" strike="noStrike" dirty="0" smtClean="0">
                          <a:solidFill>
                            <a:srgbClr val="0520E9"/>
                          </a:solidFill>
                          <a:effectLst/>
                          <a:latin typeface="Cambria" panose="02040503050406030204" pitchFamily="18" charset="0"/>
                        </a:rPr>
                        <a:t>26</a:t>
                      </a:r>
                      <a:endParaRPr lang="pt-BR" sz="2400" b="1" i="0" u="none" strike="noStrike" dirty="0">
                        <a:solidFill>
                          <a:srgbClr val="0520E9"/>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2400" b="1" kern="1200" dirty="0" smtClean="0">
                          <a:solidFill>
                            <a:schemeClr val="bg2">
                              <a:lumMod val="10000"/>
                            </a:schemeClr>
                          </a:solidFill>
                          <a:effectLst/>
                          <a:latin typeface="Cambria" panose="02040503050406030204" pitchFamily="18" charset="0"/>
                          <a:ea typeface="+mn-ea"/>
                          <a:cs typeface="+mn-cs"/>
                        </a:rPr>
                        <a:t>Motivos de Cessação de Benefícios Previdenciários</a:t>
                      </a:r>
                      <a:endParaRPr lang="pt-BR" sz="2400" b="1" i="0" u="none" strike="noStrike" dirty="0">
                        <a:solidFill>
                          <a:schemeClr val="bg2">
                            <a:lumMod val="10000"/>
                          </a:schemeClr>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81294">
                <a:tc>
                  <a:txBody>
                    <a:bodyPr/>
                    <a:lstStyle/>
                    <a:p>
                      <a:pPr lvl="0" algn="ctr" fontAlgn="b"/>
                      <a:r>
                        <a:rPr lang="pt-BR" sz="2400" b="1" i="0" u="none" strike="noStrike" dirty="0" smtClean="0">
                          <a:solidFill>
                            <a:srgbClr val="FF0000"/>
                          </a:solidFill>
                          <a:effectLst/>
                          <a:latin typeface="Cambria" panose="02040503050406030204" pitchFamily="18" charset="0"/>
                        </a:rPr>
                        <a:t>27</a:t>
                      </a:r>
                      <a:endParaRPr lang="pt-BR" sz="2400" b="1" i="0" u="none" strike="noStrike" dirty="0">
                        <a:solidFill>
                          <a:srgbClr val="FF0000"/>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pt-BR" sz="2400" b="1" i="0" u="none" strike="noStrike" dirty="0" smtClean="0">
                          <a:solidFill>
                            <a:srgbClr val="FF0000"/>
                          </a:solidFill>
                          <a:effectLst/>
                          <a:latin typeface="Cambria" panose="02040503050406030204" pitchFamily="18" charset="0"/>
                        </a:rPr>
                        <a:t>Procedimentos Diagnósticos</a:t>
                      </a:r>
                      <a:endParaRPr lang="pt-BR" sz="2400" b="1" i="0" u="none" strike="noStrike" dirty="0">
                        <a:solidFill>
                          <a:srgbClr val="FF0000"/>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899819312"/>
                  </a:ext>
                </a:extLst>
              </a:tr>
              <a:tr h="681294">
                <a:tc>
                  <a:txBody>
                    <a:bodyPr/>
                    <a:lstStyle/>
                    <a:p>
                      <a:pPr lvl="0" algn="ctr" fontAlgn="b"/>
                      <a:r>
                        <a:rPr lang="pt-BR" sz="2400" b="1" i="0" u="none" strike="noStrike" dirty="0" smtClean="0">
                          <a:solidFill>
                            <a:srgbClr val="FF0000"/>
                          </a:solidFill>
                          <a:effectLst/>
                          <a:latin typeface="Cambria" panose="02040503050406030204" pitchFamily="18" charset="0"/>
                        </a:rPr>
                        <a:t>28</a:t>
                      </a:r>
                      <a:endParaRPr lang="pt-BR" sz="2400" b="1" i="0" u="none" strike="noStrike" dirty="0">
                        <a:solidFill>
                          <a:srgbClr val="FF0000"/>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pt-BR" sz="2400" b="1" i="0" u="none" strike="noStrike" dirty="0" smtClean="0">
                          <a:solidFill>
                            <a:srgbClr val="FF0000"/>
                          </a:solidFill>
                          <a:effectLst/>
                          <a:latin typeface="Cambria" panose="02040503050406030204" pitchFamily="18" charset="0"/>
                        </a:rPr>
                        <a:t>Atividade Periculosas</a:t>
                      </a:r>
                      <a:r>
                        <a:rPr lang="pt-BR" sz="2400" b="1" i="0" u="none" strike="noStrike" baseline="0" dirty="0" smtClean="0">
                          <a:solidFill>
                            <a:srgbClr val="FF0000"/>
                          </a:solidFill>
                          <a:effectLst/>
                          <a:latin typeface="Cambria" panose="02040503050406030204" pitchFamily="18" charset="0"/>
                        </a:rPr>
                        <a:t>, Insalubre e ou Especiais</a:t>
                      </a:r>
                      <a:endParaRPr lang="pt-BR" sz="2400" b="1" i="0" u="none" strike="noStrike" dirty="0">
                        <a:solidFill>
                          <a:srgbClr val="FF0000"/>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560883661"/>
                  </a:ext>
                </a:extLst>
              </a:tr>
              <a:tr h="681294">
                <a:tc>
                  <a:txBody>
                    <a:bodyPr/>
                    <a:lstStyle/>
                    <a:p>
                      <a:pPr lvl="0" algn="ctr" fontAlgn="b"/>
                      <a:r>
                        <a:rPr lang="pt-BR" sz="2400" b="1" i="0" u="none" strike="noStrike" dirty="0" smtClean="0">
                          <a:solidFill>
                            <a:srgbClr val="FF0000"/>
                          </a:solidFill>
                          <a:effectLst/>
                          <a:latin typeface="Cambria" panose="02040503050406030204" pitchFamily="18" charset="0"/>
                        </a:rPr>
                        <a:t>29</a:t>
                      </a:r>
                      <a:endParaRPr lang="pt-BR" sz="2400" b="1" i="0" u="none" strike="noStrike" dirty="0">
                        <a:solidFill>
                          <a:srgbClr val="FF0000"/>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pt-BR" sz="2400" b="1" i="0" u="none" strike="noStrike" dirty="0" smtClean="0">
                          <a:solidFill>
                            <a:srgbClr val="FF0000"/>
                          </a:solidFill>
                          <a:effectLst/>
                          <a:latin typeface="Cambria" panose="02040503050406030204" pitchFamily="18" charset="0"/>
                        </a:rPr>
                        <a:t>Treinamentos, Capacitações</a:t>
                      </a:r>
                      <a:r>
                        <a:rPr lang="pt-BR" sz="2400" b="1" i="0" u="none" strike="noStrike" baseline="0" dirty="0" smtClean="0">
                          <a:solidFill>
                            <a:srgbClr val="FF0000"/>
                          </a:solidFill>
                          <a:effectLst/>
                          <a:latin typeface="Cambria" panose="02040503050406030204" pitchFamily="18" charset="0"/>
                        </a:rPr>
                        <a:t> e exercícios Simulados</a:t>
                      </a:r>
                      <a:endParaRPr lang="pt-BR" sz="2400" b="1" i="0" u="none" strike="noStrike" dirty="0">
                        <a:solidFill>
                          <a:srgbClr val="FF0000"/>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812230353"/>
                  </a:ext>
                </a:extLst>
              </a:tr>
              <a:tr h="681294">
                <a:tc>
                  <a:txBody>
                    <a:bodyPr/>
                    <a:lstStyle/>
                    <a:p>
                      <a:pPr lvl="0" algn="ctr" fontAlgn="b"/>
                      <a:r>
                        <a:rPr lang="pt-BR" sz="2400" b="1" i="0" u="none" strike="noStrike" dirty="0" smtClean="0">
                          <a:solidFill>
                            <a:srgbClr val="FF0000"/>
                          </a:solidFill>
                          <a:effectLst/>
                          <a:latin typeface="Cambria" panose="02040503050406030204" pitchFamily="18" charset="0"/>
                        </a:rPr>
                        <a:t>30</a:t>
                      </a:r>
                      <a:endParaRPr lang="pt-BR" sz="2400" b="1" i="0" u="none" strike="noStrike" dirty="0">
                        <a:solidFill>
                          <a:srgbClr val="FF0000"/>
                        </a:solidFill>
                        <a:effectLst/>
                        <a:latin typeface="Cambria" panose="02040503050406030204" pitchFamily="18" charset="0"/>
                      </a:endParaRPr>
                    </a:p>
                  </a:txBody>
                  <a:tcPr marL="0" marR="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pt-BR" sz="2400" b="1" i="0" u="none" strike="noStrike" dirty="0" smtClean="0">
                          <a:solidFill>
                            <a:srgbClr val="FF0000"/>
                          </a:solidFill>
                          <a:effectLst/>
                          <a:latin typeface="Cambria" panose="02040503050406030204" pitchFamily="18" charset="0"/>
                        </a:rPr>
                        <a:t>Programas, Planos e documentos</a:t>
                      </a:r>
                      <a:endParaRPr lang="pt-BR" sz="2400" b="1" i="0" u="none" strike="noStrike" dirty="0">
                        <a:solidFill>
                          <a:srgbClr val="FF0000"/>
                        </a:solidFill>
                        <a:effectLst/>
                        <a:latin typeface="Cambria" panose="02040503050406030204" pitchFamily="18"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872808322"/>
                  </a:ext>
                </a:extLst>
              </a:tr>
            </a:tbl>
          </a:graphicData>
        </a:graphic>
      </p:graphicFrame>
    </p:spTree>
    <p:extLst>
      <p:ext uri="{BB962C8B-B14F-4D97-AF65-F5344CB8AC3E}">
        <p14:creationId xmlns:p14="http://schemas.microsoft.com/office/powerpoint/2010/main" val="592060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ctrTitle"/>
          </p:nvPr>
        </p:nvSpPr>
        <p:spPr>
          <a:xfrm>
            <a:off x="2208213" y="2319339"/>
            <a:ext cx="7772400" cy="1312135"/>
          </a:xfrm>
          <a:solidFill>
            <a:srgbClr val="002060"/>
          </a:solidFill>
          <a:ln>
            <a:solidFill>
              <a:srgbClr val="0520E9"/>
            </a:solidFill>
            <a:miter lim="800000"/>
            <a:headEnd/>
            <a:tailEnd/>
          </a:ln>
        </p:spPr>
        <p:txBody>
          <a:bodyPr>
            <a:normAutofit fontScale="90000"/>
          </a:bodyPr>
          <a:lstStyle/>
          <a:p>
            <a:r>
              <a:rPr lang="pt-BR" altLang="en-US" b="1" i="1" dirty="0" smtClean="0">
                <a:solidFill>
                  <a:schemeClr val="bg1"/>
                </a:solidFill>
              </a:rPr>
              <a:t>MATRIZ DE DEPENDÊNCIA </a:t>
            </a:r>
            <a:endParaRPr lang="en-US" altLang="en-US" i="1" dirty="0" smtClean="0">
              <a:solidFill>
                <a:schemeClr val="bg1"/>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C2291839-C235-4069-AC9A-2DA3E0BA152E}" type="slidenum">
              <a:rPr lang="pt-BR" altLang="pt-BR" sz="1200">
                <a:solidFill>
                  <a:srgbClr val="8F989C"/>
                </a:solidFill>
              </a:rPr>
              <a:pPr>
                <a:spcBef>
                  <a:spcPct val="0"/>
                </a:spcBef>
                <a:buFontTx/>
                <a:buNone/>
              </a:pPr>
              <a:t>19</a:t>
            </a:fld>
            <a:endParaRPr lang="pt-BR" altLang="pt-BR" sz="1200">
              <a:solidFill>
                <a:srgbClr val="8F989C"/>
              </a:solidFill>
            </a:endParaRPr>
          </a:p>
        </p:txBody>
      </p:sp>
      <p:pic>
        <p:nvPicPr>
          <p:cNvPr id="28677" name="Picture 3" descr="Uma nova era nas relações entre empregadores, empregados e governo">
            <a:hlinkClick r:id="rId2" tooltip="E-Socia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5" y="836614"/>
            <a:ext cx="1352550" cy="542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51" y="549275"/>
            <a:ext cx="4683125" cy="1079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Subtitle 6"/>
          <p:cNvSpPr>
            <a:spLocks noGrp="1"/>
          </p:cNvSpPr>
          <p:nvPr>
            <p:ph type="subTitle" idx="1"/>
          </p:nvPr>
        </p:nvSpPr>
        <p:spPr>
          <a:xfrm>
            <a:off x="2208213" y="4149726"/>
            <a:ext cx="7772400" cy="2016125"/>
          </a:xfrm>
          <a:ln w="28575"/>
        </p:spPr>
        <p:txBody>
          <a:bodyPr>
            <a:normAutofit/>
          </a:bodyPr>
          <a:lstStyle/>
          <a:p>
            <a:pPr>
              <a:defRPr/>
            </a:pPr>
            <a:r>
              <a:rPr lang="pt-BR" sz="2800" dirty="0">
                <a:solidFill>
                  <a:schemeClr val="bg2">
                    <a:lumMod val="10000"/>
                  </a:schemeClr>
                </a:solidFill>
              </a:rPr>
              <a:t>Um sistema de ira integrar as informações de empresas e empregados em tempo real, evitando assim, erros e eventuais fraudes</a:t>
            </a:r>
          </a:p>
          <a:p>
            <a:pPr>
              <a:defRPr/>
            </a:pPr>
            <a:r>
              <a:rPr lang="pt-BR" sz="2800" dirty="0">
                <a:solidFill>
                  <a:schemeClr val="bg2">
                    <a:lumMod val="10000"/>
                  </a:schemeClr>
                </a:solidFill>
              </a:rPr>
              <a:t>(</a:t>
            </a:r>
            <a:r>
              <a:rPr lang="pt-BR" sz="2800" b="1" i="1" dirty="0">
                <a:solidFill>
                  <a:schemeClr val="bg2">
                    <a:lumMod val="10000"/>
                  </a:schemeClr>
                </a:solidFill>
              </a:rPr>
              <a:t>Vinculação entres os arquivos)</a:t>
            </a:r>
            <a:endParaRPr lang="en-US" sz="2800" b="1" i="1" dirty="0">
              <a:solidFill>
                <a:schemeClr val="bg2">
                  <a:lumMod val="10000"/>
                </a:schemeClr>
              </a:solidFill>
            </a:endParaRPr>
          </a:p>
        </p:txBody>
      </p:sp>
    </p:spTree>
    <p:extLst>
      <p:ext uri="{BB962C8B-B14F-4D97-AF65-F5344CB8AC3E}">
        <p14:creationId xmlns:p14="http://schemas.microsoft.com/office/powerpoint/2010/main" val="39838433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06437"/>
          </a:xfrm>
          <a:solidFill>
            <a:schemeClr val="bg2">
              <a:lumMod val="50000"/>
            </a:schemeClr>
          </a:solidFill>
        </p:spPr>
        <p:txBody>
          <a:bodyPr/>
          <a:lstStyle/>
          <a:p>
            <a:pPr algn="ctr">
              <a:defRPr/>
            </a:pPr>
            <a:r>
              <a:rPr lang="pt-BR" dirty="0" smtClean="0">
                <a:solidFill>
                  <a:schemeClr val="tx1">
                    <a:lumMod val="50000"/>
                  </a:schemeClr>
                </a:solidFill>
                <a:latin typeface="Cambria" panose="02040503050406030204" pitchFamily="18" charset="0"/>
              </a:rPr>
              <a:t>Controle total  do Governo</a:t>
            </a:r>
            <a:endParaRPr lang="en-US" dirty="0">
              <a:solidFill>
                <a:schemeClr val="tx1">
                  <a:lumMod val="50000"/>
                </a:schemeClr>
              </a:solidFill>
              <a:latin typeface="Cambria" panose="02040503050406030204" pitchFamily="18" charset="0"/>
            </a:endParaRPr>
          </a:p>
        </p:txBody>
      </p:sp>
      <p:graphicFrame>
        <p:nvGraphicFramePr>
          <p:cNvPr id="6" name="Content Placeholder 5"/>
          <p:cNvGraphicFramePr>
            <a:graphicFrameLocks noGrp="1"/>
          </p:cNvGraphicFramePr>
          <p:nvPr>
            <p:ph idx="1"/>
          </p:nvPr>
        </p:nvGraphicFramePr>
        <p:xfrm>
          <a:off x="1981200" y="1600200"/>
          <a:ext cx="822960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dirty="0"/>
          </a:p>
        </p:txBody>
      </p:sp>
      <p:sp>
        <p:nvSpPr>
          <p:cNvPr id="153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369D6773-A803-47F9-A0F2-99734AC4DE3D}" type="slidenum">
              <a:rPr lang="pt-BR" altLang="pt-BR" sz="1200">
                <a:solidFill>
                  <a:srgbClr val="8F989C"/>
                </a:solidFill>
              </a:rPr>
              <a:pPr>
                <a:spcBef>
                  <a:spcPct val="0"/>
                </a:spcBef>
                <a:buFontTx/>
                <a:buNone/>
              </a:pPr>
              <a:t>2</a:t>
            </a:fld>
            <a:endParaRPr lang="pt-BR" altLang="pt-BR" sz="1200">
              <a:solidFill>
                <a:srgbClr val="8F989C"/>
              </a:solidFill>
            </a:endParaRPr>
          </a:p>
        </p:txBody>
      </p:sp>
      <p:graphicFrame>
        <p:nvGraphicFramePr>
          <p:cNvPr id="7" name="Diagram 6"/>
          <p:cNvGraphicFramePr/>
          <p:nvPr/>
        </p:nvGraphicFramePr>
        <p:xfrm>
          <a:off x="1919536" y="1196752"/>
          <a:ext cx="8352928"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2069560515"/>
              </p:ext>
            </p:extLst>
          </p:nvPr>
        </p:nvGraphicFramePr>
        <p:xfrm>
          <a:off x="1847528" y="908720"/>
          <a:ext cx="8640960" cy="54726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765618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5"/>
          <p:cNvSpPr>
            <a:spLocks noGrp="1"/>
          </p:cNvSpPr>
          <p:nvPr>
            <p:ph type="ctrTitle"/>
          </p:nvPr>
        </p:nvSpPr>
        <p:spPr>
          <a:xfrm>
            <a:off x="2209800" y="1998617"/>
            <a:ext cx="7772400" cy="1408160"/>
          </a:xfrm>
          <a:solidFill>
            <a:schemeClr val="tx2">
              <a:lumMod val="50000"/>
            </a:schemeClr>
          </a:solidFill>
          <a:ln>
            <a:solidFill>
              <a:srgbClr val="0520E9"/>
            </a:solidFill>
          </a:ln>
        </p:spPr>
        <p:txBody>
          <a:bodyPr>
            <a:normAutofit fontScale="90000"/>
          </a:bodyPr>
          <a:lstStyle/>
          <a:p>
            <a:pPr eaLnBrk="1" hangingPunct="1">
              <a:defRPr/>
            </a:pPr>
            <a:r>
              <a:rPr lang="pt-BR" altLang="en-US" sz="4000" dirty="0" smtClean="0">
                <a:solidFill>
                  <a:schemeClr val="bg1"/>
                </a:solidFill>
                <a:latin typeface="Cambria" panose="02040503050406030204" pitchFamily="18" charset="0"/>
              </a:rPr>
              <a:t/>
            </a:r>
            <a:br>
              <a:rPr lang="pt-BR" altLang="en-US" sz="4000" dirty="0" smtClean="0">
                <a:solidFill>
                  <a:schemeClr val="bg1"/>
                </a:solidFill>
                <a:latin typeface="Cambria" panose="02040503050406030204" pitchFamily="18" charset="0"/>
              </a:rPr>
            </a:br>
            <a:r>
              <a:rPr lang="pt-BR" altLang="en-US" sz="4000" dirty="0">
                <a:solidFill>
                  <a:schemeClr val="bg1"/>
                </a:solidFill>
                <a:latin typeface="Cambria" panose="02040503050406030204" pitchFamily="18" charset="0"/>
              </a:rPr>
              <a:t/>
            </a:r>
            <a:br>
              <a:rPr lang="pt-BR" altLang="en-US" sz="4000" dirty="0">
                <a:solidFill>
                  <a:schemeClr val="bg1"/>
                </a:solidFill>
                <a:latin typeface="Cambria" panose="02040503050406030204" pitchFamily="18" charset="0"/>
              </a:rPr>
            </a:br>
            <a:r>
              <a:rPr lang="pt-BR" altLang="en-US" sz="4000" dirty="0" smtClean="0">
                <a:solidFill>
                  <a:schemeClr val="bg1"/>
                </a:solidFill>
                <a:latin typeface="Cambria" panose="02040503050406030204" pitchFamily="18" charset="0"/>
              </a:rPr>
              <a:t>DOS </a:t>
            </a:r>
            <a:r>
              <a:rPr lang="pt-BR" altLang="en-US" sz="4000" dirty="0">
                <a:solidFill>
                  <a:schemeClr val="bg1"/>
                </a:solidFill>
                <a:latin typeface="Cambria" panose="02040503050406030204" pitchFamily="18" charset="0"/>
              </a:rPr>
              <a:t>ARQUIVOS</a:t>
            </a:r>
            <a:br>
              <a:rPr lang="pt-BR" altLang="en-US" sz="4000" dirty="0">
                <a:solidFill>
                  <a:schemeClr val="bg1"/>
                </a:solidFill>
                <a:latin typeface="Cambria" panose="02040503050406030204" pitchFamily="18" charset="0"/>
              </a:rPr>
            </a:br>
            <a:r>
              <a:rPr lang="pt-BR" altLang="en-US" sz="4000" dirty="0">
                <a:solidFill>
                  <a:schemeClr val="bg1"/>
                </a:solidFill>
                <a:latin typeface="Cambria" panose="02040503050406030204" pitchFamily="18" charset="0"/>
              </a:rPr>
              <a:t> FLUXO DAS </a:t>
            </a:r>
            <a:r>
              <a:rPr lang="pt-BR" altLang="en-US" sz="4000" dirty="0" smtClean="0">
                <a:solidFill>
                  <a:schemeClr val="bg1"/>
                </a:solidFill>
                <a:latin typeface="Cambria" panose="02040503050406030204" pitchFamily="18" charset="0"/>
              </a:rPr>
              <a:t>INFORMAÇÕES</a:t>
            </a:r>
            <a:endParaRPr lang="pt-BR" altLang="en-US" sz="4000" dirty="0">
              <a:solidFill>
                <a:schemeClr val="bg1"/>
              </a:solidFill>
              <a:latin typeface="Cambria" panose="02040503050406030204" pitchFamily="18" charset="0"/>
            </a:endParaRPr>
          </a:p>
        </p:txBody>
      </p:sp>
      <p:sp>
        <p:nvSpPr>
          <p:cNvPr id="7" name="Subtítulo 6"/>
          <p:cNvSpPr>
            <a:spLocks noGrp="1"/>
          </p:cNvSpPr>
          <p:nvPr>
            <p:ph type="subTitle" idx="1"/>
          </p:nvPr>
        </p:nvSpPr>
        <p:spPr>
          <a:xfrm>
            <a:off x="2209800" y="3886201"/>
            <a:ext cx="7772400" cy="1508759"/>
          </a:xfrm>
          <a:solidFill>
            <a:schemeClr val="tx2">
              <a:lumMod val="50000"/>
            </a:schemeClr>
          </a:solidFill>
          <a:ln>
            <a:solidFill>
              <a:srgbClr val="000066"/>
            </a:solidFill>
          </a:ln>
        </p:spPr>
        <p:txBody>
          <a:bodyPr rtlCol="0">
            <a:normAutofit/>
          </a:bodyPr>
          <a:lstStyle/>
          <a:p>
            <a:pPr marL="457200" indent="-457200" algn="l">
              <a:buFont typeface="Wingdings" panose="05000000000000000000" pitchFamily="2" charset="2"/>
              <a:buChar char="ü"/>
              <a:defRPr/>
            </a:pPr>
            <a:r>
              <a:rPr lang="pt-BR" b="1" dirty="0" smtClean="0">
                <a:solidFill>
                  <a:schemeClr val="bg1"/>
                </a:solidFill>
                <a:latin typeface="Cambria" panose="02040503050406030204" pitchFamily="18" charset="0"/>
              </a:rPr>
              <a:t>Eventos Iniciais e Tabelas </a:t>
            </a:r>
          </a:p>
          <a:p>
            <a:pPr marL="457200" indent="-457200" algn="l">
              <a:buFont typeface="Wingdings" panose="05000000000000000000" pitchFamily="2" charset="2"/>
              <a:buChar char="ü"/>
              <a:defRPr/>
            </a:pPr>
            <a:r>
              <a:rPr lang="pt-BR" b="1" dirty="0" smtClean="0">
                <a:solidFill>
                  <a:schemeClr val="bg1"/>
                </a:solidFill>
                <a:latin typeface="Cambria" panose="02040503050406030204" pitchFamily="18" charset="0"/>
              </a:rPr>
              <a:t>Eventos </a:t>
            </a:r>
            <a:r>
              <a:rPr lang="pt-BR" b="1" dirty="0">
                <a:solidFill>
                  <a:schemeClr val="bg1"/>
                </a:solidFill>
                <a:latin typeface="Cambria" panose="02040503050406030204" pitchFamily="18" charset="0"/>
              </a:rPr>
              <a:t>Não periódicos</a:t>
            </a:r>
            <a:r>
              <a:rPr lang="pt-BR" dirty="0">
                <a:solidFill>
                  <a:schemeClr val="bg1"/>
                </a:solidFill>
                <a:latin typeface="Cambria" panose="02040503050406030204" pitchFamily="18" charset="0"/>
              </a:rPr>
              <a:t> </a:t>
            </a:r>
            <a:endParaRPr lang="pt-BR" dirty="0" smtClean="0">
              <a:solidFill>
                <a:schemeClr val="bg1"/>
              </a:solidFill>
              <a:latin typeface="Cambria" panose="02040503050406030204" pitchFamily="18" charset="0"/>
            </a:endParaRPr>
          </a:p>
          <a:p>
            <a:pPr marL="457200" indent="-457200" algn="l">
              <a:buFont typeface="Wingdings" panose="05000000000000000000" pitchFamily="2" charset="2"/>
              <a:buChar char="ü"/>
              <a:defRPr/>
            </a:pPr>
            <a:r>
              <a:rPr lang="pt-BR" b="1" dirty="0" smtClean="0">
                <a:solidFill>
                  <a:schemeClr val="bg1"/>
                </a:solidFill>
                <a:latin typeface="Cambria" panose="02040503050406030204" pitchFamily="18" charset="0"/>
              </a:rPr>
              <a:t>Eventos </a:t>
            </a:r>
            <a:r>
              <a:rPr lang="pt-BR" b="1" dirty="0">
                <a:solidFill>
                  <a:schemeClr val="bg1"/>
                </a:solidFill>
                <a:latin typeface="Cambria" panose="02040503050406030204" pitchFamily="18" charset="0"/>
              </a:rPr>
              <a:t>periódicos</a:t>
            </a:r>
            <a:r>
              <a:rPr lang="pt-BR" dirty="0">
                <a:solidFill>
                  <a:schemeClr val="bg1"/>
                </a:solidFill>
                <a:latin typeface="Cambria" panose="02040503050406030204" pitchFamily="18" charset="0"/>
              </a:rPr>
              <a:t> </a:t>
            </a:r>
            <a:endParaRPr lang="pt-BR" dirty="0" smtClean="0">
              <a:solidFill>
                <a:schemeClr val="bg1"/>
              </a:solidFill>
              <a:latin typeface="Cambria" panose="02040503050406030204" pitchFamily="18" charset="0"/>
            </a:endParaRPr>
          </a:p>
          <a:p>
            <a:pPr marL="457200" indent="-457200">
              <a:buFont typeface="Wingdings" panose="05000000000000000000" pitchFamily="2" charset="2"/>
              <a:buChar char="ü"/>
              <a:defRPr/>
            </a:pPr>
            <a:endParaRPr lang="pt-BR" dirty="0" smtClean="0">
              <a:solidFill>
                <a:schemeClr val="bg1"/>
              </a:solidFill>
              <a:latin typeface="Cambria" panose="02040503050406030204" pitchFamily="18" charset="0"/>
            </a:endParaRPr>
          </a:p>
        </p:txBody>
      </p:sp>
      <p:sp>
        <p:nvSpPr>
          <p:cNvPr id="3277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B32F027A-C86A-49BF-B765-54245F9CC50D}" type="slidenum">
              <a:rPr lang="pt-BR" altLang="pt-BR" sz="1200">
                <a:solidFill>
                  <a:srgbClr val="8F989C"/>
                </a:solidFill>
              </a:rPr>
              <a:pPr>
                <a:spcBef>
                  <a:spcPct val="0"/>
                </a:spcBef>
                <a:buFontTx/>
                <a:buNone/>
              </a:pPr>
              <a:t>20</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pic>
        <p:nvPicPr>
          <p:cNvPr id="32774" name="Picture 3" descr="Uma nova era nas relações entre empregadores, empregados e governo">
            <a:hlinkClick r:id="rId2" tooltip="E-Socia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565151"/>
            <a:ext cx="1352550" cy="542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108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1970088" y="188913"/>
            <a:ext cx="8229600" cy="863600"/>
          </a:xfrm>
          <a:solidFill>
            <a:srgbClr val="000066"/>
          </a:solidFill>
        </p:spPr>
        <p:txBody>
          <a:bodyPr/>
          <a:lstStyle/>
          <a:p>
            <a:pPr algn="ctr"/>
            <a:r>
              <a:rPr lang="pt-BR" altLang="en-US" dirty="0" smtClean="0">
                <a:solidFill>
                  <a:schemeClr val="bg1"/>
                </a:solidFill>
              </a:rPr>
              <a:t>04 Fases - C.D.P.E</a:t>
            </a:r>
            <a:endParaRPr lang="en-US" altLang="en-US" dirty="0" smtClean="0">
              <a:solidFill>
                <a:schemeClr val="bg1"/>
              </a:solidFill>
            </a:endParaRPr>
          </a:p>
        </p:txBody>
      </p:sp>
      <p:graphicFrame>
        <p:nvGraphicFramePr>
          <p:cNvPr id="6" name="Content Placeholder 5"/>
          <p:cNvGraphicFramePr>
            <a:graphicFrameLocks noGrp="1"/>
          </p:cNvGraphicFramePr>
          <p:nvPr>
            <p:ph idx="1"/>
          </p:nvPr>
        </p:nvGraphicFramePr>
        <p:xfrm>
          <a:off x="1981200" y="1124744"/>
          <a:ext cx="829126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pPr>
              <a:defRPr/>
            </a:pPr>
            <a:r>
              <a:rPr lang="pt-BR" smtClean="0"/>
              <a:t>www.consortecursos.com.br -  contato@consortecursos.com.br</a:t>
            </a:r>
            <a:endParaRPr lang="pt-BR"/>
          </a:p>
        </p:txBody>
      </p:sp>
      <p:sp>
        <p:nvSpPr>
          <p:cNvPr id="3379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C36E775C-3641-4678-9913-8AD38D8B2495}" type="slidenum">
              <a:rPr lang="pt-BR" altLang="pt-BR" sz="1200">
                <a:solidFill>
                  <a:srgbClr val="8F989C"/>
                </a:solidFill>
              </a:rPr>
              <a:pPr>
                <a:spcBef>
                  <a:spcPct val="0"/>
                </a:spcBef>
                <a:buFontTx/>
                <a:buNone/>
              </a:pPr>
              <a:t>21</a:t>
            </a:fld>
            <a:endParaRPr lang="pt-BR" altLang="pt-BR" sz="1200">
              <a:solidFill>
                <a:srgbClr val="8F989C"/>
              </a:solidFill>
            </a:endParaRPr>
          </a:p>
        </p:txBody>
      </p:sp>
      <p:sp>
        <p:nvSpPr>
          <p:cNvPr id="7" name="Oval 6"/>
          <p:cNvSpPr/>
          <p:nvPr/>
        </p:nvSpPr>
        <p:spPr>
          <a:xfrm>
            <a:off x="2640013" y="2636838"/>
            <a:ext cx="914400" cy="914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3200" b="1" dirty="0">
                <a:solidFill>
                  <a:schemeClr val="bg1"/>
                </a:solidFill>
                <a:latin typeface="Cambria" panose="02040503050406030204" pitchFamily="18" charset="0"/>
              </a:rPr>
              <a:t>D</a:t>
            </a:r>
            <a:endParaRPr lang="en-US" sz="3200" b="1" dirty="0">
              <a:solidFill>
                <a:schemeClr val="bg1"/>
              </a:solidFill>
              <a:latin typeface="Cambria" panose="02040503050406030204" pitchFamily="18" charset="0"/>
            </a:endParaRPr>
          </a:p>
        </p:txBody>
      </p:sp>
      <p:sp>
        <p:nvSpPr>
          <p:cNvPr id="8" name="Oval 7"/>
          <p:cNvSpPr/>
          <p:nvPr/>
        </p:nvSpPr>
        <p:spPr>
          <a:xfrm>
            <a:off x="2651125" y="1341438"/>
            <a:ext cx="914400" cy="914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3200" b="1" dirty="0">
                <a:solidFill>
                  <a:schemeClr val="bg1"/>
                </a:solidFill>
                <a:latin typeface="Cambria" panose="02040503050406030204" pitchFamily="18" charset="0"/>
              </a:rPr>
              <a:t>C</a:t>
            </a:r>
            <a:endParaRPr lang="en-US" sz="3200" b="1" dirty="0">
              <a:solidFill>
                <a:schemeClr val="bg1"/>
              </a:solidFill>
              <a:latin typeface="Cambria" panose="02040503050406030204" pitchFamily="18" charset="0"/>
            </a:endParaRPr>
          </a:p>
        </p:txBody>
      </p:sp>
      <p:sp>
        <p:nvSpPr>
          <p:cNvPr id="9" name="Oval 8"/>
          <p:cNvSpPr/>
          <p:nvPr/>
        </p:nvSpPr>
        <p:spPr>
          <a:xfrm>
            <a:off x="2651125" y="4076700"/>
            <a:ext cx="914400" cy="914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3200" b="1" dirty="0">
                <a:solidFill>
                  <a:schemeClr val="bg1"/>
                </a:solidFill>
                <a:latin typeface="Cambria" panose="02040503050406030204" pitchFamily="18" charset="0"/>
              </a:rPr>
              <a:t>P</a:t>
            </a:r>
            <a:endParaRPr lang="en-US" sz="3200" b="1" dirty="0">
              <a:solidFill>
                <a:schemeClr val="bg1"/>
              </a:solidFill>
              <a:latin typeface="Cambria" panose="02040503050406030204" pitchFamily="18" charset="0"/>
            </a:endParaRPr>
          </a:p>
        </p:txBody>
      </p:sp>
      <p:sp>
        <p:nvSpPr>
          <p:cNvPr id="10" name="Oval 9"/>
          <p:cNvSpPr/>
          <p:nvPr/>
        </p:nvSpPr>
        <p:spPr>
          <a:xfrm>
            <a:off x="2651125" y="5373688"/>
            <a:ext cx="914400" cy="914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3200" b="1" dirty="0">
                <a:solidFill>
                  <a:schemeClr val="bg1"/>
                </a:solidFill>
              </a:rPr>
              <a:t>E</a:t>
            </a:r>
            <a:endParaRPr lang="en-US" sz="3200" b="1" dirty="0">
              <a:solidFill>
                <a:schemeClr val="bg1"/>
              </a:solidFill>
            </a:endParaRPr>
          </a:p>
        </p:txBody>
      </p:sp>
      <p:sp>
        <p:nvSpPr>
          <p:cNvPr id="11" name="Rounded Rectangle 10"/>
          <p:cNvSpPr/>
          <p:nvPr/>
        </p:nvSpPr>
        <p:spPr>
          <a:xfrm>
            <a:off x="4440238" y="1570038"/>
            <a:ext cx="4608512" cy="4572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3200" b="1" dirty="0">
                <a:solidFill>
                  <a:schemeClr val="bg1"/>
                </a:solidFill>
                <a:latin typeface="Cambria" panose="02040503050406030204" pitchFamily="18" charset="0"/>
              </a:rPr>
              <a:t>CONSULTORIA</a:t>
            </a:r>
            <a:endParaRPr lang="en-US" sz="3200" b="1" dirty="0">
              <a:solidFill>
                <a:schemeClr val="bg1"/>
              </a:solidFill>
              <a:latin typeface="Cambria" panose="02040503050406030204" pitchFamily="18" charset="0"/>
            </a:endParaRPr>
          </a:p>
        </p:txBody>
      </p:sp>
      <p:sp>
        <p:nvSpPr>
          <p:cNvPr id="12" name="Rounded Rectangle 11"/>
          <p:cNvSpPr/>
          <p:nvPr/>
        </p:nvSpPr>
        <p:spPr>
          <a:xfrm>
            <a:off x="4440238" y="2865438"/>
            <a:ext cx="4608512" cy="4572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3200" b="1" dirty="0">
                <a:solidFill>
                  <a:schemeClr val="bg1"/>
                </a:solidFill>
                <a:latin typeface="Cambria" panose="02040503050406030204" pitchFamily="18" charset="0"/>
              </a:rPr>
              <a:t>DIAGNÓSTICO</a:t>
            </a:r>
            <a:endParaRPr lang="en-US" sz="3200" b="1" dirty="0">
              <a:solidFill>
                <a:schemeClr val="bg1"/>
              </a:solidFill>
              <a:latin typeface="Cambria" panose="02040503050406030204" pitchFamily="18" charset="0"/>
            </a:endParaRPr>
          </a:p>
        </p:txBody>
      </p:sp>
      <p:sp>
        <p:nvSpPr>
          <p:cNvPr id="13" name="Rounded Rectangle 12"/>
          <p:cNvSpPr/>
          <p:nvPr/>
        </p:nvSpPr>
        <p:spPr>
          <a:xfrm>
            <a:off x="4440238" y="4305300"/>
            <a:ext cx="4608512" cy="4572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3200" b="1" dirty="0">
                <a:solidFill>
                  <a:schemeClr val="bg1"/>
                </a:solidFill>
                <a:latin typeface="Cambria" panose="02040503050406030204" pitchFamily="18" charset="0"/>
              </a:rPr>
              <a:t>PLANO DE VOO</a:t>
            </a:r>
            <a:endParaRPr lang="en-US" sz="3200" b="1" dirty="0">
              <a:solidFill>
                <a:schemeClr val="bg1"/>
              </a:solidFill>
              <a:latin typeface="Cambria" panose="02040503050406030204" pitchFamily="18" charset="0"/>
            </a:endParaRPr>
          </a:p>
        </p:txBody>
      </p:sp>
      <p:sp>
        <p:nvSpPr>
          <p:cNvPr id="14" name="Rounded Rectangle 13"/>
          <p:cNvSpPr/>
          <p:nvPr/>
        </p:nvSpPr>
        <p:spPr>
          <a:xfrm>
            <a:off x="4440238" y="5589588"/>
            <a:ext cx="4608512" cy="4572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3200" b="1" dirty="0">
                <a:solidFill>
                  <a:schemeClr val="bg1"/>
                </a:solidFill>
                <a:latin typeface="Cambria" panose="02040503050406030204" pitchFamily="18" charset="0"/>
              </a:rPr>
              <a:t>EXECUÇÃO</a:t>
            </a:r>
            <a:endParaRPr lang="en-US" sz="3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886663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92331" y="274639"/>
            <a:ext cx="10661469" cy="848767"/>
          </a:xfrm>
          <a:solidFill>
            <a:srgbClr val="002060"/>
          </a:solidFill>
          <a:ln>
            <a:solidFill>
              <a:srgbClr val="0520E9"/>
            </a:solidFill>
            <a:miter lim="800000"/>
            <a:headEnd/>
            <a:tailEnd/>
          </a:ln>
        </p:spPr>
        <p:txBody>
          <a:bodyPr>
            <a:normAutofit/>
          </a:bodyPr>
          <a:lstStyle/>
          <a:p>
            <a:pPr algn="ctr"/>
            <a:r>
              <a:rPr lang="pt-BR" altLang="en-US" sz="3600" b="1" dirty="0" smtClean="0">
                <a:solidFill>
                  <a:schemeClr val="bg1"/>
                </a:solidFill>
                <a:latin typeface="Cambria" panose="02040503050406030204" pitchFamily="18" charset="0"/>
              </a:rPr>
              <a:t>Evento Tabelas</a:t>
            </a:r>
            <a:endParaRPr lang="en-US" altLang="en-US" sz="3600" b="1" dirty="0" smtClean="0">
              <a:solidFill>
                <a:schemeClr val="bg1"/>
              </a:solidFill>
              <a:latin typeface="Cambria" panose="02040503050406030204" pitchFamily="18" charset="0"/>
            </a:endParaRPr>
          </a:p>
        </p:txBody>
      </p:sp>
      <p:sp>
        <p:nvSpPr>
          <p:cNvPr id="3" name="Content Placeholder 2"/>
          <p:cNvSpPr>
            <a:spLocks noGrp="1"/>
          </p:cNvSpPr>
          <p:nvPr>
            <p:ph idx="1"/>
          </p:nvPr>
        </p:nvSpPr>
        <p:spPr>
          <a:xfrm>
            <a:off x="692331" y="1341438"/>
            <a:ext cx="10661469" cy="5256212"/>
          </a:xfrm>
          <a:ln w="38100">
            <a:solidFill>
              <a:srgbClr val="0520E9"/>
            </a:solidFill>
          </a:ln>
        </p:spPr>
        <p:txBody>
          <a:bodyPr/>
          <a:lstStyle/>
          <a:p>
            <a:pPr algn="just">
              <a:defRPr/>
            </a:pPr>
            <a:r>
              <a:rPr lang="pt-BR" sz="3000" dirty="0">
                <a:solidFill>
                  <a:schemeClr val="bg2">
                    <a:lumMod val="10000"/>
                  </a:schemeClr>
                </a:solidFill>
              </a:rPr>
              <a:t>São eventos que montam as tabelas do empregador, responsáveis por uma série de informações que irão validar os eventos não periódicos e periódicos. Buscando melhor otimização na geração dos arquivos, bem como no armazenamento das informações no ambiente nacional do eSocial, informações que podem ser utilizadas em mais de um arquivo do eSocial ou que se repetem em diversas partes do leiaute serão armazenadas em tabelas</a:t>
            </a:r>
            <a:endParaRPr lang="en-US" sz="3000" dirty="0">
              <a:solidFill>
                <a:schemeClr val="bg2">
                  <a:lumMod val="10000"/>
                </a:schemeClr>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409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DB40A935-01AA-4566-8C90-FC6F8942A5BC}" type="slidenum">
              <a:rPr lang="pt-BR" altLang="pt-BR" sz="1200">
                <a:solidFill>
                  <a:srgbClr val="8F989C"/>
                </a:solidFill>
              </a:rPr>
              <a:pPr>
                <a:spcBef>
                  <a:spcPct val="0"/>
                </a:spcBef>
                <a:buFontTx/>
                <a:buNone/>
              </a:pPr>
              <a:t>22</a:t>
            </a:fld>
            <a:endParaRPr lang="pt-BR" altLang="pt-BR" sz="1200">
              <a:solidFill>
                <a:srgbClr val="8F989C"/>
              </a:solidFill>
            </a:endParaRPr>
          </a:p>
        </p:txBody>
      </p:sp>
    </p:spTree>
    <p:extLst>
      <p:ext uri="{BB962C8B-B14F-4D97-AF65-F5344CB8AC3E}">
        <p14:creationId xmlns:p14="http://schemas.microsoft.com/office/powerpoint/2010/main" val="3372895495"/>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538" cy="5991225"/>
          </a:xfrm>
          <a:solidFill>
            <a:srgbClr val="002060"/>
          </a:solidFill>
        </p:spPr>
        <p:txBody>
          <a:bodyPr>
            <a:normAutofit fontScale="90000"/>
          </a:bodyPr>
          <a:lstStyle/>
          <a:p>
            <a:pPr algn="ctr"/>
            <a:r>
              <a:rPr lang="pt-BR" dirty="0" smtClean="0">
                <a:solidFill>
                  <a:schemeClr val="bg1"/>
                </a:solidFill>
              </a:rPr>
              <a:t>F</a:t>
            </a:r>
            <a:br>
              <a:rPr lang="pt-BR" dirty="0" smtClean="0">
                <a:solidFill>
                  <a:schemeClr val="bg1"/>
                </a:solidFill>
              </a:rPr>
            </a:br>
            <a:r>
              <a:rPr lang="pt-BR" dirty="0" smtClean="0">
                <a:solidFill>
                  <a:schemeClr val="bg1"/>
                </a:solidFill>
              </a:rPr>
              <a:t>A</a:t>
            </a:r>
            <a:br>
              <a:rPr lang="pt-BR" dirty="0" smtClean="0">
                <a:solidFill>
                  <a:schemeClr val="bg1"/>
                </a:solidFill>
              </a:rPr>
            </a:br>
            <a:r>
              <a:rPr lang="pt-BR" dirty="0" smtClean="0">
                <a:solidFill>
                  <a:schemeClr val="bg1"/>
                </a:solidFill>
              </a:rPr>
              <a:t>S</a:t>
            </a:r>
            <a:br>
              <a:rPr lang="pt-BR" dirty="0" smtClean="0">
                <a:solidFill>
                  <a:schemeClr val="bg1"/>
                </a:solidFill>
              </a:rPr>
            </a:br>
            <a:r>
              <a:rPr lang="pt-BR" dirty="0" smtClean="0">
                <a:solidFill>
                  <a:schemeClr val="bg1"/>
                </a:solidFill>
              </a:rPr>
              <a:t>E</a:t>
            </a:r>
            <a:br>
              <a:rPr lang="pt-BR" dirty="0" smtClean="0">
                <a:solidFill>
                  <a:schemeClr val="bg1"/>
                </a:solidFill>
              </a:rPr>
            </a:br>
            <a:r>
              <a:rPr lang="pt-BR" dirty="0" smtClean="0">
                <a:solidFill>
                  <a:schemeClr val="bg1"/>
                </a:solidFill>
              </a:rPr>
              <a:t>A</a:t>
            </a:r>
            <a:br>
              <a:rPr lang="pt-BR" dirty="0" smtClean="0">
                <a:solidFill>
                  <a:schemeClr val="bg1"/>
                </a:solidFill>
              </a:rPr>
            </a:br>
            <a:r>
              <a:rPr lang="pt-BR" dirty="0" smtClean="0">
                <a:solidFill>
                  <a:schemeClr val="bg1"/>
                </a:solidFill>
              </a:rPr>
              <a:t>M</a:t>
            </a:r>
            <a:br>
              <a:rPr lang="pt-BR" dirty="0" smtClean="0">
                <a:solidFill>
                  <a:schemeClr val="bg1"/>
                </a:solidFill>
              </a:rPr>
            </a:br>
            <a:r>
              <a:rPr lang="pt-BR" dirty="0" smtClean="0">
                <a:solidFill>
                  <a:schemeClr val="bg1"/>
                </a:solidFill>
              </a:rPr>
              <a:t>E</a:t>
            </a:r>
            <a:br>
              <a:rPr lang="pt-BR" dirty="0" smtClean="0">
                <a:solidFill>
                  <a:schemeClr val="bg1"/>
                </a:solidFill>
              </a:rPr>
            </a:br>
            <a:r>
              <a:rPr lang="pt-BR" dirty="0" smtClean="0">
                <a:solidFill>
                  <a:schemeClr val="bg1"/>
                </a:solidFill>
              </a:rPr>
              <a:t>N</a:t>
            </a:r>
            <a:br>
              <a:rPr lang="pt-BR" dirty="0" smtClean="0">
                <a:solidFill>
                  <a:schemeClr val="bg1"/>
                </a:solidFill>
              </a:rPr>
            </a:br>
            <a:r>
              <a:rPr lang="pt-BR" dirty="0" smtClean="0">
                <a:solidFill>
                  <a:schemeClr val="bg1"/>
                </a:solidFill>
              </a:rPr>
              <a:t>T</a:t>
            </a:r>
            <a:br>
              <a:rPr lang="pt-BR" dirty="0" smtClean="0">
                <a:solidFill>
                  <a:schemeClr val="bg1"/>
                </a:solidFill>
              </a:rPr>
            </a:br>
            <a:r>
              <a:rPr lang="pt-BR" dirty="0">
                <a:solidFill>
                  <a:schemeClr val="bg1"/>
                </a:solidFill>
              </a:rPr>
              <a:t>O</a:t>
            </a:r>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23</a:t>
            </a:fld>
            <a:endParaRPr lang="pt-BR"/>
          </a:p>
        </p:txBody>
      </p:sp>
      <p:pic>
        <p:nvPicPr>
          <p:cNvPr id="6" name="Content Placeholder 5" descr="esocial-faseamento.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6166" y="365126"/>
            <a:ext cx="8137634" cy="5814957"/>
          </a:xfrm>
          <a:prstGeom prst="rect">
            <a:avLst/>
          </a:prstGeom>
          <a:noFill/>
          <a:ln>
            <a:noFill/>
          </a:ln>
        </p:spPr>
      </p:pic>
    </p:spTree>
    <p:extLst>
      <p:ext uri="{BB962C8B-B14F-4D97-AF65-F5344CB8AC3E}">
        <p14:creationId xmlns:p14="http://schemas.microsoft.com/office/powerpoint/2010/main" val="3288504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44141"/>
            <a:ext cx="5468007" cy="819806"/>
          </a:xfr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pt-BR" sz="2700" dirty="0" smtClean="0">
                <a:solidFill>
                  <a:schemeClr val="bg1"/>
                </a:solidFill>
                <a:latin typeface="Cambria" panose="02040503050406030204" pitchFamily="18" charset="0"/>
              </a:rPr>
              <a:t>Eventos Iniciais e de Tabelas</a:t>
            </a:r>
            <a:endParaRPr lang="pt-BR" sz="2700" dirty="0">
              <a:solidFill>
                <a:schemeClr val="bg1"/>
              </a:solidFill>
              <a:latin typeface="Cambria" panose="020405030504060302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3619826"/>
              </p:ext>
            </p:extLst>
          </p:nvPr>
        </p:nvGraphicFramePr>
        <p:xfrm>
          <a:off x="838199" y="1150882"/>
          <a:ext cx="11112063" cy="5391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pt-BR" smtClean="0">
                <a:solidFill>
                  <a:srgbClr val="002060"/>
                </a:solidFill>
              </a:rPr>
              <a:t>www.consortecursos.com.br -  contato@consortecursos.com.br</a:t>
            </a:r>
            <a:endParaRPr lang="pt-BR" dirty="0">
              <a:solidFill>
                <a:srgbClr val="002060"/>
              </a:solidFill>
            </a:endParaRPr>
          </a:p>
        </p:txBody>
      </p:sp>
      <p:sp>
        <p:nvSpPr>
          <p:cNvPr id="3" name="Slide Number Placeholder 2"/>
          <p:cNvSpPr>
            <a:spLocks noGrp="1"/>
          </p:cNvSpPr>
          <p:nvPr>
            <p:ph type="sldNum" sz="quarter" idx="12"/>
          </p:nvPr>
        </p:nvSpPr>
        <p:spPr/>
        <p:txBody>
          <a:bodyPr/>
          <a:lstStyle/>
          <a:p>
            <a:fld id="{DF25A8D9-0F96-4EA7-B12F-FB0D539BE725}" type="slidenum">
              <a:rPr lang="pt-BR" smtClean="0"/>
              <a:t>24</a:t>
            </a:fld>
            <a:endParaRPr lang="pt-BR"/>
          </a:p>
        </p:txBody>
      </p:sp>
    </p:spTree>
    <p:extLst>
      <p:ext uri="{BB962C8B-B14F-4D97-AF65-F5344CB8AC3E}">
        <p14:creationId xmlns:p14="http://schemas.microsoft.com/office/powerpoint/2010/main" val="396319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06" y="370555"/>
            <a:ext cx="10585887" cy="614855"/>
          </a:xfrm>
          <a:solidFill>
            <a:srgbClr val="00206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a:noAutofit/>
          </a:bodyPr>
          <a:lstStyle/>
          <a:p>
            <a:pPr>
              <a:defRPr/>
            </a:pPr>
            <a:r>
              <a:rPr lang="pt-BR" sz="2025" dirty="0">
                <a:solidFill>
                  <a:schemeClr val="bg1"/>
                </a:solidFill>
                <a:latin typeface="Cambria" panose="02040503050406030204" pitchFamily="18" charset="0"/>
              </a:rPr>
              <a:t>Eventos Iniciais e de Tabelas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1937951"/>
              </p:ext>
            </p:extLst>
          </p:nvPr>
        </p:nvGraphicFramePr>
        <p:xfrm>
          <a:off x="938706" y="1268760"/>
          <a:ext cx="10585887" cy="5087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pPr>
              <a:defRPr/>
            </a:pPr>
            <a:r>
              <a:rPr lang="pt-BR" smtClean="0">
                <a:solidFill>
                  <a:srgbClr val="002060"/>
                </a:solidFill>
              </a:rPr>
              <a:t>www.consortecursos.com.br -  contato@consortecursos.com.br</a:t>
            </a:r>
            <a:endParaRPr lang="pt-BR" dirty="0">
              <a:solidFill>
                <a:srgbClr val="002060"/>
              </a:solidFill>
            </a:endParaRPr>
          </a:p>
        </p:txBody>
      </p:sp>
      <p:sp>
        <p:nvSpPr>
          <p:cNvPr id="3" name="Slide Number Placeholder 2"/>
          <p:cNvSpPr>
            <a:spLocks noGrp="1"/>
          </p:cNvSpPr>
          <p:nvPr>
            <p:ph type="sldNum" sz="quarter" idx="12"/>
          </p:nvPr>
        </p:nvSpPr>
        <p:spPr/>
        <p:txBody>
          <a:bodyPr/>
          <a:lstStyle/>
          <a:p>
            <a:fld id="{DF25A8D9-0F96-4EA7-B12F-FB0D539BE725}" type="slidenum">
              <a:rPr lang="pt-BR" smtClean="0"/>
              <a:t>25</a:t>
            </a:fld>
            <a:endParaRPr lang="pt-BR"/>
          </a:p>
        </p:txBody>
      </p:sp>
    </p:spTree>
    <p:extLst>
      <p:ext uri="{BB962C8B-B14F-4D97-AF65-F5344CB8AC3E}">
        <p14:creationId xmlns:p14="http://schemas.microsoft.com/office/powerpoint/2010/main" val="3925801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pt-BR" sz="1400" b="1" smtClean="0">
                <a:solidFill>
                  <a:srgbClr val="002060"/>
                </a:solidFill>
              </a:rPr>
              <a:t>www.consortecursos.com.br -  contato@consortecursos.com.br</a:t>
            </a:r>
            <a:endParaRPr lang="pt-BR" sz="1400" b="1" dirty="0">
              <a:solidFill>
                <a:srgbClr val="002060"/>
              </a:solidFill>
            </a:endParaRPr>
          </a:p>
        </p:txBody>
      </p:sp>
      <p:sp>
        <p:nvSpPr>
          <p:cNvPr id="5" name="Slide Number Placeholder 4"/>
          <p:cNvSpPr>
            <a:spLocks noGrp="1"/>
          </p:cNvSpPr>
          <p:nvPr>
            <p:ph type="sldNum" sz="quarter" idx="12"/>
          </p:nvPr>
        </p:nvSpPr>
        <p:spPr/>
        <p:txBody>
          <a:bodyPr/>
          <a:lstStyle/>
          <a:p>
            <a:fld id="{DF25A8D9-0F96-4EA7-B12F-FB0D539BE725}" type="slidenum">
              <a:rPr lang="pt-BR" smtClean="0"/>
              <a:t>26</a:t>
            </a:fld>
            <a:endParaRPr lang="pt-BR" dirty="0"/>
          </a:p>
        </p:txBody>
      </p:sp>
      <p:sp>
        <p:nvSpPr>
          <p:cNvPr id="6" name="Rounded Rectangle 5"/>
          <p:cNvSpPr/>
          <p:nvPr/>
        </p:nvSpPr>
        <p:spPr>
          <a:xfrm>
            <a:off x="252248" y="440164"/>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1000 – DADOS DO EMPREGADO </a:t>
            </a:r>
            <a:endParaRPr lang="pt-BR" dirty="0"/>
          </a:p>
        </p:txBody>
      </p:sp>
      <p:sp>
        <p:nvSpPr>
          <p:cNvPr id="8" name="Rounded Rectangle 7"/>
          <p:cNvSpPr/>
          <p:nvPr/>
        </p:nvSpPr>
        <p:spPr>
          <a:xfrm>
            <a:off x="252248" y="1549442"/>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1005 – ESTABELECIMENTOS</a:t>
            </a:r>
            <a:endParaRPr lang="pt-BR" dirty="0"/>
          </a:p>
        </p:txBody>
      </p:sp>
      <p:sp>
        <p:nvSpPr>
          <p:cNvPr id="9" name="Rounded Rectangle 8"/>
          <p:cNvSpPr/>
          <p:nvPr/>
        </p:nvSpPr>
        <p:spPr>
          <a:xfrm>
            <a:off x="252248" y="2694250"/>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1010 – RUBRICAS </a:t>
            </a:r>
            <a:endParaRPr lang="pt-BR" dirty="0"/>
          </a:p>
        </p:txBody>
      </p:sp>
      <p:sp>
        <p:nvSpPr>
          <p:cNvPr id="10" name="Rounded Rectangle 9"/>
          <p:cNvSpPr/>
          <p:nvPr/>
        </p:nvSpPr>
        <p:spPr>
          <a:xfrm>
            <a:off x="252248" y="3873530"/>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1020 – LOTAÇÕES </a:t>
            </a:r>
            <a:endParaRPr lang="pt-BR" dirty="0"/>
          </a:p>
        </p:txBody>
      </p:sp>
      <p:sp>
        <p:nvSpPr>
          <p:cNvPr id="11" name="Rounded Rectangle 10"/>
          <p:cNvSpPr/>
          <p:nvPr/>
        </p:nvSpPr>
        <p:spPr>
          <a:xfrm>
            <a:off x="252248" y="4999733"/>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1030 – CARGOS </a:t>
            </a:r>
            <a:endParaRPr lang="pt-BR" dirty="0"/>
          </a:p>
        </p:txBody>
      </p:sp>
      <p:sp>
        <p:nvSpPr>
          <p:cNvPr id="13" name="Rounded Rectangle 12"/>
          <p:cNvSpPr/>
          <p:nvPr/>
        </p:nvSpPr>
        <p:spPr>
          <a:xfrm>
            <a:off x="3389587" y="449747"/>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03 GRUPO - JANEIRO/FEVEREIRO</a:t>
            </a:r>
          </a:p>
        </p:txBody>
      </p:sp>
      <p:sp>
        <p:nvSpPr>
          <p:cNvPr id="23" name="Rounded Rectangle 22"/>
          <p:cNvSpPr/>
          <p:nvPr/>
        </p:nvSpPr>
        <p:spPr>
          <a:xfrm>
            <a:off x="7378264" y="440163"/>
            <a:ext cx="4624551"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ENVIO DENTRO DO PRAZO , RFB IRA MONITORAR O ENVIO</a:t>
            </a:r>
          </a:p>
          <a:p>
            <a:pPr algn="ctr"/>
            <a:r>
              <a:rPr lang="pt-BR" dirty="0" smtClean="0">
                <a:solidFill>
                  <a:schemeClr val="bg1"/>
                </a:solidFill>
              </a:rPr>
              <a:t>OBS</a:t>
            </a:r>
            <a:endParaRPr lang="pt-BR" dirty="0">
              <a:solidFill>
                <a:schemeClr val="bg1"/>
              </a:solidFill>
            </a:endParaRPr>
          </a:p>
        </p:txBody>
      </p:sp>
      <p:sp>
        <p:nvSpPr>
          <p:cNvPr id="24" name="Rounded Rectangle 23"/>
          <p:cNvSpPr/>
          <p:nvPr/>
        </p:nvSpPr>
        <p:spPr>
          <a:xfrm>
            <a:off x="7378266" y="2696736"/>
            <a:ext cx="4624548"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PODERÁ SER ENVIADO ATÉ O FIM DA 2ª FASE DE CADA GRUPO (ABRIL ou OUTUBRO) </a:t>
            </a:r>
            <a:endParaRPr lang="pt-BR" dirty="0">
              <a:solidFill>
                <a:schemeClr val="bg1"/>
              </a:solidFill>
            </a:endParaRPr>
          </a:p>
        </p:txBody>
      </p:sp>
      <p:sp>
        <p:nvSpPr>
          <p:cNvPr id="25" name="Rounded Rectangle 24"/>
          <p:cNvSpPr/>
          <p:nvPr/>
        </p:nvSpPr>
        <p:spPr>
          <a:xfrm>
            <a:off x="7378264" y="3873530"/>
            <a:ext cx="4624550"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PODERÁ SER ENVIADO ATÉ O FIM DA 2ª FASE DE CADA GRUPO (ABRIL ou OUTUBRO) </a:t>
            </a:r>
          </a:p>
        </p:txBody>
      </p:sp>
      <p:sp>
        <p:nvSpPr>
          <p:cNvPr id="26" name="Rounded Rectangle 25"/>
          <p:cNvSpPr/>
          <p:nvPr/>
        </p:nvSpPr>
        <p:spPr>
          <a:xfrm>
            <a:off x="7378264" y="5026656"/>
            <a:ext cx="4624550"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ENVIO ATÉ O FIM DA </a:t>
            </a:r>
            <a:r>
              <a:rPr lang="pt-BR" dirty="0" smtClean="0"/>
              <a:t>SEGUNDA FASE </a:t>
            </a:r>
            <a:r>
              <a:rPr lang="pt-BR" dirty="0"/>
              <a:t>OU ANTES DA PRIMEIRA CONTRATAÇÃO OU DO ENVIO DA CARGA INICIAL</a:t>
            </a:r>
            <a:endParaRPr lang="pt-BR" dirty="0">
              <a:solidFill>
                <a:srgbClr val="FF0000"/>
              </a:solidFill>
            </a:endParaRPr>
          </a:p>
        </p:txBody>
      </p:sp>
      <p:sp>
        <p:nvSpPr>
          <p:cNvPr id="27" name="Rounded Rectangle 26"/>
          <p:cNvSpPr/>
          <p:nvPr/>
        </p:nvSpPr>
        <p:spPr>
          <a:xfrm>
            <a:off x="7378264" y="1543610"/>
            <a:ext cx="4582508"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PRAZO – DENTRO DA FASE .</a:t>
            </a:r>
            <a:endParaRPr lang="pt-BR" dirty="0">
              <a:solidFill>
                <a:schemeClr val="bg1"/>
              </a:solidFill>
            </a:endParaRPr>
          </a:p>
        </p:txBody>
      </p:sp>
      <p:sp>
        <p:nvSpPr>
          <p:cNvPr id="29" name="Rounded Rectangle 28"/>
          <p:cNvSpPr/>
          <p:nvPr/>
        </p:nvSpPr>
        <p:spPr>
          <a:xfrm>
            <a:off x="3389587" y="1543610"/>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03 GRUPO - JANEIRO/FEVEREIRO</a:t>
            </a:r>
          </a:p>
        </p:txBody>
      </p:sp>
      <p:sp>
        <p:nvSpPr>
          <p:cNvPr id="30" name="Rounded Rectangle 29"/>
          <p:cNvSpPr/>
          <p:nvPr/>
        </p:nvSpPr>
        <p:spPr>
          <a:xfrm>
            <a:off x="3389587" y="2689369"/>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03 GRUPO - JANEIRO/FEVEREIRO</a:t>
            </a:r>
          </a:p>
        </p:txBody>
      </p:sp>
      <p:sp>
        <p:nvSpPr>
          <p:cNvPr id="31" name="Rounded Rectangle 30"/>
          <p:cNvSpPr/>
          <p:nvPr/>
        </p:nvSpPr>
        <p:spPr>
          <a:xfrm>
            <a:off x="3389587" y="3873530"/>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03 GRUPO - JANEIRO/FEVEREIRO</a:t>
            </a:r>
          </a:p>
        </p:txBody>
      </p:sp>
      <p:sp>
        <p:nvSpPr>
          <p:cNvPr id="32" name="Rounded Rectangle 31"/>
          <p:cNvSpPr/>
          <p:nvPr/>
        </p:nvSpPr>
        <p:spPr>
          <a:xfrm>
            <a:off x="3389587" y="5026657"/>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03 GRUPO - JANEIRO/FEVEREIRO</a:t>
            </a:r>
          </a:p>
        </p:txBody>
      </p:sp>
    </p:spTree>
    <p:extLst>
      <p:ext uri="{BB962C8B-B14F-4D97-AF65-F5344CB8AC3E}">
        <p14:creationId xmlns:p14="http://schemas.microsoft.com/office/powerpoint/2010/main" val="2906574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3"/>
          <p:cNvSpPr>
            <a:spLocks noGrp="1"/>
          </p:cNvSpPr>
          <p:nvPr>
            <p:ph type="title"/>
          </p:nvPr>
        </p:nvSpPr>
        <p:spPr>
          <a:xfrm>
            <a:off x="1981200" y="274638"/>
            <a:ext cx="8229600" cy="850900"/>
          </a:xfrm>
          <a:solidFill>
            <a:srgbClr val="002060"/>
          </a:solidFill>
        </p:spPr>
        <p:txBody>
          <a:bodyPr>
            <a:normAutofit/>
          </a:bodyPr>
          <a:lstStyle/>
          <a:p>
            <a:pPr algn="ctr">
              <a:defRPr/>
            </a:pPr>
            <a:r>
              <a:rPr lang="pt-BR" sz="3600" b="1" dirty="0">
                <a:solidFill>
                  <a:schemeClr val="bg1"/>
                </a:solidFill>
                <a:latin typeface="Cambria" panose="02040503050406030204" pitchFamily="18" charset="0"/>
              </a:rPr>
              <a:t>S-1000 - Informações do Empregador</a:t>
            </a:r>
          </a:p>
        </p:txBody>
      </p:sp>
      <p:sp>
        <p:nvSpPr>
          <p:cNvPr id="5" name="Espaço Reservado para Conteúdo 4"/>
          <p:cNvSpPr>
            <a:spLocks noGrp="1"/>
          </p:cNvSpPr>
          <p:nvPr>
            <p:ph idx="1"/>
          </p:nvPr>
        </p:nvSpPr>
        <p:spPr>
          <a:solidFill>
            <a:schemeClr val="bg1"/>
          </a:solidFill>
          <a:ln>
            <a:solidFill>
              <a:srgbClr val="0070C0"/>
            </a:solidFill>
          </a:ln>
        </p:spPr>
        <p:txBody>
          <a:bodyPr rtlCol="0">
            <a:normAutofit/>
          </a:bodyPr>
          <a:lstStyle/>
          <a:p>
            <a:pPr algn="just">
              <a:defRPr/>
            </a:pPr>
            <a:r>
              <a:rPr lang="pt-BR" dirty="0" smtClean="0">
                <a:solidFill>
                  <a:schemeClr val="bg2">
                    <a:lumMod val="10000"/>
                  </a:schemeClr>
                </a:solidFill>
                <a:latin typeface="Cambria" panose="02040503050406030204" pitchFamily="18" charset="0"/>
              </a:rPr>
              <a:t>Evento onde são fornecidas pelo empregador as informações cadastrais, alíquotas, e demais dados necessários ao preenchimento e validação dos demais eventos da eSocial, inclusive para apuração das contribuições. As informações prestadas neste evento podem ser alteradas no decorrer do tempo, hipótese em que deve ser enviado o evento específico de alteração com as novas informações.</a:t>
            </a:r>
          </a:p>
        </p:txBody>
      </p:sp>
      <p:sp>
        <p:nvSpPr>
          <p:cNvPr id="389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6CDBEFCA-42D6-4D65-AFB8-EDB18833BB37}" type="slidenum">
              <a:rPr lang="pt-BR" altLang="pt-BR" sz="1200">
                <a:solidFill>
                  <a:srgbClr val="8F989C"/>
                </a:solidFill>
              </a:rPr>
              <a:pPr>
                <a:spcBef>
                  <a:spcPct val="0"/>
                </a:spcBef>
                <a:buFontTx/>
                <a:buNone/>
              </a:pPr>
              <a:t>27</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2507878528"/>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pPr algn="ctr"/>
            <a:r>
              <a:rPr lang="pt-BR" dirty="0" smtClean="0">
                <a:solidFill>
                  <a:schemeClr val="bg1"/>
                </a:solidFill>
                <a:latin typeface="+mn-lt"/>
              </a:rPr>
              <a:t>S 1000 - empregador</a:t>
            </a:r>
            <a:endParaRPr lang="pt-BR" dirty="0">
              <a:solidFill>
                <a:schemeClr val="bg1"/>
              </a:solidFill>
              <a:latin typeface="+mn-lt"/>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28</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CNPJ = </a:t>
            </a: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Inicio de valildade = </a:t>
            </a:r>
          </a:p>
          <a:p>
            <a:pPr algn="ctr"/>
            <a:r>
              <a:rPr lang="pt-BR" b="1" dirty="0" smtClean="0">
                <a:solidFill>
                  <a:srgbClr val="002060"/>
                </a:solidFill>
              </a:rPr>
              <a:t>012019 </a:t>
            </a:r>
            <a:endParaRPr lang="pt-BR" b="1" dirty="0">
              <a:solidFill>
                <a:srgbClr val="002060"/>
              </a:solidFill>
            </a:endParaRPr>
          </a:p>
        </p:txBody>
      </p:sp>
      <p:sp>
        <p:nvSpPr>
          <p:cNvPr id="27" name="Rounded Rectangle 26"/>
          <p:cNvSpPr/>
          <p:nvPr/>
        </p:nvSpPr>
        <p:spPr>
          <a:xfrm>
            <a:off x="1097281" y="274000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Nome razão social = </a:t>
            </a:r>
            <a:endParaRPr lang="pt-BR" b="1" dirty="0">
              <a:solidFill>
                <a:srgbClr val="002060"/>
              </a:solidFill>
            </a:endParaRPr>
          </a:p>
        </p:txBody>
      </p:sp>
      <p:sp>
        <p:nvSpPr>
          <p:cNvPr id="28" name="Rounded Rectangle 27"/>
          <p:cNvSpPr/>
          <p:nvPr/>
        </p:nvSpPr>
        <p:spPr>
          <a:xfrm>
            <a:off x="1097281" y="3888244"/>
            <a:ext cx="2758440" cy="957306"/>
          </a:xfrm>
          <a:prstGeom prst="round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bg1"/>
                </a:solidFill>
              </a:rPr>
              <a:t>Cooperativa = </a:t>
            </a:r>
          </a:p>
          <a:p>
            <a:pPr algn="ctr"/>
            <a:r>
              <a:rPr lang="pt-BR" b="1" dirty="0" smtClean="0">
                <a:solidFill>
                  <a:schemeClr val="bg1"/>
                </a:solidFill>
              </a:rPr>
              <a:t>Sim/não </a:t>
            </a:r>
            <a:endParaRPr lang="pt-BR" b="1" dirty="0">
              <a:solidFill>
                <a:schemeClr val="bg1"/>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Fim de validade =</a:t>
            </a:r>
            <a:endParaRPr lang="pt-BR" b="1" dirty="0">
              <a:solidFill>
                <a:srgbClr val="002060"/>
              </a:solidFill>
            </a:endParaRPr>
          </a:p>
        </p:txBody>
      </p:sp>
      <p:sp>
        <p:nvSpPr>
          <p:cNvPr id="31" name="Rounded Rectangle 30"/>
          <p:cNvSpPr/>
          <p:nvPr/>
        </p:nvSpPr>
        <p:spPr>
          <a:xfrm>
            <a:off x="4254138" y="273953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Classificação tributária =</a:t>
            </a:r>
          </a:p>
          <a:p>
            <a:pPr algn="ctr"/>
            <a:r>
              <a:rPr lang="pt-BR" b="1" dirty="0" smtClean="0">
                <a:solidFill>
                  <a:srgbClr val="002060"/>
                </a:solidFill>
              </a:rPr>
              <a:t>(tabela 8)</a:t>
            </a:r>
            <a:endParaRPr lang="pt-BR" b="1" dirty="0">
              <a:solidFill>
                <a:srgbClr val="002060"/>
              </a:solidFill>
            </a:endParaRPr>
          </a:p>
        </p:txBody>
      </p:sp>
      <p:sp>
        <p:nvSpPr>
          <p:cNvPr id="32" name="Rounded Rectangle 31"/>
          <p:cNvSpPr/>
          <p:nvPr/>
        </p:nvSpPr>
        <p:spPr>
          <a:xfrm>
            <a:off x="4254138" y="3882233"/>
            <a:ext cx="2758440" cy="963317"/>
          </a:xfrm>
          <a:prstGeom prst="round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chemeClr val="bg1"/>
                </a:solidFill>
              </a:rPr>
              <a:t> construtora =</a:t>
            </a:r>
          </a:p>
          <a:p>
            <a:r>
              <a:rPr lang="pt-BR" dirty="0" smtClean="0">
                <a:solidFill>
                  <a:schemeClr val="bg1"/>
                </a:solidFill>
              </a:rPr>
              <a:t>0 - Não construtora</a:t>
            </a:r>
          </a:p>
          <a:p>
            <a:r>
              <a:rPr lang="pt-BR" dirty="0" smtClean="0">
                <a:solidFill>
                  <a:schemeClr val="bg1"/>
                </a:solidFill>
              </a:rPr>
              <a:t>1 - Empresa construtora</a:t>
            </a:r>
            <a:endParaRPr lang="pt-BR" dirty="0">
              <a:solidFill>
                <a:schemeClr val="bg1"/>
              </a:solidFill>
            </a:endParaRPr>
          </a:p>
        </p:txBody>
      </p:sp>
      <p:sp>
        <p:nvSpPr>
          <p:cNvPr id="34" name="Rounded Rectangle 33"/>
          <p:cNvSpPr/>
          <p:nvPr/>
        </p:nvSpPr>
        <p:spPr>
          <a:xfrm>
            <a:off x="7413172" y="273445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Natureza jurídica = </a:t>
            </a:r>
          </a:p>
          <a:p>
            <a:pPr algn="ctr"/>
            <a:r>
              <a:rPr lang="pt-BR" b="1" dirty="0" smtClean="0">
                <a:solidFill>
                  <a:srgbClr val="002060"/>
                </a:solidFill>
              </a:rPr>
              <a:t>(Tabela 21)</a:t>
            </a:r>
            <a:endParaRPr lang="pt-BR" b="1" dirty="0">
              <a:solidFill>
                <a:srgbClr val="002060"/>
              </a:solidFill>
            </a:endParaRPr>
          </a:p>
        </p:txBody>
      </p:sp>
      <p:sp>
        <p:nvSpPr>
          <p:cNvPr id="35" name="Rounded Rectangle 34"/>
          <p:cNvSpPr/>
          <p:nvPr/>
        </p:nvSpPr>
        <p:spPr>
          <a:xfrm>
            <a:off x="7410995" y="3882234"/>
            <a:ext cx="2758440" cy="963316"/>
          </a:xfrm>
          <a:prstGeom prst="round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bg1"/>
                </a:solidFill>
              </a:rPr>
              <a:t>Desonerado =</a:t>
            </a:r>
          </a:p>
          <a:p>
            <a:pPr algn="ctr"/>
            <a:r>
              <a:rPr lang="pt-BR" b="1" dirty="0" smtClean="0">
                <a:solidFill>
                  <a:schemeClr val="bg1"/>
                </a:solidFill>
              </a:rPr>
              <a:t>Sim/não</a:t>
            </a:r>
            <a:endParaRPr lang="pt-BR" b="1" dirty="0">
              <a:solidFill>
                <a:schemeClr val="bg1"/>
              </a:solidFill>
            </a:endParaRPr>
          </a:p>
        </p:txBody>
      </p:sp>
      <p:sp>
        <p:nvSpPr>
          <p:cNvPr id="18" name="Rounded Rectangle 17"/>
          <p:cNvSpPr/>
          <p:nvPr/>
        </p:nvSpPr>
        <p:spPr>
          <a:xfrm>
            <a:off x="4254138" y="5200946"/>
            <a:ext cx="2758440" cy="71047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ENTIDADE EDUC SEM FINS $$ = sim/não</a:t>
            </a:r>
            <a:endParaRPr lang="pt-BR" dirty="0"/>
          </a:p>
        </p:txBody>
      </p:sp>
      <p:sp>
        <p:nvSpPr>
          <p:cNvPr id="19" name="Rounded Rectangle 18"/>
          <p:cNvSpPr/>
          <p:nvPr/>
        </p:nvSpPr>
        <p:spPr>
          <a:xfrm>
            <a:off x="7410995" y="5200946"/>
            <a:ext cx="2758440" cy="71047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EMP TRABALHO TEMPORÁRIO</a:t>
            </a:r>
            <a:endParaRPr lang="pt-BR" dirty="0"/>
          </a:p>
        </p:txBody>
      </p:sp>
      <p:sp>
        <p:nvSpPr>
          <p:cNvPr id="21" name="Rounded Rectangle 20"/>
          <p:cNvSpPr/>
          <p:nvPr/>
        </p:nvSpPr>
        <p:spPr>
          <a:xfrm>
            <a:off x="1101635" y="5208566"/>
            <a:ext cx="2754086" cy="70539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EMPRESAS ISENTAS =</a:t>
            </a:r>
          </a:p>
          <a:p>
            <a:pPr algn="ctr"/>
            <a:r>
              <a:rPr lang="pt-BR" dirty="0" smtClean="0"/>
              <a:t>Informações gerais</a:t>
            </a:r>
            <a:endParaRPr lang="pt-BR" dirty="0"/>
          </a:p>
        </p:txBody>
      </p:sp>
    </p:spTree>
    <p:extLst>
      <p:ext uri="{BB962C8B-B14F-4D97-AF65-F5344CB8AC3E}">
        <p14:creationId xmlns:p14="http://schemas.microsoft.com/office/powerpoint/2010/main" val="3166519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pPr algn="ctr"/>
            <a:r>
              <a:rPr lang="pt-BR" dirty="0">
                <a:solidFill>
                  <a:schemeClr val="bg1"/>
                </a:solidFill>
              </a:rPr>
              <a:t>S 1000 - empregador</a:t>
            </a:r>
            <a:endParaRPr lang="pt-BR" dirty="0"/>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5" name="Slide Number Placeholder 4"/>
          <p:cNvSpPr>
            <a:spLocks noGrp="1"/>
          </p:cNvSpPr>
          <p:nvPr>
            <p:ph type="sldNum" sz="quarter" idx="12"/>
          </p:nvPr>
        </p:nvSpPr>
        <p:spPr/>
        <p:txBody>
          <a:bodyPr/>
          <a:lstStyle/>
          <a:p>
            <a:fld id="{DF25A8D9-0F96-4EA7-B12F-FB0D539BE725}" type="slidenum">
              <a:rPr lang="pt-BR" smtClean="0"/>
              <a:t>29</a:t>
            </a:fld>
            <a:endParaRPr lang="pt-BR"/>
          </a:p>
        </p:txBody>
      </p:sp>
      <p:sp>
        <p:nvSpPr>
          <p:cNvPr id="28" name="Rounded Rectangle 27"/>
          <p:cNvSpPr/>
          <p:nvPr/>
        </p:nvSpPr>
        <p:spPr>
          <a:xfrm>
            <a:off x="1088573" y="3499151"/>
            <a:ext cx="2758440" cy="705394"/>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SIAFI = </a:t>
            </a:r>
            <a:endParaRPr lang="pt-BR" b="1" dirty="0">
              <a:solidFill>
                <a:srgbClr val="002060"/>
              </a:solidFill>
            </a:endParaRPr>
          </a:p>
        </p:txBody>
      </p:sp>
      <p:sp>
        <p:nvSpPr>
          <p:cNvPr id="29" name="Rounded Rectangle 28"/>
          <p:cNvSpPr/>
          <p:nvPr/>
        </p:nvSpPr>
        <p:spPr>
          <a:xfrm>
            <a:off x="1106590" y="4472168"/>
            <a:ext cx="2758440" cy="705394"/>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Ide EFR = </a:t>
            </a:r>
          </a:p>
          <a:p>
            <a:pPr algn="ctr"/>
            <a:r>
              <a:rPr lang="pt-BR" b="1" dirty="0" smtClean="0">
                <a:solidFill>
                  <a:srgbClr val="002060"/>
                </a:solidFill>
              </a:rPr>
              <a:t>Sim/não</a:t>
            </a:r>
            <a:endParaRPr lang="pt-BR" b="1" dirty="0">
              <a:solidFill>
                <a:srgbClr val="002060"/>
              </a:solidFill>
            </a:endParaRPr>
          </a:p>
        </p:txBody>
      </p:sp>
      <p:sp>
        <p:nvSpPr>
          <p:cNvPr id="30" name="Rounded Rectangle 29"/>
          <p:cNvSpPr/>
          <p:nvPr/>
        </p:nvSpPr>
        <p:spPr>
          <a:xfrm>
            <a:off x="7415349" y="1533526"/>
            <a:ext cx="2758440" cy="190631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Contato da empresa</a:t>
            </a:r>
          </a:p>
          <a:p>
            <a:r>
              <a:rPr lang="pt-BR" b="1" dirty="0" smtClean="0">
                <a:solidFill>
                  <a:srgbClr val="002060"/>
                </a:solidFill>
              </a:rPr>
              <a:t>Nome = </a:t>
            </a:r>
          </a:p>
          <a:p>
            <a:r>
              <a:rPr lang="pt-BR" b="1" dirty="0" smtClean="0">
                <a:solidFill>
                  <a:srgbClr val="002060"/>
                </a:solidFill>
              </a:rPr>
              <a:t>Cpf =</a:t>
            </a:r>
          </a:p>
          <a:p>
            <a:r>
              <a:rPr lang="pt-BR" b="1" dirty="0" smtClean="0">
                <a:solidFill>
                  <a:srgbClr val="002060"/>
                </a:solidFill>
              </a:rPr>
              <a:t>Fone fixo =</a:t>
            </a:r>
          </a:p>
          <a:p>
            <a:r>
              <a:rPr lang="pt-BR" b="1" dirty="0" smtClean="0">
                <a:solidFill>
                  <a:srgbClr val="002060"/>
                </a:solidFill>
              </a:rPr>
              <a:t>Fone cel</a:t>
            </a:r>
          </a:p>
          <a:p>
            <a:r>
              <a:rPr lang="pt-BR" b="1" dirty="0" smtClean="0">
                <a:solidFill>
                  <a:srgbClr val="002060"/>
                </a:solidFill>
              </a:rPr>
              <a:t>Email =  </a:t>
            </a:r>
            <a:endParaRPr lang="pt-BR" b="1" dirty="0">
              <a:solidFill>
                <a:srgbClr val="002060"/>
              </a:solidFill>
            </a:endParaRPr>
          </a:p>
        </p:txBody>
      </p:sp>
      <p:sp>
        <p:nvSpPr>
          <p:cNvPr id="31" name="Rounded Rectangle 30"/>
          <p:cNvSpPr/>
          <p:nvPr/>
        </p:nvSpPr>
        <p:spPr>
          <a:xfrm>
            <a:off x="1088573" y="2526134"/>
            <a:ext cx="2758440" cy="705394"/>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Nome do ente =</a:t>
            </a:r>
            <a:endParaRPr lang="pt-BR" b="1" dirty="0">
              <a:solidFill>
                <a:srgbClr val="002060"/>
              </a:solidFill>
            </a:endParaRPr>
          </a:p>
        </p:txBody>
      </p:sp>
      <p:sp>
        <p:nvSpPr>
          <p:cNvPr id="32" name="Rounded Rectangle 31"/>
          <p:cNvSpPr/>
          <p:nvPr/>
        </p:nvSpPr>
        <p:spPr>
          <a:xfrm>
            <a:off x="4097386" y="1600212"/>
            <a:ext cx="2758440" cy="705394"/>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Uf = </a:t>
            </a:r>
          </a:p>
          <a:p>
            <a:r>
              <a:rPr lang="pt-BR" b="1" dirty="0" smtClean="0">
                <a:solidFill>
                  <a:srgbClr val="002060"/>
                </a:solidFill>
              </a:rPr>
              <a:t>Codigo municipio = </a:t>
            </a:r>
            <a:endParaRPr lang="pt-BR" b="1" dirty="0">
              <a:solidFill>
                <a:srgbClr val="002060"/>
              </a:solidFill>
            </a:endParaRPr>
          </a:p>
        </p:txBody>
      </p:sp>
      <p:sp>
        <p:nvSpPr>
          <p:cNvPr id="33" name="Rounded Rectangle 32"/>
          <p:cNvSpPr/>
          <p:nvPr/>
        </p:nvSpPr>
        <p:spPr>
          <a:xfrm>
            <a:off x="1088573" y="5401390"/>
            <a:ext cx="2758440" cy="705394"/>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CNPJ EFR = </a:t>
            </a:r>
            <a:endParaRPr lang="pt-BR" b="1" dirty="0">
              <a:solidFill>
                <a:srgbClr val="002060"/>
              </a:solidFill>
            </a:endParaRPr>
          </a:p>
        </p:txBody>
      </p:sp>
      <p:sp>
        <p:nvSpPr>
          <p:cNvPr id="35" name="Rounded Rectangle 34"/>
          <p:cNvSpPr/>
          <p:nvPr/>
        </p:nvSpPr>
        <p:spPr>
          <a:xfrm>
            <a:off x="4097386" y="2482141"/>
            <a:ext cx="2758440" cy="705394"/>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Ente tem RPPS =</a:t>
            </a:r>
          </a:p>
          <a:p>
            <a:pPr algn="ctr"/>
            <a:r>
              <a:rPr lang="pt-BR" b="1" dirty="0" smtClean="0">
                <a:solidFill>
                  <a:srgbClr val="002060"/>
                </a:solidFill>
              </a:rPr>
              <a:t>Sim/não</a:t>
            </a:r>
            <a:endParaRPr lang="pt-BR" b="1" dirty="0">
              <a:solidFill>
                <a:srgbClr val="002060"/>
              </a:solidFill>
            </a:endParaRPr>
          </a:p>
        </p:txBody>
      </p:sp>
      <p:sp>
        <p:nvSpPr>
          <p:cNvPr id="36" name="Rounded Rectangle 35"/>
          <p:cNvSpPr/>
          <p:nvPr/>
        </p:nvSpPr>
        <p:spPr>
          <a:xfrm>
            <a:off x="4038600" y="3499151"/>
            <a:ext cx="2758440" cy="1678411"/>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b="1" dirty="0" smtClean="0">
              <a:solidFill>
                <a:srgbClr val="002060"/>
              </a:solidFill>
            </a:endParaRPr>
          </a:p>
          <a:p>
            <a:r>
              <a:rPr lang="pt-BR" b="1" dirty="0" smtClean="0">
                <a:solidFill>
                  <a:srgbClr val="002060"/>
                </a:solidFill>
              </a:rPr>
              <a:t>Sub teto =</a:t>
            </a:r>
          </a:p>
          <a:p>
            <a:r>
              <a:rPr lang="pt-BR" dirty="0" smtClean="0">
                <a:solidFill>
                  <a:srgbClr val="002060"/>
                </a:solidFill>
              </a:rPr>
              <a:t>1 - Executivo</a:t>
            </a:r>
          </a:p>
          <a:p>
            <a:r>
              <a:rPr lang="pt-BR" dirty="0" smtClean="0">
                <a:solidFill>
                  <a:srgbClr val="002060"/>
                </a:solidFill>
              </a:rPr>
              <a:t>2 - Judiciário</a:t>
            </a:r>
          </a:p>
          <a:p>
            <a:r>
              <a:rPr lang="pt-BR" dirty="0" smtClean="0">
                <a:solidFill>
                  <a:srgbClr val="002060"/>
                </a:solidFill>
              </a:rPr>
              <a:t>3 - Legislativo</a:t>
            </a:r>
          </a:p>
          <a:p>
            <a:r>
              <a:rPr lang="pt-BR" dirty="0" smtClean="0">
                <a:solidFill>
                  <a:srgbClr val="002060"/>
                </a:solidFill>
              </a:rPr>
              <a:t>9 - Todos os poderes</a:t>
            </a:r>
          </a:p>
          <a:p>
            <a:endParaRPr lang="pt-BR" dirty="0">
              <a:solidFill>
                <a:srgbClr val="002060"/>
              </a:solidFill>
            </a:endParaRPr>
          </a:p>
        </p:txBody>
      </p:sp>
      <p:sp>
        <p:nvSpPr>
          <p:cNvPr id="20" name="Rounded Rectangle 19"/>
          <p:cNvSpPr/>
          <p:nvPr/>
        </p:nvSpPr>
        <p:spPr>
          <a:xfrm>
            <a:off x="7415349" y="3676310"/>
            <a:ext cx="2758440" cy="95875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OPÇÃO PONTO ELTRÔNICO = </a:t>
            </a:r>
            <a:endParaRPr lang="pt-BR" dirty="0"/>
          </a:p>
        </p:txBody>
      </p:sp>
      <p:sp>
        <p:nvSpPr>
          <p:cNvPr id="21" name="Rounded Rectangle 20"/>
          <p:cNvSpPr/>
          <p:nvPr/>
        </p:nvSpPr>
        <p:spPr>
          <a:xfrm>
            <a:off x="1088573" y="1597495"/>
            <a:ext cx="2758440" cy="705394"/>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orgão público =</a:t>
            </a:r>
          </a:p>
          <a:p>
            <a:pPr algn="ctr"/>
            <a:r>
              <a:rPr lang="pt-BR" b="1" dirty="0" smtClean="0">
                <a:solidFill>
                  <a:srgbClr val="002060"/>
                </a:solidFill>
              </a:rPr>
              <a:t>Sim/não</a:t>
            </a:r>
            <a:endParaRPr lang="pt-BR" b="1" dirty="0">
              <a:solidFill>
                <a:srgbClr val="002060"/>
              </a:solidFill>
            </a:endParaRPr>
          </a:p>
        </p:txBody>
      </p:sp>
      <p:sp>
        <p:nvSpPr>
          <p:cNvPr id="22" name="Rounded Rectangle 21"/>
          <p:cNvSpPr/>
          <p:nvPr/>
        </p:nvSpPr>
        <p:spPr>
          <a:xfrm>
            <a:off x="4097386" y="5401390"/>
            <a:ext cx="2758440" cy="705394"/>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Valor do sub teto = </a:t>
            </a:r>
          </a:p>
          <a:p>
            <a:pPr algn="ctr"/>
            <a:endParaRPr lang="pt-BR" b="1" dirty="0">
              <a:solidFill>
                <a:srgbClr val="002060"/>
              </a:solidFill>
            </a:endParaRPr>
          </a:p>
        </p:txBody>
      </p:sp>
      <p:sp>
        <p:nvSpPr>
          <p:cNvPr id="6" name="Footer Placeholder 5"/>
          <p:cNvSpPr>
            <a:spLocks noGrp="1"/>
          </p:cNvSpPr>
          <p:nvPr>
            <p:ph type="ftr" sz="quarter" idx="11"/>
          </p:nvPr>
        </p:nvSpPr>
        <p:spPr/>
        <p:txBody>
          <a:bodyPr/>
          <a:lstStyle/>
          <a:p>
            <a:r>
              <a:rPr lang="pt-BR" smtClean="0"/>
              <a:t>www.consortecursos.com.br -  contato@consortecursos.com.br</a:t>
            </a:r>
            <a:endParaRPr lang="pt-BR"/>
          </a:p>
        </p:txBody>
      </p:sp>
      <p:sp>
        <p:nvSpPr>
          <p:cNvPr id="23" name="Rounded Rectangle 22"/>
          <p:cNvSpPr/>
          <p:nvPr/>
        </p:nvSpPr>
        <p:spPr>
          <a:xfrm>
            <a:off x="7415349" y="4932821"/>
            <a:ext cx="2758440" cy="1091673"/>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PRAZO DE ENVIO</a:t>
            </a:r>
            <a:endParaRPr lang="pt-BR" b="1" dirty="0">
              <a:solidFill>
                <a:srgbClr val="002060"/>
              </a:solidFill>
            </a:endParaRPr>
          </a:p>
        </p:txBody>
      </p:sp>
    </p:spTree>
    <p:extLst>
      <p:ext uri="{BB962C8B-B14F-4D97-AF65-F5344CB8AC3E}">
        <p14:creationId xmlns:p14="http://schemas.microsoft.com/office/powerpoint/2010/main" val="3026053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1981200" y="274638"/>
            <a:ext cx="8229600" cy="633412"/>
          </a:xfrm>
          <a:solidFill>
            <a:srgbClr val="1B1684"/>
          </a:solidFill>
        </p:spPr>
        <p:txBody>
          <a:bodyPr>
            <a:normAutofit fontScale="90000"/>
          </a:bodyPr>
          <a:lstStyle/>
          <a:p>
            <a:pPr algn="ctr"/>
            <a:r>
              <a:rPr lang="pt-BR" altLang="pt-BR" sz="4000" dirty="0">
                <a:solidFill>
                  <a:schemeClr val="bg1"/>
                </a:solidFill>
                <a:latin typeface="Cambria" panose="02040503050406030204" pitchFamily="18" charset="0"/>
              </a:rPr>
              <a:t>Regulamentações</a:t>
            </a:r>
          </a:p>
        </p:txBody>
      </p:sp>
      <p:sp>
        <p:nvSpPr>
          <p:cNvPr id="5" name="Content Placeholder 4"/>
          <p:cNvSpPr>
            <a:spLocks noGrp="1"/>
          </p:cNvSpPr>
          <p:nvPr>
            <p:ph idx="1"/>
          </p:nvPr>
        </p:nvSpPr>
        <p:spPr>
          <a:xfrm>
            <a:off x="561703" y="1052513"/>
            <a:ext cx="10894423" cy="5256212"/>
          </a:xfrm>
          <a:ln>
            <a:solidFill>
              <a:srgbClr val="0520E9"/>
            </a:solidFill>
          </a:ln>
        </p:spPr>
        <p:txBody>
          <a:bodyPr>
            <a:noAutofit/>
          </a:bodyPr>
          <a:lstStyle/>
          <a:p>
            <a:pPr algn="ctr"/>
            <a:endParaRPr lang="pt-BR" sz="2000" b="1" dirty="0" smtClean="0">
              <a:solidFill>
                <a:srgbClr val="002060"/>
              </a:solidFill>
              <a:latin typeface="Cambria" panose="02040503050406030204" pitchFamily="18" charset="0"/>
            </a:endParaRPr>
          </a:p>
          <a:p>
            <a:pPr algn="ctr"/>
            <a:r>
              <a:rPr lang="pt-BR" u="sng" dirty="0" smtClean="0">
                <a:solidFill>
                  <a:srgbClr val="002060"/>
                </a:solidFill>
                <a:hlinkClick r:id="rId2"/>
              </a:rPr>
              <a:t>DECRETO </a:t>
            </a:r>
            <a:r>
              <a:rPr lang="pt-BR" u="sng" dirty="0">
                <a:solidFill>
                  <a:srgbClr val="002060"/>
                </a:solidFill>
                <a:hlinkClick r:id="rId2"/>
              </a:rPr>
              <a:t>Nº 8.373, DE 11 DE DEZEMBRO DE 2014</a:t>
            </a:r>
            <a:endParaRPr lang="pt-BR" dirty="0">
              <a:solidFill>
                <a:srgbClr val="002060"/>
              </a:solidFill>
            </a:endParaRPr>
          </a:p>
          <a:p>
            <a:pPr marL="0" indent="0" algn="ctr">
              <a:buNone/>
            </a:pPr>
            <a:r>
              <a:rPr lang="pt-BR" dirty="0" smtClean="0">
                <a:solidFill>
                  <a:srgbClr val="002060"/>
                </a:solidFill>
              </a:rPr>
              <a:t>Institui </a:t>
            </a:r>
            <a:r>
              <a:rPr lang="pt-BR" dirty="0">
                <a:solidFill>
                  <a:srgbClr val="002060"/>
                </a:solidFill>
              </a:rPr>
              <a:t>o Sistema de Escrituração Digital das Obrigações Fiscais, Previdenciárias e Trabalhistas - eSocial e dá outras providências.</a:t>
            </a:r>
          </a:p>
          <a:p>
            <a:pPr algn="ctr"/>
            <a:r>
              <a:rPr lang="pt-BR" dirty="0">
                <a:solidFill>
                  <a:srgbClr val="002060"/>
                </a:solidFill>
              </a:rPr>
              <a:t> </a:t>
            </a:r>
          </a:p>
          <a:p>
            <a:pPr algn="ctr"/>
            <a:endParaRPr lang="pt-BR" sz="2000" b="1" dirty="0">
              <a:solidFill>
                <a:srgbClr val="002060"/>
              </a:solidFill>
              <a:latin typeface="Cambria" panose="02040503050406030204" pitchFamily="18" charset="0"/>
            </a:endParaRPr>
          </a:p>
          <a:p>
            <a:pPr algn="ctr"/>
            <a:r>
              <a:rPr lang="pt-BR" dirty="0"/>
              <a:t>Publicada a Resolução nº 13, de 6 de março de 2018, </a:t>
            </a:r>
            <a:endParaRPr lang="pt-BR" dirty="0" smtClean="0"/>
          </a:p>
          <a:p>
            <a:pPr marL="0" indent="0" algn="ctr">
              <a:buNone/>
            </a:pPr>
            <a:r>
              <a:rPr lang="pt-BR" dirty="0" smtClean="0"/>
              <a:t>aprovando </a:t>
            </a:r>
            <a:r>
              <a:rPr lang="pt-BR" dirty="0"/>
              <a:t>as versões 2.4.02 do leiaute do eSocial e 2.4 do Manual de Orientação do eSocial</a:t>
            </a:r>
            <a:endParaRPr lang="pt-BR" sz="2000" b="1" dirty="0" smtClean="0">
              <a:solidFill>
                <a:srgbClr val="002060"/>
              </a:solidFill>
              <a:latin typeface="Cambria" panose="02040503050406030204" pitchFamily="18" charset="0"/>
            </a:endParaRPr>
          </a:p>
          <a:p>
            <a:pPr marL="0" indent="0" algn="ctr">
              <a:buNone/>
            </a:pPr>
            <a:r>
              <a:rPr lang="pt-BR" sz="2000" dirty="0" smtClean="0">
                <a:solidFill>
                  <a:srgbClr val="002060"/>
                </a:solidFill>
                <a:latin typeface="Cambria" panose="02040503050406030204" pitchFamily="18" charset="0"/>
              </a:rPr>
              <a:t/>
            </a:r>
            <a:br>
              <a:rPr lang="pt-BR" sz="2000" dirty="0" smtClean="0">
                <a:solidFill>
                  <a:srgbClr val="002060"/>
                </a:solidFill>
                <a:latin typeface="Cambria" panose="02040503050406030204" pitchFamily="18" charset="0"/>
              </a:rPr>
            </a:br>
            <a:endParaRPr lang="pt-BR" sz="2000" dirty="0">
              <a:solidFill>
                <a:srgbClr val="002060"/>
              </a:solidFill>
              <a:latin typeface="Cambria" panose="02040503050406030204" pitchFamily="18" charset="0"/>
            </a:endParaRPr>
          </a:p>
        </p:txBody>
      </p:sp>
      <p:sp>
        <p:nvSpPr>
          <p:cNvPr id="2" name="Footer Placeholder 1"/>
          <p:cNvSpPr>
            <a:spLocks noGrp="1"/>
          </p:cNvSpPr>
          <p:nvPr>
            <p:ph type="ftr" sz="quarter" idx="11"/>
          </p:nvPr>
        </p:nvSpPr>
        <p:spPr/>
        <p:txBody>
          <a:bodyPr/>
          <a:lstStyle/>
          <a:p>
            <a:pPr>
              <a:defRPr/>
            </a:pPr>
            <a:r>
              <a:rPr lang="pt-BR" smtClean="0"/>
              <a:t>www.consortecursos.com.br -  contato@consortecursos.com.br</a:t>
            </a:r>
            <a:endParaRPr lang="pt-BR"/>
          </a:p>
        </p:txBody>
      </p:sp>
      <p:sp>
        <p:nvSpPr>
          <p:cNvPr id="1946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9637D041-F146-466C-A44B-CBE888E0B2E6}" type="slidenum">
              <a:rPr lang="pt-BR" altLang="pt-BR" sz="1200">
                <a:solidFill>
                  <a:srgbClr val="8F989C"/>
                </a:solidFill>
              </a:rPr>
              <a:pPr>
                <a:spcBef>
                  <a:spcPct val="0"/>
                </a:spcBef>
                <a:buFontTx/>
                <a:buNone/>
              </a:pPr>
              <a:t>3</a:t>
            </a:fld>
            <a:endParaRPr lang="pt-BR" altLang="pt-BR" sz="1200">
              <a:solidFill>
                <a:srgbClr val="8F989C"/>
              </a:solidFill>
            </a:endParaRPr>
          </a:p>
        </p:txBody>
      </p:sp>
    </p:spTree>
    <p:extLst>
      <p:ext uri="{BB962C8B-B14F-4D97-AF65-F5344CB8AC3E}">
        <p14:creationId xmlns:p14="http://schemas.microsoft.com/office/powerpoint/2010/main" val="3185326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pPr algn="ctr"/>
            <a:r>
              <a:rPr lang="pt-BR" dirty="0">
                <a:solidFill>
                  <a:schemeClr val="bg1"/>
                </a:solidFill>
              </a:rPr>
              <a:t>S 1000 - empregador</a:t>
            </a:r>
            <a:endParaRPr lang="pt-BR" dirty="0"/>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30</a:t>
            </a:fld>
            <a:endParaRPr lang="pt-BR"/>
          </a:p>
        </p:txBody>
      </p:sp>
      <p:sp>
        <p:nvSpPr>
          <p:cNvPr id="24" name="Rounded Rectangle 23"/>
          <p:cNvSpPr/>
          <p:nvPr/>
        </p:nvSpPr>
        <p:spPr>
          <a:xfrm>
            <a:off x="1097281" y="1533526"/>
            <a:ext cx="2758440" cy="190631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Acordo internacional isenção de multa =</a:t>
            </a:r>
          </a:p>
          <a:p>
            <a:pPr algn="ctr"/>
            <a:endParaRPr lang="pt-BR" b="1" dirty="0" smtClean="0">
              <a:solidFill>
                <a:srgbClr val="002060"/>
              </a:solidFill>
            </a:endParaRPr>
          </a:p>
          <a:p>
            <a:pPr algn="ctr"/>
            <a:r>
              <a:rPr lang="pt-BR" dirty="0" smtClean="0">
                <a:solidFill>
                  <a:srgbClr val="002060"/>
                </a:solidFill>
              </a:rPr>
              <a:t>0 - Sem acordo</a:t>
            </a:r>
          </a:p>
          <a:p>
            <a:pPr algn="ctr"/>
            <a:r>
              <a:rPr lang="pt-BR" dirty="0" smtClean="0">
                <a:solidFill>
                  <a:srgbClr val="002060"/>
                </a:solidFill>
              </a:rPr>
              <a:t>1 - Com acordo</a:t>
            </a:r>
            <a:endParaRPr lang="pt-BR" dirty="0">
              <a:solidFill>
                <a:srgbClr val="002060"/>
              </a:solidFill>
            </a:endParaRPr>
          </a:p>
        </p:txBody>
      </p:sp>
      <p:sp>
        <p:nvSpPr>
          <p:cNvPr id="26" name="Rounded Rectangle 25"/>
          <p:cNvSpPr/>
          <p:nvPr/>
        </p:nvSpPr>
        <p:spPr>
          <a:xfrm>
            <a:off x="4254138" y="1533526"/>
            <a:ext cx="2758440" cy="190631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Softwarwhouse</a:t>
            </a:r>
          </a:p>
          <a:p>
            <a:r>
              <a:rPr lang="pt-BR" dirty="0" smtClean="0">
                <a:solidFill>
                  <a:srgbClr val="002060"/>
                </a:solidFill>
              </a:rPr>
              <a:t>Cnpj =</a:t>
            </a:r>
          </a:p>
          <a:p>
            <a:r>
              <a:rPr lang="pt-BR" dirty="0" smtClean="0">
                <a:solidFill>
                  <a:srgbClr val="002060"/>
                </a:solidFill>
              </a:rPr>
              <a:t>Razão social =</a:t>
            </a:r>
          </a:p>
          <a:p>
            <a:r>
              <a:rPr lang="pt-BR" dirty="0" smtClean="0">
                <a:solidFill>
                  <a:srgbClr val="002060"/>
                </a:solidFill>
              </a:rPr>
              <a:t>Contato =</a:t>
            </a:r>
          </a:p>
          <a:p>
            <a:r>
              <a:rPr lang="pt-BR" dirty="0" smtClean="0">
                <a:solidFill>
                  <a:srgbClr val="002060"/>
                </a:solidFill>
              </a:rPr>
              <a:t>Fone =</a:t>
            </a:r>
          </a:p>
          <a:p>
            <a:r>
              <a:rPr lang="pt-BR" dirty="0" smtClean="0">
                <a:solidFill>
                  <a:srgbClr val="002060"/>
                </a:solidFill>
              </a:rPr>
              <a:t>Email = </a:t>
            </a:r>
            <a:endParaRPr lang="pt-BR" dirty="0">
              <a:solidFill>
                <a:srgbClr val="002060"/>
              </a:solidFill>
            </a:endParaRPr>
          </a:p>
        </p:txBody>
      </p:sp>
      <p:sp>
        <p:nvSpPr>
          <p:cNvPr id="28" name="Rounded Rectangle 27"/>
          <p:cNvSpPr/>
          <p:nvPr/>
        </p:nvSpPr>
        <p:spPr>
          <a:xfrm>
            <a:off x="1097281" y="3676309"/>
            <a:ext cx="2758440" cy="161414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Indicativo situação PF =</a:t>
            </a:r>
          </a:p>
          <a:p>
            <a:r>
              <a:rPr lang="pt-BR" dirty="0" smtClean="0">
                <a:solidFill>
                  <a:srgbClr val="002060"/>
                </a:solidFill>
              </a:rPr>
              <a:t>0 - Situação normal</a:t>
            </a:r>
          </a:p>
          <a:p>
            <a:r>
              <a:rPr lang="pt-BR" dirty="0" smtClean="0">
                <a:solidFill>
                  <a:srgbClr val="002060"/>
                </a:solidFill>
              </a:rPr>
              <a:t>1 - Encerramento espólio</a:t>
            </a:r>
          </a:p>
          <a:p>
            <a:r>
              <a:rPr lang="pt-BR" dirty="0" smtClean="0">
                <a:solidFill>
                  <a:srgbClr val="002060"/>
                </a:solidFill>
              </a:rPr>
              <a:t>2 - Saida do país permanente</a:t>
            </a:r>
            <a:endParaRPr lang="pt-BR" dirty="0">
              <a:solidFill>
                <a:srgbClr val="002060"/>
              </a:solidFill>
            </a:endParaRPr>
          </a:p>
        </p:txBody>
      </p:sp>
      <p:sp>
        <p:nvSpPr>
          <p:cNvPr id="30" name="Rounded Rectangle 29"/>
          <p:cNvSpPr/>
          <p:nvPr/>
        </p:nvSpPr>
        <p:spPr>
          <a:xfrm>
            <a:off x="7415349" y="1533526"/>
            <a:ext cx="2758440" cy="190631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Indicativo situação PJ =</a:t>
            </a:r>
          </a:p>
          <a:p>
            <a:r>
              <a:rPr lang="pt-BR" b="1" u="sng" dirty="0" smtClean="0">
                <a:solidFill>
                  <a:srgbClr val="002060"/>
                </a:solidFill>
                <a:effectLst>
                  <a:outerShdw blurRad="38100" dist="38100" dir="2700000" algn="tl">
                    <a:srgbClr val="000000">
                      <a:alpha val="43137"/>
                    </a:srgbClr>
                  </a:outerShdw>
                </a:effectLst>
              </a:rPr>
              <a:t>0 - Situação normal</a:t>
            </a:r>
          </a:p>
          <a:p>
            <a:r>
              <a:rPr lang="pt-BR" dirty="0" smtClean="0">
                <a:solidFill>
                  <a:srgbClr val="002060"/>
                </a:solidFill>
              </a:rPr>
              <a:t>1 - Extinção</a:t>
            </a:r>
          </a:p>
          <a:p>
            <a:r>
              <a:rPr lang="pt-BR" dirty="0" smtClean="0">
                <a:solidFill>
                  <a:srgbClr val="002060"/>
                </a:solidFill>
              </a:rPr>
              <a:t>2 - Fusão</a:t>
            </a:r>
          </a:p>
          <a:p>
            <a:r>
              <a:rPr lang="pt-BR" dirty="0" smtClean="0">
                <a:solidFill>
                  <a:srgbClr val="002060"/>
                </a:solidFill>
              </a:rPr>
              <a:t>3 - Cisão</a:t>
            </a:r>
          </a:p>
          <a:p>
            <a:r>
              <a:rPr lang="pt-BR" dirty="0" smtClean="0">
                <a:solidFill>
                  <a:srgbClr val="002060"/>
                </a:solidFill>
              </a:rPr>
              <a:t>4 - incorporação</a:t>
            </a:r>
            <a:endParaRPr lang="pt-BR" dirty="0">
              <a:solidFill>
                <a:srgbClr val="002060"/>
              </a:solidFill>
            </a:endParaRPr>
          </a:p>
        </p:txBody>
      </p:sp>
      <p:sp>
        <p:nvSpPr>
          <p:cNvPr id="32" name="Rounded Rectangle 31"/>
          <p:cNvSpPr/>
          <p:nvPr/>
        </p:nvSpPr>
        <p:spPr>
          <a:xfrm>
            <a:off x="4254138" y="3676309"/>
            <a:ext cx="2758440" cy="705394"/>
          </a:xfrm>
          <a:prstGeom prst="roundRect">
            <a:avLst/>
          </a:prstGeom>
          <a:solidFill>
            <a:srgbClr val="FFFF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Alteração </a:t>
            </a:r>
            <a:endParaRPr lang="pt-BR" b="1" dirty="0">
              <a:solidFill>
                <a:srgbClr val="002060"/>
              </a:solidFill>
            </a:endParaRPr>
          </a:p>
        </p:txBody>
      </p:sp>
      <p:sp>
        <p:nvSpPr>
          <p:cNvPr id="33" name="Rounded Rectangle 32"/>
          <p:cNvSpPr/>
          <p:nvPr/>
        </p:nvSpPr>
        <p:spPr>
          <a:xfrm>
            <a:off x="4254138" y="4573939"/>
            <a:ext cx="2758440" cy="705394"/>
          </a:xfrm>
          <a:prstGeom prst="roundRect">
            <a:avLst/>
          </a:prstGeom>
          <a:solidFill>
            <a:srgbClr val="FFFF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Nova validade</a:t>
            </a:r>
            <a:endParaRPr lang="pt-BR" b="1" dirty="0">
              <a:solidFill>
                <a:srgbClr val="002060"/>
              </a:solidFill>
            </a:endParaRPr>
          </a:p>
        </p:txBody>
      </p:sp>
      <p:sp>
        <p:nvSpPr>
          <p:cNvPr id="35" name="Rounded Rectangle 34"/>
          <p:cNvSpPr/>
          <p:nvPr/>
        </p:nvSpPr>
        <p:spPr>
          <a:xfrm>
            <a:off x="7410995" y="3676310"/>
            <a:ext cx="2758440" cy="705394"/>
          </a:xfrm>
          <a:prstGeom prst="roundRect">
            <a:avLst/>
          </a:prstGeom>
          <a:solidFill>
            <a:srgbClr val="FFFF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Exclusão </a:t>
            </a:r>
            <a:endParaRPr lang="pt-BR" b="1" dirty="0">
              <a:solidFill>
                <a:srgbClr val="002060"/>
              </a:solidFill>
            </a:endParaRPr>
          </a:p>
        </p:txBody>
      </p:sp>
    </p:spTree>
    <p:extLst>
      <p:ext uri="{BB962C8B-B14F-4D97-AF65-F5344CB8AC3E}">
        <p14:creationId xmlns:p14="http://schemas.microsoft.com/office/powerpoint/2010/main" val="197314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3"/>
          <p:cNvSpPr>
            <a:spLocks noGrp="1"/>
          </p:cNvSpPr>
          <p:nvPr>
            <p:ph type="title"/>
          </p:nvPr>
        </p:nvSpPr>
        <p:spPr>
          <a:xfrm>
            <a:off x="1981200" y="274638"/>
            <a:ext cx="8229600" cy="850900"/>
          </a:xfrm>
          <a:solidFill>
            <a:srgbClr val="002060"/>
          </a:solidFill>
        </p:spPr>
        <p:txBody>
          <a:bodyPr>
            <a:normAutofit/>
          </a:bodyPr>
          <a:lstStyle/>
          <a:p>
            <a:pPr algn="ctr">
              <a:defRPr/>
            </a:pPr>
            <a:r>
              <a:rPr lang="pt-BR" sz="3200" b="1" dirty="0">
                <a:solidFill>
                  <a:schemeClr val="bg1"/>
                </a:solidFill>
                <a:latin typeface="Cambria" panose="02040503050406030204" pitchFamily="18" charset="0"/>
              </a:rPr>
              <a:t>S-1005 - Tabela de Estabelecimentos </a:t>
            </a:r>
          </a:p>
        </p:txBody>
      </p:sp>
      <p:sp>
        <p:nvSpPr>
          <p:cNvPr id="5" name="Espaço Reservado para Conteúdo 4"/>
          <p:cNvSpPr>
            <a:spLocks noGrp="1"/>
          </p:cNvSpPr>
          <p:nvPr>
            <p:ph idx="1"/>
          </p:nvPr>
        </p:nvSpPr>
        <p:spPr>
          <a:ln>
            <a:solidFill>
              <a:srgbClr val="002060"/>
            </a:solidFill>
          </a:ln>
        </p:spPr>
        <p:txBody>
          <a:bodyPr rtlCol="0">
            <a:normAutofit/>
          </a:bodyPr>
          <a:lstStyle/>
          <a:p>
            <a:pPr algn="just">
              <a:defRPr/>
            </a:pPr>
            <a:r>
              <a:rPr lang="pt-BR" dirty="0" smtClean="0">
                <a:solidFill>
                  <a:schemeClr val="bg2">
                    <a:lumMod val="10000"/>
                  </a:schemeClr>
                </a:solidFill>
              </a:rPr>
              <a:t>O </a:t>
            </a:r>
            <a:r>
              <a:rPr lang="pt-BR" dirty="0">
                <a:solidFill>
                  <a:schemeClr val="bg2">
                    <a:lumMod val="10000"/>
                  </a:schemeClr>
                </a:solidFill>
              </a:rPr>
              <a:t>evento apresenta o detalhamento de informações de FPAS/Terceiros para os estabelecimentos (filiais) do contribuinte, além de informações relativas ao CNAE Preponderante e alíquota RAT das obras de construção civil. As informações prestadas no evento são utilizadas na apuração das contribuições incidentes sobre as remunerações dos trabalhadores dos referidos estabelecimentos.</a:t>
            </a:r>
          </a:p>
          <a:p>
            <a:pPr>
              <a:defRPr/>
            </a:pPr>
            <a:endParaRPr lang="pt-BR" dirty="0" smtClean="0"/>
          </a:p>
        </p:txBody>
      </p:sp>
      <p:sp>
        <p:nvSpPr>
          <p:cNvPr id="3994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4DD07059-BB33-4558-B26D-9F1AB64F4936}" type="slidenum">
              <a:rPr lang="pt-BR" altLang="pt-BR" sz="1200">
                <a:solidFill>
                  <a:srgbClr val="8F989C"/>
                </a:solidFill>
              </a:rPr>
              <a:pPr>
                <a:spcBef>
                  <a:spcPct val="0"/>
                </a:spcBef>
                <a:buFontTx/>
                <a:buNone/>
              </a:pPr>
              <a:t>31</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328753094"/>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pPr algn="ctr"/>
            <a:r>
              <a:rPr lang="pt-BR" dirty="0" smtClean="0">
                <a:solidFill>
                  <a:schemeClr val="bg1"/>
                </a:solidFill>
                <a:latin typeface="+mn-lt"/>
              </a:rPr>
              <a:t>S 1005 : Estabelecimentos </a:t>
            </a:r>
            <a:endParaRPr lang="pt-BR" dirty="0">
              <a:solidFill>
                <a:schemeClr val="bg1"/>
              </a:solidFill>
              <a:latin typeface="+mn-lt"/>
            </a:endParaRPr>
          </a:p>
        </p:txBody>
      </p:sp>
      <p:sp>
        <p:nvSpPr>
          <p:cNvPr id="3" name="Content Placeholder 2"/>
          <p:cNvSpPr>
            <a:spLocks noGrp="1"/>
          </p:cNvSpPr>
          <p:nvPr>
            <p:ph idx="1"/>
          </p:nvPr>
        </p:nvSpPr>
        <p:spPr>
          <a:xfrm>
            <a:off x="838200" y="1175656"/>
            <a:ext cx="10515600" cy="5180693"/>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32</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CNPJ = </a:t>
            </a: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Inicio de validade = </a:t>
            </a:r>
          </a:p>
          <a:p>
            <a:pPr algn="ctr"/>
            <a:r>
              <a:rPr lang="pt-BR" b="1" dirty="0" smtClean="0">
                <a:solidFill>
                  <a:srgbClr val="002060"/>
                </a:solidFill>
              </a:rPr>
              <a:t>AAAAMM</a:t>
            </a:r>
            <a:endParaRPr lang="pt-BR" b="1" dirty="0">
              <a:solidFill>
                <a:srgbClr val="002060"/>
              </a:solidFill>
            </a:endParaRPr>
          </a:p>
        </p:txBody>
      </p:sp>
      <p:sp>
        <p:nvSpPr>
          <p:cNvPr id="27" name="Rounded Rectangle 26"/>
          <p:cNvSpPr/>
          <p:nvPr/>
        </p:nvSpPr>
        <p:spPr>
          <a:xfrm>
            <a:off x="1097281" y="251538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CNAE PREPONDERANTE =</a:t>
            </a:r>
          </a:p>
          <a:p>
            <a:pPr algn="ctr"/>
            <a:r>
              <a:rPr lang="pt-BR" b="1" dirty="0" smtClean="0">
                <a:solidFill>
                  <a:srgbClr val="002060"/>
                </a:solidFill>
              </a:rPr>
              <a:t>Decreto 6.957/09 </a:t>
            </a:r>
            <a:endParaRPr lang="pt-BR" b="1" dirty="0">
              <a:solidFill>
                <a:srgbClr val="002060"/>
              </a:solidFill>
            </a:endParaRPr>
          </a:p>
        </p:txBody>
      </p:sp>
      <p:sp>
        <p:nvSpPr>
          <p:cNvPr id="28" name="Rounded Rectangle 27"/>
          <p:cNvSpPr/>
          <p:nvPr/>
        </p:nvSpPr>
        <p:spPr>
          <a:xfrm>
            <a:off x="1097281" y="349724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RAT X FAP =</a:t>
            </a:r>
            <a:endParaRPr lang="pt-BR" b="1" dirty="0">
              <a:solidFill>
                <a:srgbClr val="002060"/>
              </a:solidFill>
            </a:endParaRPr>
          </a:p>
        </p:txBody>
      </p:sp>
      <p:sp>
        <p:nvSpPr>
          <p:cNvPr id="29" name="Rounded Rectangle 28"/>
          <p:cNvSpPr/>
          <p:nvPr/>
        </p:nvSpPr>
        <p:spPr>
          <a:xfrm>
            <a:off x="1097281" y="4550606"/>
            <a:ext cx="2758440" cy="1278391"/>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Tipo de CAEPF =</a:t>
            </a:r>
          </a:p>
          <a:p>
            <a:r>
              <a:rPr lang="pt-BR" dirty="0" smtClean="0">
                <a:solidFill>
                  <a:srgbClr val="002060"/>
                </a:solidFill>
              </a:rPr>
              <a:t>1 – Individual</a:t>
            </a:r>
          </a:p>
          <a:p>
            <a:r>
              <a:rPr lang="pt-BR" dirty="0" smtClean="0">
                <a:solidFill>
                  <a:srgbClr val="002060"/>
                </a:solidFill>
              </a:rPr>
              <a:t>2 - Produtor rural</a:t>
            </a:r>
          </a:p>
          <a:p>
            <a:r>
              <a:rPr lang="pt-BR" dirty="0" smtClean="0">
                <a:solidFill>
                  <a:srgbClr val="002060"/>
                </a:solidFill>
              </a:rPr>
              <a:t>3 - Seg especial</a:t>
            </a:r>
            <a:endParaRPr lang="pt-BR" dirty="0">
              <a:solidFill>
                <a:srgbClr val="002060"/>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Fim da validade =</a:t>
            </a:r>
          </a:p>
          <a:p>
            <a:pPr algn="ctr"/>
            <a:r>
              <a:rPr lang="pt-BR" b="1" dirty="0" smtClean="0">
                <a:solidFill>
                  <a:srgbClr val="002060"/>
                </a:solidFill>
              </a:rPr>
              <a:t>AAAAMM</a:t>
            </a:r>
            <a:endParaRPr lang="pt-BR" b="1" dirty="0">
              <a:solidFill>
                <a:srgbClr val="002060"/>
              </a:solidFill>
            </a:endParaRPr>
          </a:p>
        </p:txBody>
      </p:sp>
      <p:sp>
        <p:nvSpPr>
          <p:cNvPr id="31" name="Rounded Rectangle 30"/>
          <p:cNvSpPr/>
          <p:nvPr/>
        </p:nvSpPr>
        <p:spPr>
          <a:xfrm>
            <a:off x="4254138" y="251538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Aliquota RAT = </a:t>
            </a:r>
          </a:p>
          <a:p>
            <a:pPr algn="ctr"/>
            <a:r>
              <a:rPr lang="pt-BR" b="1" dirty="0" smtClean="0">
                <a:solidFill>
                  <a:srgbClr val="002060"/>
                </a:solidFill>
              </a:rPr>
              <a:t>(1%,2%, 3%)</a:t>
            </a:r>
            <a:endParaRPr lang="pt-BR" b="1" dirty="0">
              <a:solidFill>
                <a:srgbClr val="002060"/>
              </a:solidFill>
            </a:endParaRPr>
          </a:p>
        </p:txBody>
      </p:sp>
      <p:sp>
        <p:nvSpPr>
          <p:cNvPr id="32" name="Rounded Rectangle 31"/>
          <p:cNvSpPr/>
          <p:nvPr/>
        </p:nvSpPr>
        <p:spPr>
          <a:xfrm>
            <a:off x="4254138" y="3497246"/>
            <a:ext cx="2758440" cy="1784677"/>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Processo RAT </a:t>
            </a:r>
          </a:p>
          <a:p>
            <a:pPr algn="ctr"/>
            <a:r>
              <a:rPr lang="pt-BR" b="1" dirty="0" smtClean="0">
                <a:solidFill>
                  <a:srgbClr val="002060"/>
                </a:solidFill>
              </a:rPr>
              <a:t>Tipo processo = </a:t>
            </a:r>
          </a:p>
          <a:p>
            <a:pPr algn="ctr"/>
            <a:r>
              <a:rPr lang="pt-BR" b="1" dirty="0" smtClean="0">
                <a:solidFill>
                  <a:srgbClr val="002060"/>
                </a:solidFill>
              </a:rPr>
              <a:t>Nr processo =</a:t>
            </a:r>
          </a:p>
          <a:p>
            <a:pPr algn="ctr"/>
            <a:r>
              <a:rPr lang="pt-BR" b="1" dirty="0" smtClean="0">
                <a:solidFill>
                  <a:srgbClr val="002060"/>
                </a:solidFill>
              </a:rPr>
              <a:t>Cod suspensão =</a:t>
            </a:r>
          </a:p>
          <a:p>
            <a:pPr algn="ctr"/>
            <a:r>
              <a:rPr lang="pt-BR" b="1" dirty="0" smtClean="0">
                <a:solidFill>
                  <a:srgbClr val="002060"/>
                </a:solidFill>
              </a:rPr>
              <a:t>(S1070) </a:t>
            </a:r>
            <a:endParaRPr lang="pt-BR" b="1" dirty="0">
              <a:solidFill>
                <a:srgbClr val="002060"/>
              </a:solidFill>
            </a:endParaRPr>
          </a:p>
        </p:txBody>
      </p:sp>
      <p:sp>
        <p:nvSpPr>
          <p:cNvPr id="34" name="Rounded Rectangle 33"/>
          <p:cNvSpPr/>
          <p:nvPr/>
        </p:nvSpPr>
        <p:spPr>
          <a:xfrm>
            <a:off x="7410995" y="251971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FAP = </a:t>
            </a:r>
          </a:p>
          <a:p>
            <a:pPr algn="ctr"/>
            <a:r>
              <a:rPr lang="pt-BR" b="1" dirty="0" smtClean="0">
                <a:solidFill>
                  <a:srgbClr val="002060"/>
                </a:solidFill>
              </a:rPr>
              <a:t>(regras)</a:t>
            </a:r>
            <a:endParaRPr lang="pt-BR" b="1" dirty="0">
              <a:solidFill>
                <a:srgbClr val="002060"/>
              </a:solidFill>
            </a:endParaRPr>
          </a:p>
        </p:txBody>
      </p:sp>
      <p:sp>
        <p:nvSpPr>
          <p:cNvPr id="35" name="Rounded Rectangle 34"/>
          <p:cNvSpPr/>
          <p:nvPr/>
        </p:nvSpPr>
        <p:spPr>
          <a:xfrm>
            <a:off x="7410995" y="3497246"/>
            <a:ext cx="2758440" cy="1784677"/>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Processo FAP</a:t>
            </a:r>
          </a:p>
          <a:p>
            <a:pPr algn="ctr"/>
            <a:r>
              <a:rPr lang="pt-BR" b="1" dirty="0" smtClean="0">
                <a:solidFill>
                  <a:srgbClr val="002060"/>
                </a:solidFill>
              </a:rPr>
              <a:t>Tipo processo =</a:t>
            </a:r>
          </a:p>
          <a:p>
            <a:pPr algn="ctr"/>
            <a:r>
              <a:rPr lang="pt-BR" b="1" dirty="0" smtClean="0">
                <a:solidFill>
                  <a:srgbClr val="002060"/>
                </a:solidFill>
              </a:rPr>
              <a:t>Nr processo =</a:t>
            </a:r>
          </a:p>
          <a:p>
            <a:pPr algn="ctr"/>
            <a:r>
              <a:rPr lang="pt-BR" b="1" dirty="0" smtClean="0">
                <a:solidFill>
                  <a:srgbClr val="002060"/>
                </a:solidFill>
              </a:rPr>
              <a:t>Cod suspensão =</a:t>
            </a:r>
          </a:p>
          <a:p>
            <a:pPr algn="ctr"/>
            <a:r>
              <a:rPr lang="pt-BR" b="1" dirty="0" smtClean="0">
                <a:solidFill>
                  <a:srgbClr val="002060"/>
                </a:solidFill>
              </a:rPr>
              <a:t>(S1070) </a:t>
            </a:r>
            <a:endParaRPr lang="pt-BR" b="1" dirty="0">
              <a:solidFill>
                <a:srgbClr val="002060"/>
              </a:solidFill>
            </a:endParaRPr>
          </a:p>
        </p:txBody>
      </p:sp>
      <p:sp>
        <p:nvSpPr>
          <p:cNvPr id="19" name="Rounded Rectangle 18"/>
          <p:cNvSpPr/>
          <p:nvPr/>
        </p:nvSpPr>
        <p:spPr>
          <a:xfrm>
            <a:off x="7410995" y="5554065"/>
            <a:ext cx="2758440" cy="705394"/>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PRAZO DE ENVIO</a:t>
            </a:r>
            <a:endParaRPr lang="pt-BR" b="1" dirty="0">
              <a:solidFill>
                <a:srgbClr val="002060"/>
              </a:solidFill>
            </a:endParaRPr>
          </a:p>
        </p:txBody>
      </p:sp>
    </p:spTree>
    <p:extLst>
      <p:ext uri="{BB962C8B-B14F-4D97-AF65-F5344CB8AC3E}">
        <p14:creationId xmlns:p14="http://schemas.microsoft.com/office/powerpoint/2010/main" val="2618989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pPr algn="ctr"/>
            <a:r>
              <a:rPr lang="pt-BR" dirty="0">
                <a:solidFill>
                  <a:schemeClr val="bg1"/>
                </a:solidFill>
              </a:rPr>
              <a:t>S 1005 : Estabelecimentos </a:t>
            </a:r>
            <a:endParaRPr lang="pt-BR" dirty="0"/>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33</a:t>
            </a:fld>
            <a:endParaRPr lang="pt-BR"/>
          </a:p>
        </p:txBody>
      </p:sp>
      <p:sp>
        <p:nvSpPr>
          <p:cNvPr id="24" name="Rounded Rectangle 23"/>
          <p:cNvSpPr/>
          <p:nvPr/>
        </p:nvSpPr>
        <p:spPr>
          <a:xfrm>
            <a:off x="838200" y="1212126"/>
            <a:ext cx="2758440" cy="173218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Ind CPS OBRA CIVIL = </a:t>
            </a:r>
          </a:p>
          <a:p>
            <a:r>
              <a:rPr lang="pt-BR" dirty="0" smtClean="0">
                <a:solidFill>
                  <a:srgbClr val="002060"/>
                </a:solidFill>
              </a:rPr>
              <a:t>1 - Contrib patronal subst</a:t>
            </a:r>
          </a:p>
          <a:p>
            <a:r>
              <a:rPr lang="pt-BR" dirty="0" smtClean="0">
                <a:solidFill>
                  <a:srgbClr val="002060"/>
                </a:solidFill>
              </a:rPr>
              <a:t>2 - Contrib patronal não subst</a:t>
            </a:r>
            <a:endParaRPr lang="pt-BR" dirty="0">
              <a:solidFill>
                <a:srgbClr val="002060"/>
              </a:solidFill>
            </a:endParaRPr>
          </a:p>
        </p:txBody>
      </p:sp>
      <p:sp>
        <p:nvSpPr>
          <p:cNvPr id="26" name="Rounded Rectangle 25"/>
          <p:cNvSpPr/>
          <p:nvPr/>
        </p:nvSpPr>
        <p:spPr>
          <a:xfrm>
            <a:off x="3939278" y="1212126"/>
            <a:ext cx="2758440" cy="173218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Contratação aprendiz =</a:t>
            </a:r>
          </a:p>
          <a:p>
            <a:r>
              <a:rPr lang="pt-BR" dirty="0" smtClean="0">
                <a:solidFill>
                  <a:srgbClr val="002060"/>
                </a:solidFill>
              </a:rPr>
              <a:t>0 - Dispensado por lei</a:t>
            </a:r>
          </a:p>
          <a:p>
            <a:r>
              <a:rPr lang="pt-BR" dirty="0" smtClean="0">
                <a:solidFill>
                  <a:srgbClr val="002060"/>
                </a:solidFill>
              </a:rPr>
              <a:t>1 - Dispensado , proc judicial</a:t>
            </a:r>
          </a:p>
          <a:p>
            <a:r>
              <a:rPr lang="pt-BR" dirty="0" smtClean="0">
                <a:solidFill>
                  <a:srgbClr val="002060"/>
                </a:solidFill>
              </a:rPr>
              <a:t>2 - Obrigado por lei</a:t>
            </a:r>
          </a:p>
          <a:p>
            <a:endParaRPr lang="pt-BR" b="1" dirty="0">
              <a:solidFill>
                <a:srgbClr val="002060"/>
              </a:solidFill>
            </a:endParaRPr>
          </a:p>
        </p:txBody>
      </p:sp>
      <p:sp>
        <p:nvSpPr>
          <p:cNvPr id="29" name="Rounded Rectangle 28"/>
          <p:cNvSpPr/>
          <p:nvPr/>
        </p:nvSpPr>
        <p:spPr>
          <a:xfrm>
            <a:off x="811775" y="3485719"/>
            <a:ext cx="2758440" cy="2634752"/>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Registro Ponto =</a:t>
            </a:r>
          </a:p>
          <a:p>
            <a:endParaRPr lang="pt-BR" b="1" dirty="0">
              <a:solidFill>
                <a:srgbClr val="002060"/>
              </a:solidFill>
            </a:endParaRPr>
          </a:p>
          <a:p>
            <a:r>
              <a:rPr lang="pt-BR" dirty="0" smtClean="0">
                <a:solidFill>
                  <a:srgbClr val="002060"/>
                </a:solidFill>
              </a:rPr>
              <a:t>0 - Não utiliza</a:t>
            </a:r>
          </a:p>
          <a:p>
            <a:r>
              <a:rPr lang="pt-BR" dirty="0" smtClean="0">
                <a:solidFill>
                  <a:srgbClr val="002060"/>
                </a:solidFill>
              </a:rPr>
              <a:t>1 - Manual</a:t>
            </a:r>
          </a:p>
          <a:p>
            <a:r>
              <a:rPr lang="pt-BR" dirty="0" smtClean="0">
                <a:solidFill>
                  <a:srgbClr val="002060"/>
                </a:solidFill>
              </a:rPr>
              <a:t>2 - Mecãnico</a:t>
            </a:r>
          </a:p>
          <a:p>
            <a:r>
              <a:rPr lang="pt-BR" dirty="0" smtClean="0">
                <a:solidFill>
                  <a:srgbClr val="002060"/>
                </a:solidFill>
              </a:rPr>
              <a:t>3 - Eletrônico REP 1510</a:t>
            </a:r>
          </a:p>
          <a:p>
            <a:r>
              <a:rPr lang="pt-BR" dirty="0" smtClean="0">
                <a:solidFill>
                  <a:srgbClr val="002060"/>
                </a:solidFill>
              </a:rPr>
              <a:t>4 - Alternativo não eletr.</a:t>
            </a:r>
          </a:p>
          <a:p>
            <a:r>
              <a:rPr lang="pt-BR" dirty="0" smtClean="0">
                <a:solidFill>
                  <a:srgbClr val="002060"/>
                </a:solidFill>
              </a:rPr>
              <a:t>5 - Alternativo eletrônico</a:t>
            </a:r>
          </a:p>
          <a:p>
            <a:r>
              <a:rPr lang="pt-BR" dirty="0" smtClean="0">
                <a:solidFill>
                  <a:srgbClr val="002060"/>
                </a:solidFill>
              </a:rPr>
              <a:t>6 - Eletrônicos outros </a:t>
            </a:r>
            <a:endParaRPr lang="pt-BR" dirty="0">
              <a:solidFill>
                <a:srgbClr val="002060"/>
              </a:solidFill>
            </a:endParaRPr>
          </a:p>
        </p:txBody>
      </p:sp>
      <p:sp>
        <p:nvSpPr>
          <p:cNvPr id="30" name="Rounded Rectangle 29"/>
          <p:cNvSpPr/>
          <p:nvPr/>
        </p:nvSpPr>
        <p:spPr>
          <a:xfrm>
            <a:off x="3939278" y="565095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CNPJ entidade Educativa =</a:t>
            </a:r>
            <a:endParaRPr lang="pt-BR" b="1" dirty="0">
              <a:solidFill>
                <a:srgbClr val="002060"/>
              </a:solidFill>
            </a:endParaRPr>
          </a:p>
        </p:txBody>
      </p:sp>
      <p:sp>
        <p:nvSpPr>
          <p:cNvPr id="32" name="Rounded Rectangle 31"/>
          <p:cNvSpPr/>
          <p:nvPr/>
        </p:nvSpPr>
        <p:spPr>
          <a:xfrm>
            <a:off x="3939278" y="478556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processo judicial =</a:t>
            </a:r>
          </a:p>
          <a:p>
            <a:pPr algn="ctr"/>
            <a:r>
              <a:rPr lang="pt-BR" b="1" dirty="0" smtClean="0">
                <a:solidFill>
                  <a:srgbClr val="002060"/>
                </a:solidFill>
              </a:rPr>
              <a:t>(aprendiz)</a:t>
            </a:r>
            <a:endParaRPr lang="pt-BR" b="1" dirty="0">
              <a:solidFill>
                <a:srgbClr val="002060"/>
              </a:solidFill>
            </a:endParaRPr>
          </a:p>
        </p:txBody>
      </p:sp>
      <p:sp>
        <p:nvSpPr>
          <p:cNvPr id="33" name="Rounded Rectangle 32"/>
          <p:cNvSpPr/>
          <p:nvPr/>
        </p:nvSpPr>
        <p:spPr>
          <a:xfrm>
            <a:off x="3939278" y="3113418"/>
            <a:ext cx="2758440" cy="1543662"/>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Aprendiz via entidade =</a:t>
            </a:r>
          </a:p>
          <a:p>
            <a:r>
              <a:rPr lang="pt-BR" dirty="0" smtClean="0">
                <a:solidFill>
                  <a:srgbClr val="002060"/>
                </a:solidFill>
              </a:rPr>
              <a:t>S - Sim</a:t>
            </a:r>
          </a:p>
          <a:p>
            <a:r>
              <a:rPr lang="pt-BR" dirty="0" smtClean="0">
                <a:solidFill>
                  <a:srgbClr val="002060"/>
                </a:solidFill>
              </a:rPr>
              <a:t>N – não</a:t>
            </a:r>
          </a:p>
          <a:p>
            <a:r>
              <a:rPr lang="pt-BR" dirty="0" smtClean="0">
                <a:solidFill>
                  <a:srgbClr val="002060"/>
                </a:solidFill>
              </a:rPr>
              <a:t>(Artigo 430 II e III CLT)</a:t>
            </a:r>
            <a:endParaRPr lang="pt-BR" dirty="0">
              <a:solidFill>
                <a:srgbClr val="002060"/>
              </a:solidFill>
            </a:endParaRPr>
          </a:p>
        </p:txBody>
      </p:sp>
      <p:sp>
        <p:nvSpPr>
          <p:cNvPr id="34" name="Rounded Rectangle 33"/>
          <p:cNvSpPr/>
          <p:nvPr/>
        </p:nvSpPr>
        <p:spPr>
          <a:xfrm>
            <a:off x="7069183" y="1212126"/>
            <a:ext cx="2758440" cy="2163672"/>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Contração PCD =</a:t>
            </a:r>
          </a:p>
          <a:p>
            <a:r>
              <a:rPr lang="pt-BR" dirty="0" smtClean="0">
                <a:solidFill>
                  <a:srgbClr val="002060"/>
                </a:solidFill>
              </a:rPr>
              <a:t>0 - Dispensado por lei</a:t>
            </a:r>
          </a:p>
          <a:p>
            <a:r>
              <a:rPr lang="pt-BR" dirty="0" smtClean="0">
                <a:solidFill>
                  <a:srgbClr val="002060"/>
                </a:solidFill>
              </a:rPr>
              <a:t>1 - Dispensa – proc judicial</a:t>
            </a:r>
          </a:p>
          <a:p>
            <a:r>
              <a:rPr lang="pt-BR" dirty="0" smtClean="0">
                <a:solidFill>
                  <a:srgbClr val="002060"/>
                </a:solidFill>
              </a:rPr>
              <a:t>2 - Exigibilidade suspensa vai termo MTE</a:t>
            </a:r>
          </a:p>
          <a:p>
            <a:r>
              <a:rPr lang="pt-BR" dirty="0" smtClean="0">
                <a:solidFill>
                  <a:srgbClr val="002060"/>
                </a:solidFill>
              </a:rPr>
              <a:t>9 - obrigado</a:t>
            </a:r>
            <a:endParaRPr lang="pt-BR" dirty="0">
              <a:solidFill>
                <a:srgbClr val="002060"/>
              </a:solidFill>
            </a:endParaRPr>
          </a:p>
        </p:txBody>
      </p:sp>
      <p:sp>
        <p:nvSpPr>
          <p:cNvPr id="19" name="Rounded Rectangle 18"/>
          <p:cNvSpPr/>
          <p:nvPr/>
        </p:nvSpPr>
        <p:spPr>
          <a:xfrm>
            <a:off x="7069183" y="3532552"/>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processo judicial = </a:t>
            </a:r>
          </a:p>
          <a:p>
            <a:pPr algn="ctr"/>
            <a:r>
              <a:rPr lang="pt-BR" b="1" dirty="0" smtClean="0">
                <a:solidFill>
                  <a:srgbClr val="002060"/>
                </a:solidFill>
              </a:rPr>
              <a:t>(tipo 1)</a:t>
            </a:r>
            <a:endParaRPr lang="pt-BR" b="1" dirty="0">
              <a:solidFill>
                <a:srgbClr val="002060"/>
              </a:solidFill>
            </a:endParaRPr>
          </a:p>
        </p:txBody>
      </p:sp>
      <p:sp>
        <p:nvSpPr>
          <p:cNvPr id="21" name="Rounded Rectangle 20"/>
          <p:cNvSpPr/>
          <p:nvPr/>
        </p:nvSpPr>
        <p:spPr>
          <a:xfrm>
            <a:off x="10065234" y="2408024"/>
            <a:ext cx="1345473" cy="705394"/>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Alteração </a:t>
            </a:r>
            <a:endParaRPr lang="pt-BR" b="1" dirty="0">
              <a:solidFill>
                <a:srgbClr val="002060"/>
              </a:solidFill>
            </a:endParaRPr>
          </a:p>
        </p:txBody>
      </p:sp>
      <p:sp>
        <p:nvSpPr>
          <p:cNvPr id="22" name="Rounded Rectangle 21"/>
          <p:cNvSpPr/>
          <p:nvPr/>
        </p:nvSpPr>
        <p:spPr>
          <a:xfrm>
            <a:off x="10065235" y="1405078"/>
            <a:ext cx="1345472" cy="705394"/>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Exclusão </a:t>
            </a:r>
            <a:endParaRPr lang="pt-BR" b="1" dirty="0">
              <a:solidFill>
                <a:srgbClr val="002060"/>
              </a:solidFill>
            </a:endParaRPr>
          </a:p>
        </p:txBody>
      </p:sp>
      <p:sp>
        <p:nvSpPr>
          <p:cNvPr id="16" name="Rounded Rectangle 15"/>
          <p:cNvSpPr/>
          <p:nvPr/>
        </p:nvSpPr>
        <p:spPr>
          <a:xfrm>
            <a:off x="7069183" y="4542205"/>
            <a:ext cx="2758440" cy="705394"/>
          </a:xfrm>
          <a:prstGeom prst="round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smtClean="0">
                <a:solidFill>
                  <a:srgbClr val="002060"/>
                </a:solidFill>
              </a:rPr>
              <a:t>Programa SST = </a:t>
            </a:r>
          </a:p>
          <a:p>
            <a:pPr algn="ctr"/>
            <a:r>
              <a:rPr lang="pt-BR" b="1" dirty="0" smtClean="0">
                <a:solidFill>
                  <a:srgbClr val="002060"/>
                </a:solidFill>
              </a:rPr>
              <a:t>(tabela 30)</a:t>
            </a:r>
            <a:endParaRPr lang="pt-BR" b="1" dirty="0">
              <a:solidFill>
                <a:srgbClr val="002060"/>
              </a:solidFill>
            </a:endParaRPr>
          </a:p>
        </p:txBody>
      </p:sp>
      <p:sp>
        <p:nvSpPr>
          <p:cNvPr id="17" name="Rounded Rectangle 16"/>
          <p:cNvSpPr/>
          <p:nvPr/>
        </p:nvSpPr>
        <p:spPr>
          <a:xfrm>
            <a:off x="7069183" y="5471569"/>
            <a:ext cx="2758440" cy="705394"/>
          </a:xfrm>
          <a:prstGeom prst="round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smtClean="0">
                <a:solidFill>
                  <a:srgbClr val="002060"/>
                </a:solidFill>
              </a:rPr>
              <a:t>Data de inicio Programa =</a:t>
            </a:r>
            <a:endParaRPr lang="pt-BR" b="1" dirty="0">
              <a:solidFill>
                <a:srgbClr val="002060"/>
              </a:solidFill>
            </a:endParaRPr>
          </a:p>
        </p:txBody>
      </p:sp>
    </p:spTree>
    <p:extLst>
      <p:ext uri="{BB962C8B-B14F-4D97-AF65-F5344CB8AC3E}">
        <p14:creationId xmlns:p14="http://schemas.microsoft.com/office/powerpoint/2010/main" val="2830621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3"/>
          <p:cNvSpPr>
            <a:spLocks noGrp="1"/>
          </p:cNvSpPr>
          <p:nvPr>
            <p:ph type="title"/>
          </p:nvPr>
        </p:nvSpPr>
        <p:spPr>
          <a:xfrm>
            <a:off x="1981200" y="274638"/>
            <a:ext cx="8229600" cy="850900"/>
          </a:xfrm>
          <a:solidFill>
            <a:srgbClr val="002060"/>
          </a:solidFill>
        </p:spPr>
        <p:txBody>
          <a:bodyPr/>
          <a:lstStyle/>
          <a:p>
            <a:pPr algn="ctr" eaLnBrk="1" hangingPunct="1"/>
            <a:r>
              <a:rPr lang="pt-BR" altLang="en-US" sz="3600" b="1" dirty="0">
                <a:solidFill>
                  <a:schemeClr val="bg1"/>
                </a:solidFill>
                <a:latin typeface="Cambria" panose="02040503050406030204" pitchFamily="18" charset="0"/>
              </a:rPr>
              <a:t>S-1010 - Tabela de Rubricas</a:t>
            </a:r>
          </a:p>
        </p:txBody>
      </p:sp>
      <p:sp>
        <p:nvSpPr>
          <p:cNvPr id="5" name="Espaço Reservado para Conteúdo 4"/>
          <p:cNvSpPr>
            <a:spLocks noGrp="1"/>
          </p:cNvSpPr>
          <p:nvPr>
            <p:ph idx="1"/>
          </p:nvPr>
        </p:nvSpPr>
        <p:spPr>
          <a:solidFill>
            <a:schemeClr val="bg1"/>
          </a:solidFill>
          <a:ln>
            <a:solidFill>
              <a:srgbClr val="0070C0"/>
            </a:solidFill>
          </a:ln>
        </p:spPr>
        <p:txBody>
          <a:bodyPr rtlCol="0">
            <a:normAutofit/>
          </a:bodyPr>
          <a:lstStyle/>
          <a:p>
            <a:pPr algn="just">
              <a:defRPr/>
            </a:pPr>
            <a:r>
              <a:rPr lang="pt-BR" dirty="0" smtClean="0">
                <a:solidFill>
                  <a:srgbClr val="002060"/>
                </a:solidFill>
              </a:rPr>
              <a:t>Evento utilizado para inclusão, alteração e exclusão de registros na tabela de RUBRICAS do empregador. As informações consolidadas desta tabela são utilizadas para validação do evento de Remuneração dos trabalhadores. Para envio deste evento é necessário o envio prévio do evento de Informações Cadastrais do Contribuinte/Empregador.</a:t>
            </a:r>
          </a:p>
          <a:p>
            <a:pPr>
              <a:defRPr/>
            </a:pPr>
            <a:r>
              <a:rPr lang="pt-BR" b="1" dirty="0" smtClean="0">
                <a:solidFill>
                  <a:srgbClr val="002060"/>
                </a:solidFill>
              </a:rPr>
              <a:t>Tabela 3 – Natureza das rubricas da folha de pagamento</a:t>
            </a:r>
          </a:p>
          <a:p>
            <a:pPr>
              <a:defRPr/>
            </a:pPr>
            <a:r>
              <a:rPr lang="pt-BR" b="1" dirty="0" smtClean="0">
                <a:solidFill>
                  <a:srgbClr val="002060"/>
                </a:solidFill>
              </a:rPr>
              <a:t>Eventos folha x tabela 03 (DE PARA) </a:t>
            </a:r>
            <a:endParaRPr lang="pt-BR" dirty="0" smtClean="0">
              <a:solidFill>
                <a:srgbClr val="002060"/>
              </a:solidFill>
            </a:endParaRPr>
          </a:p>
        </p:txBody>
      </p:sp>
      <p:sp>
        <p:nvSpPr>
          <p:cNvPr id="419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240B434D-EDDC-4C1E-A2DF-3EFF789513AB}" type="slidenum">
              <a:rPr lang="pt-BR" altLang="pt-BR" sz="1200">
                <a:solidFill>
                  <a:srgbClr val="8F989C"/>
                </a:solidFill>
              </a:rPr>
              <a:pPr>
                <a:spcBef>
                  <a:spcPct val="0"/>
                </a:spcBef>
                <a:buFontTx/>
                <a:buNone/>
              </a:pPr>
              <a:t>34</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4288713526"/>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pPr algn="ctr"/>
            <a:r>
              <a:rPr lang="pt-BR" dirty="0" smtClean="0">
                <a:solidFill>
                  <a:schemeClr val="bg1"/>
                </a:solidFill>
                <a:latin typeface="+mn-lt"/>
              </a:rPr>
              <a:t>S 1010 : Tabela Rubrica </a:t>
            </a:r>
            <a:endParaRPr lang="pt-BR" dirty="0">
              <a:solidFill>
                <a:schemeClr val="bg1"/>
              </a:solidFill>
              <a:latin typeface="+mn-lt"/>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35</a:t>
            </a:fld>
            <a:endParaRPr lang="pt-BR"/>
          </a:p>
        </p:txBody>
      </p:sp>
      <p:sp>
        <p:nvSpPr>
          <p:cNvPr id="6" name="Rounded Rectangle 5"/>
          <p:cNvSpPr/>
          <p:nvPr/>
        </p:nvSpPr>
        <p:spPr>
          <a:xfrm>
            <a:off x="1280160" y="1902373"/>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rubrica =</a:t>
            </a:r>
          </a:p>
          <a:p>
            <a:pPr algn="ctr"/>
            <a:r>
              <a:rPr lang="pt-BR" b="1" dirty="0" smtClean="0">
                <a:solidFill>
                  <a:srgbClr val="002060"/>
                </a:solidFill>
              </a:rPr>
              <a:t> VD 001</a:t>
            </a:r>
            <a:endParaRPr lang="pt-BR" b="1" dirty="0">
              <a:solidFill>
                <a:srgbClr val="002060"/>
              </a:solidFill>
            </a:endParaRPr>
          </a:p>
        </p:txBody>
      </p:sp>
      <p:sp>
        <p:nvSpPr>
          <p:cNvPr id="7" name="Rounded Rectangle 6"/>
          <p:cNvSpPr/>
          <p:nvPr/>
        </p:nvSpPr>
        <p:spPr>
          <a:xfrm>
            <a:off x="7680960" y="1901077"/>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Tabela 03 =  </a:t>
            </a:r>
          </a:p>
          <a:p>
            <a:pPr algn="ctr"/>
            <a:r>
              <a:rPr lang="pt-BR" b="1" dirty="0" smtClean="0">
                <a:solidFill>
                  <a:srgbClr val="002060"/>
                </a:solidFill>
              </a:rPr>
              <a:t>1000 </a:t>
            </a:r>
            <a:endParaRPr lang="pt-BR" b="1" dirty="0">
              <a:solidFill>
                <a:srgbClr val="002060"/>
              </a:solidFill>
            </a:endParaRPr>
          </a:p>
        </p:txBody>
      </p:sp>
      <p:sp>
        <p:nvSpPr>
          <p:cNvPr id="8" name="Rounded Rectangle 7"/>
          <p:cNvSpPr/>
          <p:nvPr/>
        </p:nvSpPr>
        <p:spPr>
          <a:xfrm>
            <a:off x="4480560" y="1902373"/>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Descrição da Rubrica = </a:t>
            </a:r>
          </a:p>
          <a:p>
            <a:pPr algn="ctr"/>
            <a:r>
              <a:rPr lang="pt-BR" b="1" dirty="0" smtClean="0">
                <a:solidFill>
                  <a:srgbClr val="002060"/>
                </a:solidFill>
              </a:rPr>
              <a:t>Salário  </a:t>
            </a:r>
            <a:endParaRPr lang="pt-BR" b="1" dirty="0">
              <a:solidFill>
                <a:srgbClr val="002060"/>
              </a:solidFill>
            </a:endParaRPr>
          </a:p>
        </p:txBody>
      </p:sp>
      <p:sp>
        <p:nvSpPr>
          <p:cNvPr id="9" name="Rounded Rectangle 8"/>
          <p:cNvSpPr/>
          <p:nvPr/>
        </p:nvSpPr>
        <p:spPr>
          <a:xfrm>
            <a:off x="1280160" y="3050157"/>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Inicio da validade = 01/07/2019</a:t>
            </a:r>
            <a:endParaRPr lang="pt-BR" b="1" dirty="0">
              <a:solidFill>
                <a:srgbClr val="002060"/>
              </a:solidFill>
            </a:endParaRPr>
          </a:p>
        </p:txBody>
      </p:sp>
      <p:sp>
        <p:nvSpPr>
          <p:cNvPr id="10" name="Rounded Rectangle 9"/>
          <p:cNvSpPr/>
          <p:nvPr/>
        </p:nvSpPr>
        <p:spPr>
          <a:xfrm>
            <a:off x="1280160" y="406035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Incidência do INSS</a:t>
            </a:r>
            <a:endParaRPr lang="pt-BR" b="1" dirty="0">
              <a:solidFill>
                <a:srgbClr val="002060"/>
              </a:solidFill>
            </a:endParaRPr>
          </a:p>
        </p:txBody>
      </p:sp>
      <p:sp>
        <p:nvSpPr>
          <p:cNvPr id="11" name="Rounded Rectangle 10"/>
          <p:cNvSpPr/>
          <p:nvPr/>
        </p:nvSpPr>
        <p:spPr>
          <a:xfrm>
            <a:off x="1280160" y="5195072"/>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rgbClr val="002060"/>
                </a:solidFill>
              </a:rPr>
              <a:t>Tabela </a:t>
            </a:r>
            <a:endParaRPr lang="pt-BR" dirty="0">
              <a:solidFill>
                <a:srgbClr val="002060"/>
              </a:solidFill>
            </a:endParaRPr>
          </a:p>
        </p:txBody>
      </p:sp>
      <p:sp>
        <p:nvSpPr>
          <p:cNvPr id="12" name="Rounded Rectangle 11"/>
          <p:cNvSpPr/>
          <p:nvPr/>
        </p:nvSpPr>
        <p:spPr>
          <a:xfrm>
            <a:off x="4480560" y="406035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Incidência do FGTS</a:t>
            </a:r>
            <a:endParaRPr lang="pt-BR" b="1" dirty="0">
              <a:solidFill>
                <a:srgbClr val="002060"/>
              </a:solidFill>
            </a:endParaRPr>
          </a:p>
        </p:txBody>
      </p:sp>
      <p:sp>
        <p:nvSpPr>
          <p:cNvPr id="13" name="Rounded Rectangle 12"/>
          <p:cNvSpPr/>
          <p:nvPr/>
        </p:nvSpPr>
        <p:spPr>
          <a:xfrm>
            <a:off x="4480560" y="3009673"/>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Fim da Validade = ?</a:t>
            </a:r>
            <a:endParaRPr lang="pt-BR" b="1" dirty="0">
              <a:solidFill>
                <a:srgbClr val="002060"/>
              </a:solidFill>
            </a:endParaRPr>
          </a:p>
        </p:txBody>
      </p:sp>
      <p:sp>
        <p:nvSpPr>
          <p:cNvPr id="14" name="Rounded Rectangle 13"/>
          <p:cNvSpPr/>
          <p:nvPr/>
        </p:nvSpPr>
        <p:spPr>
          <a:xfrm>
            <a:off x="4480560" y="5195072"/>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rgbClr val="002060"/>
                </a:solidFill>
              </a:rPr>
              <a:t>Tabela</a:t>
            </a:r>
            <a:endParaRPr lang="pt-BR" dirty="0">
              <a:solidFill>
                <a:srgbClr val="002060"/>
              </a:solidFill>
            </a:endParaRPr>
          </a:p>
        </p:txBody>
      </p:sp>
      <p:sp>
        <p:nvSpPr>
          <p:cNvPr id="15" name="Rounded Rectangle 14"/>
          <p:cNvSpPr/>
          <p:nvPr/>
        </p:nvSpPr>
        <p:spPr>
          <a:xfrm>
            <a:off x="7680960" y="3009673"/>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Tipo de Rubrica =</a:t>
            </a:r>
          </a:p>
          <a:p>
            <a:pPr algn="ctr"/>
            <a:r>
              <a:rPr lang="pt-BR" b="1" dirty="0" smtClean="0">
                <a:solidFill>
                  <a:srgbClr val="002060"/>
                </a:solidFill>
              </a:rPr>
              <a:t>V – D – I – Id </a:t>
            </a:r>
            <a:endParaRPr lang="pt-BR" b="1" dirty="0">
              <a:solidFill>
                <a:srgbClr val="002060"/>
              </a:solidFill>
            </a:endParaRPr>
          </a:p>
        </p:txBody>
      </p:sp>
      <p:sp>
        <p:nvSpPr>
          <p:cNvPr id="16" name="Rounded Rectangle 15"/>
          <p:cNvSpPr/>
          <p:nvPr/>
        </p:nvSpPr>
        <p:spPr>
          <a:xfrm>
            <a:off x="7680960" y="406035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Incidência do IR</a:t>
            </a:r>
            <a:endParaRPr lang="pt-BR" b="1" dirty="0">
              <a:solidFill>
                <a:srgbClr val="002060"/>
              </a:solidFill>
            </a:endParaRPr>
          </a:p>
        </p:txBody>
      </p:sp>
      <p:sp>
        <p:nvSpPr>
          <p:cNvPr id="17" name="Rounded Rectangle 16"/>
          <p:cNvSpPr/>
          <p:nvPr/>
        </p:nvSpPr>
        <p:spPr>
          <a:xfrm>
            <a:off x="7680960" y="5158492"/>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rgbClr val="002060"/>
                </a:solidFill>
              </a:rPr>
              <a:t>tabela</a:t>
            </a:r>
            <a:endParaRPr lang="pt-BR" dirty="0">
              <a:solidFill>
                <a:srgbClr val="002060"/>
              </a:solidFill>
            </a:endParaRPr>
          </a:p>
        </p:txBody>
      </p:sp>
    </p:spTree>
    <p:extLst>
      <p:ext uri="{BB962C8B-B14F-4D97-AF65-F5344CB8AC3E}">
        <p14:creationId xmlns:p14="http://schemas.microsoft.com/office/powerpoint/2010/main" val="1121073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3"/>
          <p:cNvSpPr>
            <a:spLocks noGrp="1"/>
          </p:cNvSpPr>
          <p:nvPr>
            <p:ph type="title"/>
          </p:nvPr>
        </p:nvSpPr>
        <p:spPr>
          <a:xfrm>
            <a:off x="1981200" y="274639"/>
            <a:ext cx="8229600" cy="706437"/>
          </a:xfrm>
          <a:solidFill>
            <a:srgbClr val="002060"/>
          </a:solidFill>
        </p:spPr>
        <p:txBody>
          <a:bodyPr/>
          <a:lstStyle/>
          <a:p>
            <a:pPr eaLnBrk="1" hangingPunct="1"/>
            <a:r>
              <a:rPr lang="pt-BR" altLang="en-US" sz="3200">
                <a:solidFill>
                  <a:schemeClr val="bg1"/>
                </a:solidFill>
              </a:rPr>
              <a:t>S-1020 - Tabela de Lotações Tributárias</a:t>
            </a:r>
          </a:p>
        </p:txBody>
      </p:sp>
      <p:sp>
        <p:nvSpPr>
          <p:cNvPr id="5" name="Espaço Reservado para Conteúdo 4"/>
          <p:cNvSpPr>
            <a:spLocks noGrp="1"/>
          </p:cNvSpPr>
          <p:nvPr>
            <p:ph idx="1"/>
          </p:nvPr>
        </p:nvSpPr>
        <p:spPr>
          <a:xfrm>
            <a:off x="836023" y="1341439"/>
            <a:ext cx="10517777" cy="5014911"/>
          </a:xfrm>
          <a:ln w="9525">
            <a:solidFill>
              <a:schemeClr val="tx1">
                <a:lumMod val="95000"/>
                <a:lumOff val="5000"/>
              </a:schemeClr>
            </a:solidFill>
          </a:ln>
        </p:spPr>
        <p:txBody>
          <a:bodyPr rtlCol="0">
            <a:normAutofit fontScale="92500" lnSpcReduction="10000"/>
          </a:bodyPr>
          <a:lstStyle/>
          <a:p>
            <a:pPr algn="just">
              <a:defRPr/>
            </a:pPr>
            <a:r>
              <a:rPr lang="pt-BR" dirty="0" smtClean="0">
                <a:solidFill>
                  <a:srgbClr val="002060"/>
                </a:solidFill>
                <a:latin typeface="Cambria" panose="02040503050406030204" pitchFamily="18" charset="0"/>
              </a:rPr>
              <a:t>Evento utilizado para inclusão, alteração e exclusão de registros na tabela de LOTAÇÕES do empregador. </a:t>
            </a:r>
          </a:p>
          <a:p>
            <a:pPr algn="just">
              <a:defRPr/>
            </a:pPr>
            <a:r>
              <a:rPr lang="pt-BR" dirty="0" smtClean="0">
                <a:solidFill>
                  <a:srgbClr val="002060"/>
                </a:solidFill>
                <a:latin typeface="Cambria" panose="02040503050406030204" pitchFamily="18" charset="0"/>
              </a:rPr>
              <a:t>As informações consolidadas desta tabela são utilizadas para validação de outros eventos da </a:t>
            </a:r>
            <a:r>
              <a:rPr lang="pt-BR" dirty="0" err="1" smtClean="0">
                <a:solidFill>
                  <a:srgbClr val="002060"/>
                </a:solidFill>
                <a:latin typeface="Cambria" panose="02040503050406030204" pitchFamily="18" charset="0"/>
              </a:rPr>
              <a:t>E-Social</a:t>
            </a:r>
            <a:r>
              <a:rPr lang="pt-BR" dirty="0" smtClean="0">
                <a:solidFill>
                  <a:srgbClr val="002060"/>
                </a:solidFill>
                <a:latin typeface="Cambria" panose="02040503050406030204" pitchFamily="18" charset="0"/>
              </a:rPr>
              <a:t> (ex: admissão, alteração contratual, remuneração, etc.). </a:t>
            </a:r>
          </a:p>
          <a:p>
            <a:pPr algn="just">
              <a:defRPr/>
            </a:pPr>
            <a:r>
              <a:rPr lang="pt-BR" dirty="0" smtClean="0">
                <a:solidFill>
                  <a:srgbClr val="002060"/>
                </a:solidFill>
                <a:latin typeface="Cambria" panose="02040503050406030204" pitchFamily="18" charset="0"/>
              </a:rPr>
              <a:t>Para envio deste evento é necessário o envio prévio do evento de Informações Cadastrais do Contribuinte/Empregador. </a:t>
            </a:r>
          </a:p>
          <a:p>
            <a:pPr algn="just">
              <a:defRPr/>
            </a:pPr>
            <a:r>
              <a:rPr lang="pt-BR" b="1" i="1" dirty="0" smtClean="0">
                <a:solidFill>
                  <a:srgbClr val="002060"/>
                </a:solidFill>
                <a:latin typeface="Cambria" panose="02040503050406030204" pitchFamily="18" charset="0"/>
              </a:rPr>
              <a:t>Tipo de Lotação – Tabela 10 </a:t>
            </a:r>
          </a:p>
          <a:p>
            <a:pPr algn="just">
              <a:defRPr/>
            </a:pPr>
            <a:r>
              <a:rPr lang="pt-BR" b="1" i="1" dirty="0" smtClean="0">
                <a:solidFill>
                  <a:srgbClr val="002060"/>
                </a:solidFill>
                <a:latin typeface="Cambria" panose="02040503050406030204" pitchFamily="18" charset="0"/>
              </a:rPr>
              <a:t>FPAS – Tabela 4 </a:t>
            </a:r>
          </a:p>
          <a:p>
            <a:pPr algn="just">
              <a:defRPr/>
            </a:pPr>
            <a:r>
              <a:rPr lang="pt-BR" b="1" i="1" dirty="0" smtClean="0">
                <a:solidFill>
                  <a:srgbClr val="002060"/>
                </a:solidFill>
                <a:latin typeface="Cambria" panose="02040503050406030204" pitchFamily="18" charset="0"/>
              </a:rPr>
              <a:t>Processo Adm – S -1070</a:t>
            </a:r>
          </a:p>
          <a:p>
            <a:pPr algn="just">
              <a:defRPr/>
            </a:pPr>
            <a:r>
              <a:rPr lang="pt-BR" b="1" i="1" dirty="0" smtClean="0">
                <a:solidFill>
                  <a:srgbClr val="002060"/>
                </a:solidFill>
                <a:latin typeface="Cambria" panose="02040503050406030204" pitchFamily="18" charset="0"/>
              </a:rPr>
              <a:t>Alteração</a:t>
            </a:r>
          </a:p>
          <a:p>
            <a:pPr algn="just">
              <a:defRPr/>
            </a:pPr>
            <a:r>
              <a:rPr lang="pt-BR" b="1" i="1" dirty="0" smtClean="0">
                <a:solidFill>
                  <a:srgbClr val="002060"/>
                </a:solidFill>
                <a:latin typeface="Cambria" panose="02040503050406030204" pitchFamily="18" charset="0"/>
              </a:rPr>
              <a:t>Exclusão</a:t>
            </a:r>
            <a:endParaRPr lang="pt-BR" b="1" i="1" dirty="0" smtClean="0">
              <a:solidFill>
                <a:srgbClr val="FF0000"/>
              </a:solidFill>
              <a:latin typeface="Cambria" panose="02040503050406030204" pitchFamily="18" charset="0"/>
            </a:endParaRPr>
          </a:p>
          <a:p>
            <a:pPr>
              <a:defRPr/>
            </a:pPr>
            <a:endParaRPr lang="pt-BR" dirty="0" smtClean="0">
              <a:latin typeface="Cambria" panose="02040503050406030204" pitchFamily="18" charset="0"/>
            </a:endParaRPr>
          </a:p>
        </p:txBody>
      </p:sp>
      <p:sp>
        <p:nvSpPr>
          <p:cNvPr id="430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D45C5FF3-0A42-4B31-83F0-751FCDA18ED0}" type="slidenum">
              <a:rPr lang="pt-BR" altLang="pt-BR" sz="1200">
                <a:solidFill>
                  <a:srgbClr val="8F989C"/>
                </a:solidFill>
              </a:rPr>
              <a:pPr>
                <a:spcBef>
                  <a:spcPct val="0"/>
                </a:spcBef>
                <a:buFontTx/>
                <a:buNone/>
              </a:pPr>
              <a:t>36</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2052839854"/>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pPr algn="ctr"/>
            <a:r>
              <a:rPr lang="pt-BR" dirty="0" smtClean="0">
                <a:solidFill>
                  <a:schemeClr val="bg1"/>
                </a:solidFill>
                <a:latin typeface="+mn-lt"/>
              </a:rPr>
              <a:t>S 1020 – Lotação </a:t>
            </a:r>
            <a:endParaRPr lang="pt-BR" dirty="0">
              <a:solidFill>
                <a:schemeClr val="bg1"/>
              </a:solidFill>
              <a:latin typeface="+mn-lt"/>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37</a:t>
            </a:fld>
            <a:endParaRPr lang="pt-BR"/>
          </a:p>
        </p:txBody>
      </p:sp>
      <p:sp>
        <p:nvSpPr>
          <p:cNvPr id="11" name="Rounded Rectangle 10"/>
          <p:cNvSpPr/>
          <p:nvPr/>
        </p:nvSpPr>
        <p:spPr>
          <a:xfrm>
            <a:off x="1049383" y="344029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Código de terceiros = </a:t>
            </a:r>
            <a:endParaRPr lang="pt-BR" b="1" dirty="0">
              <a:solidFill>
                <a:srgbClr val="002060"/>
              </a:solidFill>
            </a:endParaRPr>
          </a:p>
        </p:txBody>
      </p:sp>
      <p:sp>
        <p:nvSpPr>
          <p:cNvPr id="14" name="Rounded Rectangle 13"/>
          <p:cNvSpPr/>
          <p:nvPr/>
        </p:nvSpPr>
        <p:spPr>
          <a:xfrm>
            <a:off x="4232366" y="1476512"/>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Inicio de validade = </a:t>
            </a:r>
          </a:p>
          <a:p>
            <a:pPr algn="ctr"/>
            <a:r>
              <a:rPr lang="pt-BR" b="1" dirty="0" smtClean="0">
                <a:solidFill>
                  <a:srgbClr val="002060"/>
                </a:solidFill>
              </a:rPr>
              <a:t>AAAA-MM</a:t>
            </a:r>
          </a:p>
        </p:txBody>
      </p:sp>
      <p:sp>
        <p:nvSpPr>
          <p:cNvPr id="17" name="Rounded Rectangle 16"/>
          <p:cNvSpPr/>
          <p:nvPr/>
        </p:nvSpPr>
        <p:spPr>
          <a:xfrm>
            <a:off x="7415349" y="1476512"/>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Fim de validade =</a:t>
            </a:r>
          </a:p>
          <a:p>
            <a:pPr algn="ctr"/>
            <a:r>
              <a:rPr lang="pt-BR" b="1" dirty="0" smtClean="0">
                <a:solidFill>
                  <a:srgbClr val="002060"/>
                </a:solidFill>
              </a:rPr>
              <a:t>AAAA-MM</a:t>
            </a:r>
            <a:endParaRPr lang="pt-BR" b="1" dirty="0">
              <a:solidFill>
                <a:srgbClr val="002060"/>
              </a:solidFill>
            </a:endParaRPr>
          </a:p>
        </p:txBody>
      </p:sp>
      <p:sp>
        <p:nvSpPr>
          <p:cNvPr id="18" name="Rounded Rectangle 17"/>
          <p:cNvSpPr/>
          <p:nvPr/>
        </p:nvSpPr>
        <p:spPr>
          <a:xfrm>
            <a:off x="1049383" y="2458403"/>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Tipo de Lotação = </a:t>
            </a:r>
          </a:p>
          <a:p>
            <a:pPr algn="ctr"/>
            <a:r>
              <a:rPr lang="pt-BR" b="1" dirty="0" smtClean="0">
                <a:solidFill>
                  <a:srgbClr val="002060"/>
                </a:solidFill>
              </a:rPr>
              <a:t>tabela 10</a:t>
            </a:r>
            <a:endParaRPr lang="pt-BR" b="1" dirty="0">
              <a:solidFill>
                <a:srgbClr val="002060"/>
              </a:solidFill>
            </a:endParaRPr>
          </a:p>
        </p:txBody>
      </p:sp>
      <p:sp>
        <p:nvSpPr>
          <p:cNvPr id="19" name="Rounded Rectangle 18"/>
          <p:cNvSpPr/>
          <p:nvPr/>
        </p:nvSpPr>
        <p:spPr>
          <a:xfrm>
            <a:off x="1049383" y="1476512"/>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Código da lotação = </a:t>
            </a:r>
          </a:p>
          <a:p>
            <a:pPr algn="ctr"/>
            <a:r>
              <a:rPr lang="pt-BR" b="1" dirty="0" smtClean="0">
                <a:solidFill>
                  <a:srgbClr val="002060"/>
                </a:solidFill>
              </a:rPr>
              <a:t>xxxxxxxxxxxxx</a:t>
            </a:r>
            <a:endParaRPr lang="pt-BR" b="1" dirty="0">
              <a:solidFill>
                <a:srgbClr val="002060"/>
              </a:solidFill>
            </a:endParaRPr>
          </a:p>
        </p:txBody>
      </p:sp>
      <p:sp>
        <p:nvSpPr>
          <p:cNvPr id="20" name="Rounded Rectangle 19"/>
          <p:cNvSpPr/>
          <p:nvPr/>
        </p:nvSpPr>
        <p:spPr>
          <a:xfrm>
            <a:off x="4232366" y="2458403"/>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CNPJ da Lotação =</a:t>
            </a:r>
            <a:endParaRPr lang="pt-BR" b="1" dirty="0">
              <a:solidFill>
                <a:srgbClr val="002060"/>
              </a:solidFill>
            </a:endParaRPr>
          </a:p>
        </p:txBody>
      </p:sp>
      <p:sp>
        <p:nvSpPr>
          <p:cNvPr id="21" name="Rounded Rectangle 20"/>
          <p:cNvSpPr/>
          <p:nvPr/>
        </p:nvSpPr>
        <p:spPr>
          <a:xfrm>
            <a:off x="1049383" y="45898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Lotação C. Civil</a:t>
            </a:r>
            <a:endParaRPr lang="pt-BR" b="1" dirty="0">
              <a:solidFill>
                <a:srgbClr val="002060"/>
              </a:solidFill>
            </a:endParaRPr>
          </a:p>
        </p:txBody>
      </p:sp>
      <p:sp>
        <p:nvSpPr>
          <p:cNvPr id="22" name="Rounded Rectangle 21"/>
          <p:cNvSpPr/>
          <p:nvPr/>
        </p:nvSpPr>
        <p:spPr>
          <a:xfrm>
            <a:off x="4232366" y="344029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terceiros Suspenso =</a:t>
            </a:r>
            <a:endParaRPr lang="pt-BR" b="1" dirty="0">
              <a:solidFill>
                <a:srgbClr val="002060"/>
              </a:solidFill>
            </a:endParaRPr>
          </a:p>
        </p:txBody>
      </p:sp>
      <p:sp>
        <p:nvSpPr>
          <p:cNvPr id="23" name="Rounded Rectangle 22"/>
          <p:cNvSpPr/>
          <p:nvPr/>
        </p:nvSpPr>
        <p:spPr>
          <a:xfrm>
            <a:off x="7415349" y="344029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Processo Judicial =  </a:t>
            </a:r>
            <a:endParaRPr lang="pt-BR" b="1" dirty="0">
              <a:solidFill>
                <a:srgbClr val="002060"/>
              </a:solidFill>
            </a:endParaRPr>
          </a:p>
        </p:txBody>
      </p:sp>
      <p:sp>
        <p:nvSpPr>
          <p:cNvPr id="25" name="Rounded Rectangle 24"/>
          <p:cNvSpPr/>
          <p:nvPr/>
        </p:nvSpPr>
        <p:spPr>
          <a:xfrm>
            <a:off x="7415349" y="2492149"/>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FPAS = </a:t>
            </a:r>
          </a:p>
          <a:p>
            <a:pPr algn="ctr"/>
            <a:r>
              <a:rPr lang="pt-BR" b="1" dirty="0" smtClean="0">
                <a:solidFill>
                  <a:srgbClr val="002060"/>
                </a:solidFill>
              </a:rPr>
              <a:t>Tabela 4 </a:t>
            </a:r>
            <a:endParaRPr lang="pt-BR" b="1" dirty="0">
              <a:solidFill>
                <a:srgbClr val="002060"/>
              </a:solidFill>
            </a:endParaRPr>
          </a:p>
        </p:txBody>
      </p:sp>
    </p:spTree>
    <p:extLst>
      <p:ext uri="{BB962C8B-B14F-4D97-AF65-F5344CB8AC3E}">
        <p14:creationId xmlns:p14="http://schemas.microsoft.com/office/powerpoint/2010/main" val="3229405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3"/>
          <p:cNvSpPr>
            <a:spLocks noGrp="1"/>
          </p:cNvSpPr>
          <p:nvPr>
            <p:ph type="title"/>
          </p:nvPr>
        </p:nvSpPr>
        <p:spPr>
          <a:xfrm>
            <a:off x="1436914" y="274640"/>
            <a:ext cx="9078686" cy="874892"/>
          </a:xfrm>
          <a:solidFill>
            <a:srgbClr val="002060"/>
          </a:solidFill>
        </p:spPr>
        <p:txBody>
          <a:bodyPr/>
          <a:lstStyle/>
          <a:p>
            <a:pPr algn="ctr" eaLnBrk="1" hangingPunct="1"/>
            <a:r>
              <a:rPr lang="pt-BR" altLang="en-US" sz="3200" b="1" dirty="0">
                <a:solidFill>
                  <a:schemeClr val="bg1"/>
                </a:solidFill>
                <a:latin typeface="Cambria" panose="02040503050406030204" pitchFamily="18" charset="0"/>
              </a:rPr>
              <a:t>S-1030 - Tabela de Cargos/Empregos Públicos</a:t>
            </a:r>
          </a:p>
        </p:txBody>
      </p:sp>
      <p:sp>
        <p:nvSpPr>
          <p:cNvPr id="5" name="Espaço Reservado para Conteúdo 4"/>
          <p:cNvSpPr>
            <a:spLocks noGrp="1"/>
          </p:cNvSpPr>
          <p:nvPr>
            <p:ph idx="1"/>
          </p:nvPr>
        </p:nvSpPr>
        <p:spPr>
          <a:xfrm>
            <a:off x="613954" y="1489166"/>
            <a:ext cx="10739846" cy="4636997"/>
          </a:xfrm>
          <a:ln>
            <a:solidFill>
              <a:srgbClr val="0070C0"/>
            </a:solidFill>
          </a:ln>
        </p:spPr>
        <p:txBody>
          <a:bodyPr rtlCol="0">
            <a:normAutofit fontScale="92500" lnSpcReduction="20000"/>
          </a:bodyPr>
          <a:lstStyle/>
          <a:p>
            <a:pPr algn="just">
              <a:defRPr/>
            </a:pPr>
            <a:r>
              <a:rPr lang="pt-BR" dirty="0" smtClean="0">
                <a:solidFill>
                  <a:srgbClr val="002060"/>
                </a:solidFill>
                <a:latin typeface="Cambria" panose="02040503050406030204" pitchFamily="18" charset="0"/>
              </a:rPr>
              <a:t>Evento utilizado para inclusão, alteração e exclusão de registros na tabela de CARGOS do empregador. As informações consolidadas desta tabela são utilizadas para validação de diversos eventos do </a:t>
            </a:r>
            <a:r>
              <a:rPr lang="pt-BR" dirty="0" err="1" smtClean="0">
                <a:solidFill>
                  <a:srgbClr val="002060"/>
                </a:solidFill>
                <a:latin typeface="Cambria" panose="02040503050406030204" pitchFamily="18" charset="0"/>
              </a:rPr>
              <a:t>E-Social</a:t>
            </a:r>
            <a:r>
              <a:rPr lang="pt-BR" dirty="0" smtClean="0">
                <a:solidFill>
                  <a:srgbClr val="002060"/>
                </a:solidFill>
                <a:latin typeface="Cambria" panose="02040503050406030204" pitchFamily="18" charset="0"/>
              </a:rPr>
              <a:t>, entre os quais os eventos de cadastramento inicial, admissão, alteração de dados contratuais, etc. Para envio deste evento é necessário o envio prévio do evento de Informações Cadastrais do contribuinte/Empregador.</a:t>
            </a:r>
          </a:p>
          <a:p>
            <a:pPr algn="just">
              <a:defRPr/>
            </a:pPr>
            <a:r>
              <a:rPr lang="pt-BR" b="1" i="1" dirty="0" smtClean="0">
                <a:solidFill>
                  <a:srgbClr val="002060"/>
                </a:solidFill>
              </a:rPr>
              <a:t>Inclusão </a:t>
            </a:r>
          </a:p>
          <a:p>
            <a:pPr algn="just">
              <a:defRPr/>
            </a:pPr>
            <a:r>
              <a:rPr lang="pt-BR" b="1" i="1" dirty="0" smtClean="0">
                <a:solidFill>
                  <a:srgbClr val="002060"/>
                </a:solidFill>
              </a:rPr>
              <a:t>Código do cargo atribuido pela empresa</a:t>
            </a:r>
          </a:p>
          <a:p>
            <a:pPr algn="just">
              <a:defRPr/>
            </a:pPr>
            <a:r>
              <a:rPr lang="pt-BR" b="1" i="1" dirty="0" smtClean="0">
                <a:solidFill>
                  <a:srgbClr val="002060"/>
                </a:solidFill>
              </a:rPr>
              <a:t>Início de validade</a:t>
            </a:r>
          </a:p>
          <a:p>
            <a:pPr algn="just">
              <a:defRPr/>
            </a:pPr>
            <a:r>
              <a:rPr lang="pt-BR" b="1" i="1" dirty="0" smtClean="0">
                <a:solidFill>
                  <a:srgbClr val="002060"/>
                </a:solidFill>
              </a:rPr>
              <a:t>Nome  do cargo</a:t>
            </a:r>
          </a:p>
          <a:p>
            <a:pPr algn="just">
              <a:defRPr/>
            </a:pPr>
            <a:r>
              <a:rPr lang="pt-BR" b="1" i="1" dirty="0" smtClean="0">
                <a:solidFill>
                  <a:srgbClr val="002060"/>
                </a:solidFill>
              </a:rPr>
              <a:t>CBO</a:t>
            </a:r>
          </a:p>
          <a:p>
            <a:pPr algn="just">
              <a:defRPr/>
            </a:pPr>
            <a:r>
              <a:rPr lang="pt-BR" b="1" i="1" dirty="0" smtClean="0">
                <a:solidFill>
                  <a:srgbClr val="002060"/>
                </a:solidFill>
              </a:rPr>
              <a:t>alteração </a:t>
            </a:r>
            <a:r>
              <a:rPr lang="pt-BR" b="1" i="1" dirty="0">
                <a:solidFill>
                  <a:srgbClr val="002060"/>
                </a:solidFill>
              </a:rPr>
              <a:t>– exclusão</a:t>
            </a:r>
            <a:endParaRPr lang="pt-BR" b="1" i="1" dirty="0" smtClean="0">
              <a:solidFill>
                <a:srgbClr val="002060"/>
              </a:solidFill>
            </a:endParaRPr>
          </a:p>
          <a:p>
            <a:pPr>
              <a:defRPr/>
            </a:pPr>
            <a:endParaRPr lang="pt-BR" dirty="0" smtClean="0"/>
          </a:p>
        </p:txBody>
      </p:sp>
      <p:sp>
        <p:nvSpPr>
          <p:cNvPr id="4403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C5EEC5E0-7F9D-4CB6-A5A8-23DF348493B2}" type="slidenum">
              <a:rPr lang="pt-BR" altLang="pt-BR" sz="1200">
                <a:solidFill>
                  <a:srgbClr val="8F989C"/>
                </a:solidFill>
              </a:rPr>
              <a:pPr>
                <a:spcBef>
                  <a:spcPct val="0"/>
                </a:spcBef>
                <a:buFontTx/>
                <a:buNone/>
              </a:pPr>
              <a:t>38</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1046347273"/>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165979"/>
            <a:ext cx="10829108" cy="733181"/>
          </a:xfrm>
          <a:solidFill>
            <a:srgbClr val="002060"/>
          </a:solidFill>
        </p:spPr>
        <p:txBody>
          <a:bodyPr>
            <a:normAutofit/>
          </a:bodyPr>
          <a:lstStyle/>
          <a:p>
            <a:r>
              <a:rPr lang="pt-BR" dirty="0" smtClean="0">
                <a:solidFill>
                  <a:schemeClr val="bg1"/>
                </a:solidFill>
                <a:latin typeface="+mn-lt"/>
              </a:rPr>
              <a:t>S 1030 – Tabela de cargos/empregos Públicos</a:t>
            </a:r>
            <a:endParaRPr lang="pt-BR" dirty="0">
              <a:solidFill>
                <a:schemeClr val="bg1"/>
              </a:solidFill>
              <a:latin typeface="+mn-lt"/>
            </a:endParaRPr>
          </a:p>
        </p:txBody>
      </p:sp>
      <p:sp>
        <p:nvSpPr>
          <p:cNvPr id="3" name="Content Placeholder 2"/>
          <p:cNvSpPr>
            <a:spLocks noGrp="1"/>
          </p:cNvSpPr>
          <p:nvPr>
            <p:ph idx="1"/>
          </p:nvPr>
        </p:nvSpPr>
        <p:spPr>
          <a:xfrm>
            <a:off x="653143" y="1071154"/>
            <a:ext cx="10829108" cy="5285195"/>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39</a:t>
            </a:fld>
            <a:endParaRPr lang="pt-BR"/>
          </a:p>
        </p:txBody>
      </p:sp>
      <p:sp>
        <p:nvSpPr>
          <p:cNvPr id="24" name="Rounded Rectangle 23"/>
          <p:cNvSpPr/>
          <p:nvPr/>
        </p:nvSpPr>
        <p:spPr>
          <a:xfrm>
            <a:off x="1097281" y="1229710"/>
            <a:ext cx="2758440" cy="858016"/>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Código do Cargo = </a:t>
            </a:r>
          </a:p>
          <a:p>
            <a:pPr algn="ctr"/>
            <a:r>
              <a:rPr lang="pt-BR" b="1" dirty="0" smtClean="0">
                <a:solidFill>
                  <a:srgbClr val="002060"/>
                </a:solidFill>
              </a:rPr>
              <a:t>xxxxxxxxxxxx</a:t>
            </a:r>
            <a:endParaRPr lang="pt-BR" b="1" dirty="0">
              <a:solidFill>
                <a:srgbClr val="002060"/>
              </a:solidFill>
            </a:endParaRPr>
          </a:p>
        </p:txBody>
      </p:sp>
      <p:sp>
        <p:nvSpPr>
          <p:cNvPr id="26" name="Rounded Rectangle 25"/>
          <p:cNvSpPr/>
          <p:nvPr/>
        </p:nvSpPr>
        <p:spPr>
          <a:xfrm>
            <a:off x="4254138" y="1229710"/>
            <a:ext cx="2758440" cy="858016"/>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Nome do cargo =</a:t>
            </a:r>
          </a:p>
          <a:p>
            <a:pPr algn="ctr"/>
            <a:r>
              <a:rPr lang="pt-BR" b="1" dirty="0" smtClean="0">
                <a:solidFill>
                  <a:srgbClr val="002060"/>
                </a:solidFill>
              </a:rPr>
              <a:t>Analista/encarregado</a:t>
            </a:r>
            <a:endParaRPr lang="pt-BR" b="1" dirty="0">
              <a:solidFill>
                <a:srgbClr val="002060"/>
              </a:solidFill>
            </a:endParaRPr>
          </a:p>
        </p:txBody>
      </p:sp>
      <p:sp>
        <p:nvSpPr>
          <p:cNvPr id="27" name="Rounded Rectangle 26"/>
          <p:cNvSpPr/>
          <p:nvPr/>
        </p:nvSpPr>
        <p:spPr>
          <a:xfrm>
            <a:off x="1097281" y="233319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de Inicio = </a:t>
            </a:r>
          </a:p>
          <a:p>
            <a:pPr algn="ctr"/>
            <a:r>
              <a:rPr lang="pt-BR" b="1" dirty="0" smtClean="0">
                <a:solidFill>
                  <a:srgbClr val="002060"/>
                </a:solidFill>
              </a:rPr>
              <a:t>AAAA MM </a:t>
            </a:r>
            <a:endParaRPr lang="pt-BR" b="1" dirty="0">
              <a:solidFill>
                <a:srgbClr val="002060"/>
              </a:solidFill>
            </a:endParaRPr>
          </a:p>
        </p:txBody>
      </p:sp>
      <p:sp>
        <p:nvSpPr>
          <p:cNvPr id="28" name="Rounded Rectangle 27"/>
          <p:cNvSpPr/>
          <p:nvPr/>
        </p:nvSpPr>
        <p:spPr>
          <a:xfrm>
            <a:off x="1097281" y="3238372"/>
            <a:ext cx="2758440" cy="705394"/>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CARGO PÚBLICO</a:t>
            </a:r>
            <a:endParaRPr lang="pt-BR" b="1" dirty="0">
              <a:solidFill>
                <a:srgbClr val="002060"/>
              </a:solidFill>
            </a:endParaRPr>
          </a:p>
        </p:txBody>
      </p:sp>
      <p:sp>
        <p:nvSpPr>
          <p:cNvPr id="29" name="Rounded Rectangle 28"/>
          <p:cNvSpPr/>
          <p:nvPr/>
        </p:nvSpPr>
        <p:spPr>
          <a:xfrm>
            <a:off x="1097281" y="4184688"/>
            <a:ext cx="2758440" cy="2171661"/>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Acumulo de Cargo =</a:t>
            </a:r>
          </a:p>
          <a:p>
            <a:endParaRPr lang="pt-BR" b="1" dirty="0" smtClean="0">
              <a:solidFill>
                <a:srgbClr val="002060"/>
              </a:solidFill>
            </a:endParaRPr>
          </a:p>
          <a:p>
            <a:r>
              <a:rPr lang="pt-BR" b="1" dirty="0" smtClean="0">
                <a:solidFill>
                  <a:srgbClr val="002060"/>
                </a:solidFill>
              </a:rPr>
              <a:t>01 - Não acumulável</a:t>
            </a:r>
          </a:p>
          <a:p>
            <a:r>
              <a:rPr lang="pt-BR" b="1" dirty="0" smtClean="0">
                <a:solidFill>
                  <a:srgbClr val="002060"/>
                </a:solidFill>
              </a:rPr>
              <a:t>02 – prof de saúde</a:t>
            </a:r>
          </a:p>
          <a:p>
            <a:r>
              <a:rPr lang="pt-BR" b="1" dirty="0" smtClean="0">
                <a:solidFill>
                  <a:srgbClr val="002060"/>
                </a:solidFill>
              </a:rPr>
              <a:t>03 – professor</a:t>
            </a:r>
          </a:p>
          <a:p>
            <a:r>
              <a:rPr lang="pt-BR" b="1" dirty="0" smtClean="0">
                <a:solidFill>
                  <a:srgbClr val="002060"/>
                </a:solidFill>
              </a:rPr>
              <a:t>04 – técnico cientifico</a:t>
            </a:r>
            <a:endParaRPr lang="pt-BR" b="1" dirty="0">
              <a:solidFill>
                <a:srgbClr val="002060"/>
              </a:solidFill>
            </a:endParaRPr>
          </a:p>
        </p:txBody>
      </p:sp>
      <p:sp>
        <p:nvSpPr>
          <p:cNvPr id="30" name="Rounded Rectangle 29"/>
          <p:cNvSpPr/>
          <p:nvPr/>
        </p:nvSpPr>
        <p:spPr>
          <a:xfrm>
            <a:off x="7410995" y="1229710"/>
            <a:ext cx="2758440" cy="858016"/>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Código CBO = </a:t>
            </a:r>
            <a:endParaRPr lang="pt-BR" b="1" dirty="0">
              <a:solidFill>
                <a:srgbClr val="002060"/>
              </a:solidFill>
            </a:endParaRPr>
          </a:p>
        </p:txBody>
      </p:sp>
      <p:sp>
        <p:nvSpPr>
          <p:cNvPr id="31" name="Rounded Rectangle 30"/>
          <p:cNvSpPr/>
          <p:nvPr/>
        </p:nvSpPr>
        <p:spPr>
          <a:xfrm>
            <a:off x="4254138" y="233319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Fim = </a:t>
            </a:r>
          </a:p>
          <a:p>
            <a:pPr algn="ctr"/>
            <a:r>
              <a:rPr lang="pt-BR" b="1" dirty="0" smtClean="0">
                <a:solidFill>
                  <a:srgbClr val="002060"/>
                </a:solidFill>
              </a:rPr>
              <a:t>AAAA MM</a:t>
            </a:r>
            <a:endParaRPr lang="pt-BR" b="1" dirty="0">
              <a:solidFill>
                <a:srgbClr val="002060"/>
              </a:solidFill>
            </a:endParaRPr>
          </a:p>
        </p:txBody>
      </p:sp>
      <p:sp>
        <p:nvSpPr>
          <p:cNvPr id="33" name="Rounded Rectangle 32"/>
          <p:cNvSpPr/>
          <p:nvPr/>
        </p:nvSpPr>
        <p:spPr>
          <a:xfrm>
            <a:off x="4254138" y="4184687"/>
            <a:ext cx="2758440" cy="2171661"/>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Contagem de Tempo Especial = </a:t>
            </a:r>
          </a:p>
          <a:p>
            <a:r>
              <a:rPr lang="pt-BR" b="1" dirty="0" smtClean="0">
                <a:solidFill>
                  <a:srgbClr val="002060"/>
                </a:solidFill>
              </a:rPr>
              <a:t>1 – não</a:t>
            </a:r>
          </a:p>
          <a:p>
            <a:r>
              <a:rPr lang="pt-BR" b="1" dirty="0" smtClean="0">
                <a:solidFill>
                  <a:srgbClr val="002060"/>
                </a:solidFill>
              </a:rPr>
              <a:t>2 – prof(inf/fund/med)</a:t>
            </a:r>
          </a:p>
          <a:p>
            <a:r>
              <a:rPr lang="pt-BR" b="1" dirty="0" smtClean="0">
                <a:solidFill>
                  <a:srgbClr val="002060"/>
                </a:solidFill>
              </a:rPr>
              <a:t>3 – prof sup/Juis/MP/TC</a:t>
            </a:r>
          </a:p>
          <a:p>
            <a:r>
              <a:rPr lang="pt-BR" b="1" dirty="0" smtClean="0">
                <a:solidFill>
                  <a:srgbClr val="002060"/>
                </a:solidFill>
              </a:rPr>
              <a:t>4 – atividade de risco</a:t>
            </a:r>
            <a:endParaRPr lang="pt-BR" b="1" dirty="0">
              <a:solidFill>
                <a:srgbClr val="002060"/>
              </a:solidFill>
            </a:endParaRPr>
          </a:p>
        </p:txBody>
      </p:sp>
      <p:sp>
        <p:nvSpPr>
          <p:cNvPr id="35" name="Rounded Rectangle 34"/>
          <p:cNvSpPr/>
          <p:nvPr/>
        </p:nvSpPr>
        <p:spPr>
          <a:xfrm>
            <a:off x="7410995" y="3346076"/>
            <a:ext cx="2758440" cy="1106947"/>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b="1" dirty="0" smtClean="0">
              <a:solidFill>
                <a:srgbClr val="002060"/>
              </a:solidFill>
            </a:endParaRPr>
          </a:p>
          <a:p>
            <a:r>
              <a:rPr lang="pt-BR" b="1" dirty="0" smtClean="0">
                <a:solidFill>
                  <a:srgbClr val="002060"/>
                </a:solidFill>
              </a:rPr>
              <a:t>Dedicação exclusiva = </a:t>
            </a:r>
          </a:p>
          <a:p>
            <a:r>
              <a:rPr lang="pt-BR" b="1" dirty="0" smtClean="0">
                <a:solidFill>
                  <a:srgbClr val="002060"/>
                </a:solidFill>
              </a:rPr>
              <a:t>S – sim</a:t>
            </a:r>
          </a:p>
          <a:p>
            <a:r>
              <a:rPr lang="pt-BR" b="1" dirty="0" smtClean="0">
                <a:solidFill>
                  <a:srgbClr val="002060"/>
                </a:solidFill>
              </a:rPr>
              <a:t>n – não</a:t>
            </a:r>
          </a:p>
          <a:p>
            <a:r>
              <a:rPr lang="pt-BR" b="1" dirty="0" smtClean="0">
                <a:solidFill>
                  <a:srgbClr val="002060"/>
                </a:solidFill>
              </a:rPr>
              <a:t> </a:t>
            </a:r>
            <a:endParaRPr lang="pt-BR" b="1" dirty="0">
              <a:solidFill>
                <a:srgbClr val="002060"/>
              </a:solidFill>
            </a:endParaRPr>
          </a:p>
        </p:txBody>
      </p:sp>
      <p:sp>
        <p:nvSpPr>
          <p:cNvPr id="36" name="Rounded Rectangle 35"/>
          <p:cNvSpPr/>
          <p:nvPr/>
        </p:nvSpPr>
        <p:spPr>
          <a:xfrm>
            <a:off x="7410995" y="4534642"/>
            <a:ext cx="2758440" cy="867854"/>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Nr da Lei =</a:t>
            </a:r>
          </a:p>
          <a:p>
            <a:r>
              <a:rPr lang="pt-BR" b="1" dirty="0" smtClean="0">
                <a:solidFill>
                  <a:srgbClr val="002060"/>
                </a:solidFill>
              </a:rPr>
              <a:t>Dt lei =</a:t>
            </a:r>
            <a:endParaRPr lang="pt-BR" b="1" dirty="0">
              <a:solidFill>
                <a:srgbClr val="002060"/>
              </a:solidFill>
            </a:endParaRPr>
          </a:p>
        </p:txBody>
      </p:sp>
      <p:sp>
        <p:nvSpPr>
          <p:cNvPr id="37" name="Rounded Rectangle 36"/>
          <p:cNvSpPr/>
          <p:nvPr/>
        </p:nvSpPr>
        <p:spPr>
          <a:xfrm>
            <a:off x="7410995" y="5488493"/>
            <a:ext cx="2758440" cy="867855"/>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1 – criação</a:t>
            </a:r>
          </a:p>
          <a:p>
            <a:r>
              <a:rPr lang="pt-BR" b="1" dirty="0" smtClean="0">
                <a:solidFill>
                  <a:srgbClr val="002060"/>
                </a:solidFill>
              </a:rPr>
              <a:t>2 – extinção</a:t>
            </a:r>
          </a:p>
          <a:p>
            <a:r>
              <a:rPr lang="pt-BR" b="1" dirty="0" smtClean="0">
                <a:solidFill>
                  <a:srgbClr val="002060"/>
                </a:solidFill>
              </a:rPr>
              <a:t>3 - restruturação</a:t>
            </a:r>
            <a:endParaRPr lang="pt-BR" b="1" dirty="0">
              <a:solidFill>
                <a:srgbClr val="002060"/>
              </a:solidFill>
            </a:endParaRPr>
          </a:p>
        </p:txBody>
      </p:sp>
    </p:spTree>
    <p:extLst>
      <p:ext uri="{BB962C8B-B14F-4D97-AF65-F5344CB8AC3E}">
        <p14:creationId xmlns:p14="http://schemas.microsoft.com/office/powerpoint/2010/main" val="3284335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1981200" y="274639"/>
            <a:ext cx="8229600" cy="777875"/>
          </a:xfrm>
          <a:solidFill>
            <a:srgbClr val="4831A9"/>
          </a:solidFill>
        </p:spPr>
        <p:txBody>
          <a:bodyPr/>
          <a:lstStyle/>
          <a:p>
            <a:r>
              <a:rPr lang="pt-BR" altLang="en-US" smtClean="0">
                <a:solidFill>
                  <a:schemeClr val="bg1"/>
                </a:solidFill>
              </a:rPr>
              <a:t>Cronograma 2017/2018</a:t>
            </a:r>
            <a:endParaRPr lang="en-US" altLang="en-US" smtClean="0">
              <a:solidFill>
                <a:schemeClr val="bg1"/>
              </a:solidFill>
            </a:endParaRPr>
          </a:p>
        </p:txBody>
      </p:sp>
      <p:sp>
        <p:nvSpPr>
          <p:cNvPr id="5" name="Content Placeholder 4"/>
          <p:cNvSpPr>
            <a:spLocks noGrp="1"/>
          </p:cNvSpPr>
          <p:nvPr>
            <p:ph idx="1"/>
          </p:nvPr>
        </p:nvSpPr>
        <p:spPr>
          <a:xfrm>
            <a:off x="731520" y="1125538"/>
            <a:ext cx="10881360" cy="5256212"/>
          </a:xfrm>
        </p:spPr>
        <p:txBody>
          <a:bodyPr/>
          <a:lstStyle/>
          <a:p>
            <a:pPr algn="just">
              <a:buFont typeface="Arial" charset="0"/>
              <a:buChar char="•"/>
              <a:defRPr/>
            </a:pPr>
            <a:r>
              <a:rPr lang="pt-BR" sz="2000" b="1" dirty="0">
                <a:solidFill>
                  <a:schemeClr val="bg2">
                    <a:lumMod val="10000"/>
                  </a:schemeClr>
                </a:solidFill>
                <a:latin typeface="+mj-lt"/>
              </a:rPr>
              <a:t>I - em 1º de janeiro de 2018, para os empregadores e contribuintes com faturamento no ano de 2016 acima de R$ 78.000.000,00 (setenta e oito milhões de reais); e</a:t>
            </a:r>
            <a:endParaRPr lang="en-US" sz="2000" b="1" dirty="0">
              <a:solidFill>
                <a:schemeClr val="bg2">
                  <a:lumMod val="10000"/>
                </a:schemeClr>
              </a:solidFill>
              <a:latin typeface="+mj-lt"/>
            </a:endParaRPr>
          </a:p>
          <a:p>
            <a:pPr algn="just">
              <a:buFont typeface="Arial" charset="0"/>
              <a:buChar char="•"/>
              <a:defRPr/>
            </a:pPr>
            <a:r>
              <a:rPr lang="pt-BR" sz="2000" dirty="0">
                <a:solidFill>
                  <a:schemeClr val="bg2">
                    <a:lumMod val="10000"/>
                  </a:schemeClr>
                </a:solidFill>
                <a:latin typeface="+mj-lt"/>
              </a:rPr>
              <a:t> </a:t>
            </a:r>
            <a:endParaRPr lang="en-US" sz="2000" dirty="0">
              <a:solidFill>
                <a:schemeClr val="bg2">
                  <a:lumMod val="10000"/>
                </a:schemeClr>
              </a:solidFill>
              <a:latin typeface="+mj-lt"/>
            </a:endParaRPr>
          </a:p>
          <a:p>
            <a:pPr algn="just">
              <a:buFont typeface="Arial" charset="0"/>
              <a:buChar char="•"/>
              <a:defRPr/>
            </a:pPr>
            <a:r>
              <a:rPr lang="pt-BR" sz="2000" b="1" dirty="0">
                <a:solidFill>
                  <a:schemeClr val="bg2">
                    <a:lumMod val="10000"/>
                  </a:schemeClr>
                </a:solidFill>
                <a:latin typeface="+mj-lt"/>
              </a:rPr>
              <a:t>II - em 1º de julho de 2018, para os demais empregadores e contribuintes.</a:t>
            </a:r>
          </a:p>
          <a:p>
            <a:pPr algn="just">
              <a:buFont typeface="Arial" charset="0"/>
              <a:buChar char="•"/>
              <a:defRPr/>
            </a:pPr>
            <a:endParaRPr lang="en-US" sz="2000" b="1" dirty="0">
              <a:solidFill>
                <a:schemeClr val="bg2">
                  <a:lumMod val="10000"/>
                </a:schemeClr>
              </a:solidFill>
              <a:latin typeface="+mj-lt"/>
            </a:endParaRPr>
          </a:p>
          <a:p>
            <a:pPr algn="just">
              <a:buFont typeface="Arial" charset="0"/>
              <a:buChar char="•"/>
              <a:defRPr/>
            </a:pPr>
            <a:r>
              <a:rPr lang="pt-BR" sz="2000" dirty="0">
                <a:solidFill>
                  <a:schemeClr val="bg2">
                    <a:lumMod val="10000"/>
                  </a:schemeClr>
                </a:solidFill>
                <a:latin typeface="+mj-lt"/>
              </a:rPr>
              <a:t>Fica dispensada a prestação das informações dos eventos relativos a </a:t>
            </a:r>
            <a:r>
              <a:rPr lang="pt-BR" sz="2000" i="1" dirty="0">
                <a:solidFill>
                  <a:schemeClr val="bg2">
                    <a:lumMod val="10000"/>
                  </a:schemeClr>
                </a:solidFill>
                <a:latin typeface="+mj-lt"/>
              </a:rPr>
              <a:t>saúde e segurança do trabalhador (SST) nos </a:t>
            </a:r>
            <a:r>
              <a:rPr lang="pt-BR" sz="2000" b="1" i="1" dirty="0">
                <a:solidFill>
                  <a:schemeClr val="bg2">
                    <a:lumMod val="10000"/>
                  </a:schemeClr>
                </a:solidFill>
                <a:latin typeface="+mj-lt"/>
              </a:rPr>
              <a:t>6 (seis) primeiros meses depois</a:t>
            </a:r>
            <a:r>
              <a:rPr lang="pt-BR" sz="2000" b="1" dirty="0">
                <a:solidFill>
                  <a:schemeClr val="bg2">
                    <a:lumMod val="10000"/>
                  </a:schemeClr>
                </a:solidFill>
                <a:latin typeface="+mj-lt"/>
              </a:rPr>
              <a:t> das datas de início da obrigatoriedade de que trata</a:t>
            </a:r>
            <a:r>
              <a:rPr lang="pt-BR" sz="2000" dirty="0">
                <a:solidFill>
                  <a:schemeClr val="bg2">
                    <a:lumMod val="10000"/>
                  </a:schemeClr>
                </a:solidFill>
                <a:latin typeface="+mj-lt"/>
              </a:rPr>
              <a:t> os item acima. </a:t>
            </a:r>
            <a:endParaRPr lang="en-US" sz="2000" dirty="0">
              <a:solidFill>
                <a:schemeClr val="bg2">
                  <a:lumMod val="10000"/>
                </a:schemeClr>
              </a:solidFill>
              <a:latin typeface="+mj-lt"/>
            </a:endParaRPr>
          </a:p>
          <a:p>
            <a:pPr algn="just">
              <a:buFont typeface="Arial" charset="0"/>
              <a:buChar char="•"/>
              <a:defRPr/>
            </a:pPr>
            <a:r>
              <a:rPr lang="pt-BR" sz="2000" dirty="0">
                <a:solidFill>
                  <a:schemeClr val="bg2">
                    <a:lumMod val="10000"/>
                  </a:schemeClr>
                </a:solidFill>
                <a:latin typeface="+mj-lt"/>
              </a:rPr>
              <a:t> </a:t>
            </a:r>
            <a:endParaRPr lang="en-US" sz="2000" dirty="0">
              <a:solidFill>
                <a:schemeClr val="bg2">
                  <a:lumMod val="10000"/>
                </a:schemeClr>
              </a:solidFill>
              <a:latin typeface="+mj-lt"/>
            </a:endParaRPr>
          </a:p>
          <a:p>
            <a:pPr algn="just">
              <a:buFont typeface="Arial" charset="0"/>
              <a:buChar char="•"/>
              <a:defRPr/>
            </a:pPr>
            <a:r>
              <a:rPr lang="pt-BR" sz="2000" dirty="0">
                <a:solidFill>
                  <a:schemeClr val="bg2">
                    <a:lumMod val="10000"/>
                  </a:schemeClr>
                </a:solidFill>
                <a:latin typeface="+mj-lt"/>
              </a:rPr>
              <a:t>Até 1º de julho de 2017, será disponibilizado aos empregadores e contribuintes ambiente de produção restrito com vistas ao aperfeiçoamento do sistema </a:t>
            </a:r>
            <a:endParaRPr lang="en-US" sz="2000" dirty="0">
              <a:solidFill>
                <a:schemeClr val="bg2">
                  <a:lumMod val="10000"/>
                </a:schemeClr>
              </a:solidFill>
              <a:latin typeface="+mj-lt"/>
            </a:endParaRPr>
          </a:p>
          <a:p>
            <a:pPr>
              <a:buFont typeface="Arial" charset="0"/>
              <a:buChar char="•"/>
              <a:defRPr/>
            </a:pPr>
            <a:endParaRPr lang="en-US" dirty="0">
              <a:latin typeface="Arial Black" panose="020B0A04020102020204" pitchFamily="34" charset="0"/>
            </a:endParaRPr>
          </a:p>
        </p:txBody>
      </p:sp>
      <p:sp>
        <p:nvSpPr>
          <p:cNvPr id="2" name="Footer Placeholder 1"/>
          <p:cNvSpPr>
            <a:spLocks noGrp="1"/>
          </p:cNvSpPr>
          <p:nvPr>
            <p:ph type="ftr" sz="quarter" idx="11"/>
          </p:nvPr>
        </p:nvSpPr>
        <p:spPr/>
        <p:txBody>
          <a:bodyPr/>
          <a:lstStyle/>
          <a:p>
            <a:pPr>
              <a:defRPr/>
            </a:pPr>
            <a:r>
              <a:rPr lang="pt-BR" smtClean="0"/>
              <a:t>www.consortecursos.com.br -  contato@consortecursos.com.br</a:t>
            </a:r>
            <a:endParaRPr lang="pt-BR"/>
          </a:p>
        </p:txBody>
      </p:sp>
      <p:sp>
        <p:nvSpPr>
          <p:cNvPr id="2048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86AF931F-8600-440D-BC90-A314B087D458}" type="slidenum">
              <a:rPr lang="pt-BR" altLang="pt-BR" sz="1200">
                <a:solidFill>
                  <a:srgbClr val="8F989C"/>
                </a:solidFill>
              </a:rPr>
              <a:pPr>
                <a:spcBef>
                  <a:spcPct val="0"/>
                </a:spcBef>
                <a:buFontTx/>
                <a:buNone/>
              </a:pPr>
              <a:t>4</a:t>
            </a:fld>
            <a:endParaRPr lang="pt-BR" altLang="pt-BR" sz="1200">
              <a:solidFill>
                <a:srgbClr val="8F989C"/>
              </a:solidFill>
            </a:endParaRPr>
          </a:p>
        </p:txBody>
      </p:sp>
    </p:spTree>
    <p:extLst>
      <p:ext uri="{BB962C8B-B14F-4D97-AF65-F5344CB8AC3E}">
        <p14:creationId xmlns:p14="http://schemas.microsoft.com/office/powerpoint/2010/main" val="36803142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3"/>
          <p:cNvSpPr>
            <a:spLocks noGrp="1"/>
          </p:cNvSpPr>
          <p:nvPr>
            <p:ph type="title"/>
          </p:nvPr>
        </p:nvSpPr>
        <p:spPr>
          <a:xfrm>
            <a:off x="1981200" y="274639"/>
            <a:ext cx="8229600" cy="993775"/>
          </a:xfrm>
          <a:solidFill>
            <a:srgbClr val="1B1684"/>
          </a:solidFill>
        </p:spPr>
        <p:txBody>
          <a:bodyPr/>
          <a:lstStyle/>
          <a:p>
            <a:pPr eaLnBrk="1" hangingPunct="1"/>
            <a:r>
              <a:rPr lang="pt-BR" altLang="en-US" sz="3200">
                <a:solidFill>
                  <a:schemeClr val="bg1"/>
                </a:solidFill>
              </a:rPr>
              <a:t>S-1035- Tabela de Carreiras Públicas </a:t>
            </a:r>
          </a:p>
        </p:txBody>
      </p:sp>
      <p:sp>
        <p:nvSpPr>
          <p:cNvPr id="5" name="Espaço Reservado para Conteúdo 4"/>
          <p:cNvSpPr>
            <a:spLocks noGrp="1"/>
          </p:cNvSpPr>
          <p:nvPr>
            <p:ph idx="1"/>
          </p:nvPr>
        </p:nvSpPr>
        <p:spPr>
          <a:xfrm>
            <a:off x="731519" y="1628775"/>
            <a:ext cx="10737669" cy="4497388"/>
          </a:xfrm>
          <a:ln>
            <a:solidFill>
              <a:srgbClr val="0070C0"/>
            </a:solidFill>
          </a:ln>
        </p:spPr>
        <p:txBody>
          <a:bodyPr rtlCol="0">
            <a:normAutofit/>
          </a:bodyPr>
          <a:lstStyle/>
          <a:p>
            <a:pPr algn="just">
              <a:buFont typeface="Arial" charset="0"/>
              <a:buChar char="•"/>
              <a:defRPr/>
            </a:pPr>
            <a:r>
              <a:rPr lang="pt-BR" dirty="0" smtClean="0">
                <a:solidFill>
                  <a:schemeClr val="tx2">
                    <a:lumMod val="50000"/>
                  </a:schemeClr>
                </a:solidFill>
                <a:latin typeface="Cambria" panose="02040503050406030204" pitchFamily="18" charset="0"/>
              </a:rPr>
              <a:t>São </a:t>
            </a:r>
            <a:r>
              <a:rPr lang="pt-BR" dirty="0">
                <a:solidFill>
                  <a:schemeClr val="tx2">
                    <a:lumMod val="50000"/>
                  </a:schemeClr>
                </a:solidFill>
                <a:latin typeface="Cambria" panose="02040503050406030204" pitchFamily="18" charset="0"/>
              </a:rPr>
              <a:t>as informações relativas às carreiras públicas em que os </a:t>
            </a:r>
            <a:r>
              <a:rPr lang="pt-BR" dirty="0" smtClean="0">
                <a:solidFill>
                  <a:schemeClr val="tx2">
                    <a:lumMod val="50000"/>
                  </a:schemeClr>
                </a:solidFill>
                <a:latin typeface="Cambria" panose="02040503050406030204" pitchFamily="18" charset="0"/>
              </a:rPr>
              <a:t>servidores públicos </a:t>
            </a:r>
            <a:r>
              <a:rPr lang="pt-BR" dirty="0">
                <a:solidFill>
                  <a:schemeClr val="tx2">
                    <a:lumMod val="50000"/>
                  </a:schemeClr>
                </a:solidFill>
                <a:latin typeface="Cambria" panose="02040503050406030204" pitchFamily="18" charset="0"/>
              </a:rPr>
              <a:t>estatutários enquadram-se, independentemente do tipo de regime previdenciário ("RGPS ou</a:t>
            </a:r>
          </a:p>
          <a:p>
            <a:pPr algn="just">
              <a:buFont typeface="Arial" charset="0"/>
              <a:buChar char="•"/>
              <a:defRPr/>
            </a:pPr>
            <a:r>
              <a:rPr lang="pt-BR" dirty="0">
                <a:solidFill>
                  <a:schemeClr val="tx2">
                    <a:lumMod val="50000"/>
                  </a:schemeClr>
                </a:solidFill>
                <a:latin typeface="Cambria" panose="02040503050406030204" pitchFamily="18" charset="0"/>
              </a:rPr>
              <a:t>RPPS). </a:t>
            </a:r>
            <a:endParaRPr lang="pt-BR" dirty="0" smtClean="0">
              <a:solidFill>
                <a:schemeClr val="tx2">
                  <a:lumMod val="50000"/>
                </a:schemeClr>
              </a:solidFill>
              <a:latin typeface="Cambria" panose="02040503050406030204" pitchFamily="18" charset="0"/>
            </a:endParaRPr>
          </a:p>
          <a:p>
            <a:pPr algn="just">
              <a:buFont typeface="Arial" charset="0"/>
              <a:buChar char="•"/>
              <a:defRPr/>
            </a:pPr>
            <a:r>
              <a:rPr lang="pt-BR" dirty="0" smtClean="0">
                <a:solidFill>
                  <a:schemeClr val="tx2">
                    <a:lumMod val="50000"/>
                  </a:schemeClr>
                </a:solidFill>
                <a:latin typeface="Cambria" panose="02040503050406030204" pitchFamily="18" charset="0"/>
              </a:rPr>
              <a:t>As </a:t>
            </a:r>
            <a:r>
              <a:rPr lang="pt-BR" dirty="0">
                <a:solidFill>
                  <a:schemeClr val="tx2">
                    <a:lumMod val="50000"/>
                  </a:schemeClr>
                </a:solidFill>
                <a:latin typeface="Cambria" panose="02040503050406030204" pitchFamily="18" charset="0"/>
              </a:rPr>
              <a:t>informações consolidadas nesta tabela serão referenciadas nos eventos “S-2100 </a:t>
            </a:r>
            <a:r>
              <a:rPr lang="pt-BR" dirty="0" smtClean="0">
                <a:solidFill>
                  <a:schemeClr val="tx2">
                    <a:lumMod val="50000"/>
                  </a:schemeClr>
                </a:solidFill>
                <a:latin typeface="Cambria" panose="02040503050406030204" pitchFamily="18" charset="0"/>
              </a:rPr>
              <a:t>– Cadastramento </a:t>
            </a:r>
            <a:r>
              <a:rPr lang="pt-BR" dirty="0">
                <a:solidFill>
                  <a:schemeClr val="tx2">
                    <a:lumMod val="50000"/>
                  </a:schemeClr>
                </a:solidFill>
                <a:latin typeface="Cambria" panose="02040503050406030204" pitchFamily="18" charset="0"/>
              </a:rPr>
              <a:t>Inicial do Vínculo” e “S-2200 – Admissão de Trabalhador</a:t>
            </a:r>
            <a:r>
              <a:rPr lang="pt-BR" dirty="0" smtClean="0">
                <a:solidFill>
                  <a:schemeClr val="tx2">
                    <a:lumMod val="50000"/>
                  </a:schemeClr>
                </a:solidFill>
                <a:latin typeface="Cambria" panose="02040503050406030204" pitchFamily="18" charset="0"/>
              </a:rPr>
              <a:t>”.</a:t>
            </a:r>
          </a:p>
          <a:p>
            <a:pPr algn="just">
              <a:buFont typeface="Arial" charset="0"/>
              <a:buChar char="•"/>
              <a:defRPr/>
            </a:pPr>
            <a:endParaRPr lang="pt-BR" dirty="0" smtClean="0">
              <a:solidFill>
                <a:srgbClr val="FF0000"/>
              </a:solidFill>
              <a:latin typeface="Cambria" panose="02040503050406030204" pitchFamily="18" charset="0"/>
            </a:endParaRPr>
          </a:p>
          <a:p>
            <a:pPr algn="just">
              <a:buFont typeface="Arial" charset="0"/>
              <a:buChar char="•"/>
              <a:defRPr/>
            </a:pPr>
            <a:endParaRPr lang="pt-BR" dirty="0" smtClean="0">
              <a:solidFill>
                <a:schemeClr val="tx2">
                  <a:lumMod val="50000"/>
                </a:schemeClr>
              </a:solidFill>
              <a:latin typeface="Cambria" panose="02040503050406030204" pitchFamily="18" charset="0"/>
            </a:endParaRPr>
          </a:p>
        </p:txBody>
      </p:sp>
      <p:sp>
        <p:nvSpPr>
          <p:cNvPr id="450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2CCD3C90-84A2-4533-9F11-47A58EF3E4C7}" type="slidenum">
              <a:rPr lang="pt-BR" altLang="pt-BR" sz="1200">
                <a:solidFill>
                  <a:srgbClr val="8F989C"/>
                </a:solidFill>
              </a:rPr>
              <a:pPr>
                <a:spcBef>
                  <a:spcPct val="0"/>
                </a:spcBef>
                <a:buFontTx/>
                <a:buNone/>
              </a:pPr>
              <a:t>40</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3955355413"/>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pPr algn="ctr"/>
            <a:r>
              <a:rPr lang="pt-BR" dirty="0" smtClean="0">
                <a:solidFill>
                  <a:schemeClr val="bg1"/>
                </a:solidFill>
                <a:latin typeface="+mn-lt"/>
              </a:rPr>
              <a:t>S 1035 : Tabela de Carreiras Públicas</a:t>
            </a:r>
            <a:endParaRPr lang="pt-BR" dirty="0">
              <a:solidFill>
                <a:schemeClr val="bg1"/>
              </a:solidFill>
              <a:latin typeface="+mn-lt"/>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41</a:t>
            </a:fld>
            <a:endParaRPr lang="pt-BR"/>
          </a:p>
        </p:txBody>
      </p:sp>
      <p:sp>
        <p:nvSpPr>
          <p:cNvPr id="24" name="Rounded Rectangle 23"/>
          <p:cNvSpPr/>
          <p:nvPr/>
        </p:nvSpPr>
        <p:spPr>
          <a:xfrm>
            <a:off x="1097281" y="1533526"/>
            <a:ext cx="2758440" cy="929982"/>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da Carreira =</a:t>
            </a:r>
          </a:p>
          <a:p>
            <a:pPr algn="ctr"/>
            <a:r>
              <a:rPr lang="pt-BR" b="1" dirty="0" smtClean="0">
                <a:solidFill>
                  <a:srgbClr val="002060"/>
                </a:solidFill>
              </a:rPr>
              <a:t>xxxxxxxxxxxxxxx</a:t>
            </a:r>
            <a:endParaRPr lang="pt-BR" b="1" dirty="0">
              <a:solidFill>
                <a:srgbClr val="002060"/>
              </a:solidFill>
            </a:endParaRPr>
          </a:p>
        </p:txBody>
      </p:sp>
      <p:sp>
        <p:nvSpPr>
          <p:cNvPr id="26" name="Rounded Rectangle 25"/>
          <p:cNvSpPr/>
          <p:nvPr/>
        </p:nvSpPr>
        <p:spPr>
          <a:xfrm>
            <a:off x="4254138" y="1533526"/>
            <a:ext cx="2758440" cy="92950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Inicio de Validade =</a:t>
            </a:r>
          </a:p>
          <a:p>
            <a:pPr algn="ctr"/>
            <a:r>
              <a:rPr lang="pt-BR" b="1" dirty="0" smtClean="0">
                <a:solidFill>
                  <a:srgbClr val="002060"/>
                </a:solidFill>
              </a:rPr>
              <a:t>AAAA-MM</a:t>
            </a:r>
            <a:endParaRPr lang="pt-BR" b="1" dirty="0">
              <a:solidFill>
                <a:srgbClr val="002060"/>
              </a:solidFill>
            </a:endParaRPr>
          </a:p>
        </p:txBody>
      </p:sp>
      <p:sp>
        <p:nvSpPr>
          <p:cNvPr id="27" name="Rounded Rectangle 26"/>
          <p:cNvSpPr/>
          <p:nvPr/>
        </p:nvSpPr>
        <p:spPr>
          <a:xfrm>
            <a:off x="1097281" y="2740005"/>
            <a:ext cx="2758440" cy="949125"/>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Desc da Carreira = </a:t>
            </a:r>
            <a:endParaRPr lang="pt-BR" b="1" dirty="0">
              <a:solidFill>
                <a:srgbClr val="002060"/>
              </a:solidFill>
            </a:endParaRPr>
          </a:p>
        </p:txBody>
      </p:sp>
      <p:sp>
        <p:nvSpPr>
          <p:cNvPr id="30" name="Rounded Rectangle 29"/>
          <p:cNvSpPr/>
          <p:nvPr/>
        </p:nvSpPr>
        <p:spPr>
          <a:xfrm>
            <a:off x="7415349" y="1533526"/>
            <a:ext cx="2758440" cy="92950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Fim da Validade =</a:t>
            </a:r>
          </a:p>
          <a:p>
            <a:pPr algn="ctr"/>
            <a:r>
              <a:rPr lang="pt-BR" b="1" dirty="0" smtClean="0">
                <a:solidFill>
                  <a:srgbClr val="002060"/>
                </a:solidFill>
              </a:rPr>
              <a:t>AAAA-MM</a:t>
            </a:r>
            <a:endParaRPr lang="pt-BR" b="1" dirty="0">
              <a:solidFill>
                <a:srgbClr val="002060"/>
              </a:solidFill>
            </a:endParaRPr>
          </a:p>
        </p:txBody>
      </p:sp>
      <p:sp>
        <p:nvSpPr>
          <p:cNvPr id="31" name="Rounded Rectangle 30"/>
          <p:cNvSpPr/>
          <p:nvPr/>
        </p:nvSpPr>
        <p:spPr>
          <a:xfrm>
            <a:off x="4254138" y="2739531"/>
            <a:ext cx="2758440" cy="949600"/>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Lei = </a:t>
            </a:r>
          </a:p>
          <a:p>
            <a:r>
              <a:rPr lang="pt-BR" b="1" dirty="0" smtClean="0">
                <a:solidFill>
                  <a:srgbClr val="002060"/>
                </a:solidFill>
              </a:rPr>
              <a:t>Dt da Lei = </a:t>
            </a:r>
            <a:endParaRPr lang="pt-BR" b="1" dirty="0">
              <a:solidFill>
                <a:srgbClr val="002060"/>
              </a:solidFill>
            </a:endParaRPr>
          </a:p>
        </p:txBody>
      </p:sp>
      <p:sp>
        <p:nvSpPr>
          <p:cNvPr id="35" name="Rounded Rectangle 34"/>
          <p:cNvSpPr/>
          <p:nvPr/>
        </p:nvSpPr>
        <p:spPr>
          <a:xfrm>
            <a:off x="7415349" y="2739531"/>
            <a:ext cx="2758440" cy="198922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Situação da Lei = </a:t>
            </a:r>
          </a:p>
          <a:p>
            <a:endParaRPr lang="pt-BR" b="1" dirty="0" smtClean="0">
              <a:solidFill>
                <a:srgbClr val="002060"/>
              </a:solidFill>
            </a:endParaRPr>
          </a:p>
          <a:p>
            <a:r>
              <a:rPr lang="pt-BR" b="1" dirty="0" smtClean="0">
                <a:solidFill>
                  <a:srgbClr val="002060"/>
                </a:solidFill>
              </a:rPr>
              <a:t>1 – criação</a:t>
            </a:r>
          </a:p>
          <a:p>
            <a:r>
              <a:rPr lang="pt-BR" b="1" dirty="0" smtClean="0">
                <a:solidFill>
                  <a:srgbClr val="002060"/>
                </a:solidFill>
              </a:rPr>
              <a:t>2 – extinção</a:t>
            </a:r>
          </a:p>
          <a:p>
            <a:r>
              <a:rPr lang="pt-BR" b="1" dirty="0" smtClean="0">
                <a:solidFill>
                  <a:srgbClr val="002060"/>
                </a:solidFill>
              </a:rPr>
              <a:t>3 – reestruturação</a:t>
            </a:r>
          </a:p>
          <a:p>
            <a:endParaRPr lang="pt-BR" b="1" dirty="0">
              <a:solidFill>
                <a:srgbClr val="002060"/>
              </a:solidFill>
            </a:endParaRPr>
          </a:p>
        </p:txBody>
      </p:sp>
    </p:spTree>
    <p:extLst>
      <p:ext uri="{BB962C8B-B14F-4D97-AF65-F5344CB8AC3E}">
        <p14:creationId xmlns:p14="http://schemas.microsoft.com/office/powerpoint/2010/main" val="1168804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3"/>
          <p:cNvSpPr>
            <a:spLocks noGrp="1"/>
          </p:cNvSpPr>
          <p:nvPr>
            <p:ph type="title"/>
          </p:nvPr>
        </p:nvSpPr>
        <p:spPr>
          <a:xfrm>
            <a:off x="1981200" y="274638"/>
            <a:ext cx="8229600" cy="1066800"/>
          </a:xfrm>
          <a:solidFill>
            <a:srgbClr val="1B1684"/>
          </a:solidFill>
        </p:spPr>
        <p:txBody>
          <a:bodyPr/>
          <a:lstStyle/>
          <a:p>
            <a:pPr eaLnBrk="1" hangingPunct="1"/>
            <a:r>
              <a:rPr lang="pt-BR" altLang="en-US" sz="3200">
                <a:solidFill>
                  <a:schemeClr val="bg1"/>
                </a:solidFill>
              </a:rPr>
              <a:t>S-1040 - Tabela de Funções/cargos em comissão</a:t>
            </a:r>
          </a:p>
        </p:txBody>
      </p:sp>
      <p:sp>
        <p:nvSpPr>
          <p:cNvPr id="5" name="Espaço Reservado para Conteúdo 4"/>
          <p:cNvSpPr>
            <a:spLocks noGrp="1"/>
          </p:cNvSpPr>
          <p:nvPr>
            <p:ph idx="1"/>
          </p:nvPr>
        </p:nvSpPr>
        <p:spPr>
          <a:ln>
            <a:solidFill>
              <a:srgbClr val="0070C0"/>
            </a:solidFill>
          </a:ln>
        </p:spPr>
        <p:txBody>
          <a:bodyPr rtlCol="0">
            <a:normAutofit/>
          </a:bodyPr>
          <a:lstStyle/>
          <a:p>
            <a:pPr algn="just">
              <a:defRPr/>
            </a:pPr>
            <a:r>
              <a:rPr lang="pt-BR" dirty="0" smtClean="0">
                <a:solidFill>
                  <a:schemeClr val="bg2">
                    <a:lumMod val="10000"/>
                  </a:schemeClr>
                </a:solidFill>
              </a:rPr>
              <a:t>Evento utilizado para inclusão, alteração e exclusão de registros na tabela de FUNÇÕES do empregador. As informações consolidadas desta tabela são utilizadas para validação de outros eventos da </a:t>
            </a:r>
            <a:r>
              <a:rPr lang="pt-BR" dirty="0" err="1" smtClean="0">
                <a:solidFill>
                  <a:schemeClr val="bg2">
                    <a:lumMod val="10000"/>
                  </a:schemeClr>
                </a:solidFill>
              </a:rPr>
              <a:t>e-Social</a:t>
            </a:r>
            <a:r>
              <a:rPr lang="pt-BR" dirty="0" smtClean="0">
                <a:solidFill>
                  <a:schemeClr val="bg2">
                    <a:lumMod val="10000"/>
                  </a:schemeClr>
                </a:solidFill>
              </a:rPr>
              <a:t> (admissão, alteração contratual, etc.), e </a:t>
            </a:r>
            <a:r>
              <a:rPr lang="pt-BR" dirty="0" smtClean="0">
                <a:solidFill>
                  <a:srgbClr val="FF0000"/>
                </a:solidFill>
              </a:rPr>
              <a:t>sua utilização não é obrigatória. </a:t>
            </a:r>
            <a:r>
              <a:rPr lang="pt-BR" dirty="0" smtClean="0">
                <a:solidFill>
                  <a:schemeClr val="bg2">
                    <a:lumMod val="10000"/>
                  </a:schemeClr>
                </a:solidFill>
              </a:rPr>
              <a:t>Para envio deste evento é necessário o envio prévio do evento de Informações Cadastrais do Contribuinte/Empregador.</a:t>
            </a:r>
          </a:p>
          <a:p>
            <a:pPr marL="0" indent="0" algn="just">
              <a:buNone/>
              <a:defRPr/>
            </a:pPr>
            <a:endParaRPr lang="pt-BR" dirty="0" smtClean="0">
              <a:solidFill>
                <a:srgbClr val="FF0000"/>
              </a:solidFill>
            </a:endParaRPr>
          </a:p>
          <a:p>
            <a:pPr algn="just">
              <a:defRPr/>
            </a:pPr>
            <a:endParaRPr lang="pt-BR" dirty="0" smtClean="0"/>
          </a:p>
        </p:txBody>
      </p:sp>
      <p:sp>
        <p:nvSpPr>
          <p:cNvPr id="460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98056A3F-5E07-4443-A1D5-BF0ABC274374}" type="slidenum">
              <a:rPr lang="pt-BR" altLang="pt-BR" sz="1200">
                <a:solidFill>
                  <a:srgbClr val="8F989C"/>
                </a:solidFill>
              </a:rPr>
              <a:pPr>
                <a:spcBef>
                  <a:spcPct val="0"/>
                </a:spcBef>
                <a:buFontTx/>
                <a:buNone/>
              </a:pPr>
              <a:t>42</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1515262890"/>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pPr algn="ctr"/>
            <a:r>
              <a:rPr lang="pt-BR" dirty="0" smtClean="0">
                <a:solidFill>
                  <a:schemeClr val="bg1"/>
                </a:solidFill>
                <a:latin typeface="+mn-lt"/>
              </a:rPr>
              <a:t>S 1040 : Tabela de Funções/Cargos em Comissão</a:t>
            </a:r>
            <a:endParaRPr lang="pt-BR" dirty="0">
              <a:solidFill>
                <a:schemeClr val="bg1"/>
              </a:solidFill>
              <a:latin typeface="+mn-lt"/>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43</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de Função = </a:t>
            </a:r>
          </a:p>
          <a:p>
            <a:pPr algn="ctr"/>
            <a:r>
              <a:rPr lang="pt-BR" b="1" dirty="0" smtClean="0">
                <a:solidFill>
                  <a:srgbClr val="002060"/>
                </a:solidFill>
              </a:rPr>
              <a:t>xxxxxxxxxxxxxx</a:t>
            </a: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Início de Validade =</a:t>
            </a:r>
          </a:p>
          <a:p>
            <a:pPr algn="ctr"/>
            <a:r>
              <a:rPr lang="pt-BR" b="1" dirty="0" smtClean="0">
                <a:solidFill>
                  <a:srgbClr val="002060"/>
                </a:solidFill>
              </a:rPr>
              <a:t>AAAA-MM</a:t>
            </a:r>
            <a:endParaRPr lang="pt-BR" b="1" dirty="0">
              <a:solidFill>
                <a:srgbClr val="002060"/>
              </a:solidFill>
            </a:endParaRPr>
          </a:p>
        </p:txBody>
      </p:sp>
      <p:sp>
        <p:nvSpPr>
          <p:cNvPr id="27" name="Rounded Rectangle 26"/>
          <p:cNvSpPr/>
          <p:nvPr/>
        </p:nvSpPr>
        <p:spPr>
          <a:xfrm>
            <a:off x="1097281" y="274000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Descrição da Função =</a:t>
            </a:r>
          </a:p>
          <a:p>
            <a:pPr algn="ctr"/>
            <a:r>
              <a:rPr lang="pt-BR" b="1" dirty="0" smtClean="0">
                <a:solidFill>
                  <a:srgbClr val="002060"/>
                </a:solidFill>
              </a:rPr>
              <a:t>(100 caracteres)</a:t>
            </a:r>
            <a:endParaRPr lang="pt-BR" b="1" dirty="0">
              <a:solidFill>
                <a:srgbClr val="002060"/>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Fim de Validade =</a:t>
            </a:r>
          </a:p>
          <a:p>
            <a:pPr algn="ctr"/>
            <a:r>
              <a:rPr lang="pt-BR" b="1" dirty="0" smtClean="0">
                <a:solidFill>
                  <a:srgbClr val="002060"/>
                </a:solidFill>
              </a:rPr>
              <a:t>AAAA-MM</a:t>
            </a:r>
            <a:endParaRPr lang="pt-BR" b="1" dirty="0">
              <a:solidFill>
                <a:srgbClr val="002060"/>
              </a:solidFill>
            </a:endParaRPr>
          </a:p>
        </p:txBody>
      </p:sp>
      <p:sp>
        <p:nvSpPr>
          <p:cNvPr id="31" name="Rounded Rectangle 30"/>
          <p:cNvSpPr/>
          <p:nvPr/>
        </p:nvSpPr>
        <p:spPr>
          <a:xfrm>
            <a:off x="4254138" y="273953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CBO = </a:t>
            </a:r>
          </a:p>
          <a:p>
            <a:pPr algn="ctr"/>
            <a:r>
              <a:rPr lang="pt-BR" b="1" dirty="0" smtClean="0">
                <a:solidFill>
                  <a:srgbClr val="002060"/>
                </a:solidFill>
              </a:rPr>
              <a:t>123456</a:t>
            </a:r>
            <a:endParaRPr lang="pt-BR" b="1" dirty="0">
              <a:solidFill>
                <a:srgbClr val="002060"/>
              </a:solidFill>
            </a:endParaRPr>
          </a:p>
        </p:txBody>
      </p:sp>
    </p:spTree>
    <p:extLst>
      <p:ext uri="{BB962C8B-B14F-4D97-AF65-F5344CB8AC3E}">
        <p14:creationId xmlns:p14="http://schemas.microsoft.com/office/powerpoint/2010/main" val="19143631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016" y="334023"/>
            <a:ext cx="9056631" cy="614855"/>
          </a:xfrm>
          <a:solidFill>
            <a:srgbClr val="00206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a:noAutofit/>
          </a:bodyPr>
          <a:lstStyle/>
          <a:p>
            <a:pPr>
              <a:defRPr/>
            </a:pPr>
            <a:r>
              <a:rPr lang="pt-BR" sz="2025" dirty="0">
                <a:solidFill>
                  <a:schemeClr val="bg1"/>
                </a:solidFill>
                <a:latin typeface="Cambria" panose="02040503050406030204" pitchFamily="18" charset="0"/>
              </a:rPr>
              <a:t>Eventos Iniciais e de Tabelas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5828979"/>
              </p:ext>
            </p:extLst>
          </p:nvPr>
        </p:nvGraphicFramePr>
        <p:xfrm>
          <a:off x="1254016" y="1268760"/>
          <a:ext cx="9056632" cy="5087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pPr>
              <a:defRPr/>
            </a:pPr>
            <a:r>
              <a:rPr lang="pt-BR" smtClean="0">
                <a:solidFill>
                  <a:srgbClr val="002060"/>
                </a:solidFill>
              </a:rPr>
              <a:t>www.consortecursos.com.br -  contato@consortecursos.com.br</a:t>
            </a:r>
            <a:endParaRPr lang="pt-BR" dirty="0">
              <a:solidFill>
                <a:srgbClr val="002060"/>
              </a:solidFill>
            </a:endParaRPr>
          </a:p>
        </p:txBody>
      </p:sp>
      <p:sp>
        <p:nvSpPr>
          <p:cNvPr id="3" name="Slide Number Placeholder 2"/>
          <p:cNvSpPr>
            <a:spLocks noGrp="1"/>
          </p:cNvSpPr>
          <p:nvPr>
            <p:ph type="sldNum" sz="quarter" idx="12"/>
          </p:nvPr>
        </p:nvSpPr>
        <p:spPr/>
        <p:txBody>
          <a:bodyPr/>
          <a:lstStyle/>
          <a:p>
            <a:fld id="{DF25A8D9-0F96-4EA7-B12F-FB0D539BE725}" type="slidenum">
              <a:rPr lang="pt-BR" smtClean="0"/>
              <a:t>44</a:t>
            </a:fld>
            <a:endParaRPr lang="pt-BR"/>
          </a:p>
        </p:txBody>
      </p:sp>
    </p:spTree>
    <p:extLst>
      <p:ext uri="{BB962C8B-B14F-4D97-AF65-F5344CB8AC3E}">
        <p14:creationId xmlns:p14="http://schemas.microsoft.com/office/powerpoint/2010/main" val="3350853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pt-BR" sz="1400" b="1" smtClean="0">
                <a:solidFill>
                  <a:srgbClr val="002060"/>
                </a:solidFill>
              </a:rPr>
              <a:t>www.consortecursos.com.br -  contato@consortecursos.com.br</a:t>
            </a:r>
            <a:endParaRPr lang="pt-BR" sz="1400" b="1" dirty="0">
              <a:solidFill>
                <a:srgbClr val="002060"/>
              </a:solidFill>
            </a:endParaRPr>
          </a:p>
        </p:txBody>
      </p:sp>
      <p:sp>
        <p:nvSpPr>
          <p:cNvPr id="5" name="Slide Number Placeholder 4"/>
          <p:cNvSpPr>
            <a:spLocks noGrp="1"/>
          </p:cNvSpPr>
          <p:nvPr>
            <p:ph type="sldNum" sz="quarter" idx="12"/>
          </p:nvPr>
        </p:nvSpPr>
        <p:spPr/>
        <p:txBody>
          <a:bodyPr/>
          <a:lstStyle/>
          <a:p>
            <a:fld id="{DF25A8D9-0F96-4EA7-B12F-FB0D539BE725}" type="slidenum">
              <a:rPr lang="pt-BR" smtClean="0"/>
              <a:t>45</a:t>
            </a:fld>
            <a:endParaRPr lang="pt-BR" dirty="0"/>
          </a:p>
        </p:txBody>
      </p:sp>
      <p:sp>
        <p:nvSpPr>
          <p:cNvPr id="6" name="Rounded Rectangle 5"/>
          <p:cNvSpPr/>
          <p:nvPr/>
        </p:nvSpPr>
        <p:spPr>
          <a:xfrm>
            <a:off x="252248" y="440164"/>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1050 – HORÁRIOS E JORNADAS</a:t>
            </a:r>
            <a:endParaRPr lang="pt-BR" dirty="0"/>
          </a:p>
        </p:txBody>
      </p:sp>
      <p:sp>
        <p:nvSpPr>
          <p:cNvPr id="8" name="Rounded Rectangle 7"/>
          <p:cNvSpPr/>
          <p:nvPr/>
        </p:nvSpPr>
        <p:spPr>
          <a:xfrm>
            <a:off x="252248" y="1549442"/>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1060 – AMBIENTES DE TRABALHO </a:t>
            </a:r>
            <a:endParaRPr lang="pt-BR" dirty="0"/>
          </a:p>
        </p:txBody>
      </p:sp>
      <p:sp>
        <p:nvSpPr>
          <p:cNvPr id="9" name="Rounded Rectangle 8"/>
          <p:cNvSpPr/>
          <p:nvPr/>
        </p:nvSpPr>
        <p:spPr>
          <a:xfrm>
            <a:off x="252248" y="2694250"/>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1070 – PROCESSO ADM/ JUDICIAL  </a:t>
            </a:r>
            <a:endParaRPr lang="pt-BR" dirty="0"/>
          </a:p>
        </p:txBody>
      </p:sp>
      <p:sp>
        <p:nvSpPr>
          <p:cNvPr id="10" name="Rounded Rectangle 9"/>
          <p:cNvSpPr/>
          <p:nvPr/>
        </p:nvSpPr>
        <p:spPr>
          <a:xfrm>
            <a:off x="252248" y="3873530"/>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1080 - AVULSO </a:t>
            </a:r>
            <a:endParaRPr lang="pt-BR" dirty="0"/>
          </a:p>
        </p:txBody>
      </p:sp>
      <p:sp>
        <p:nvSpPr>
          <p:cNvPr id="13" name="Rounded Rectangle 12"/>
          <p:cNvSpPr/>
          <p:nvPr/>
        </p:nvSpPr>
        <p:spPr>
          <a:xfrm>
            <a:off x="3389587" y="449747"/>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03  GRUPO - JANEIRO/FEVEREIRO</a:t>
            </a:r>
          </a:p>
        </p:txBody>
      </p:sp>
      <p:sp>
        <p:nvSpPr>
          <p:cNvPr id="19" name="Rounded Rectangle 18"/>
          <p:cNvSpPr/>
          <p:nvPr/>
        </p:nvSpPr>
        <p:spPr>
          <a:xfrm>
            <a:off x="3389587" y="3879600"/>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03 GRUPO - JANEIRO/FEVEREIRO</a:t>
            </a:r>
          </a:p>
        </p:txBody>
      </p:sp>
      <p:sp>
        <p:nvSpPr>
          <p:cNvPr id="21" name="Rounded Rectangle 20"/>
          <p:cNvSpPr/>
          <p:nvPr/>
        </p:nvSpPr>
        <p:spPr>
          <a:xfrm>
            <a:off x="3389587" y="2694249"/>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 03 GRUPO - JANEIRO/FEVEREIRO</a:t>
            </a:r>
          </a:p>
        </p:txBody>
      </p:sp>
      <p:sp>
        <p:nvSpPr>
          <p:cNvPr id="22" name="Rounded Rectangle 21"/>
          <p:cNvSpPr/>
          <p:nvPr/>
        </p:nvSpPr>
        <p:spPr>
          <a:xfrm>
            <a:off x="3389587" y="1543611"/>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03 GRUPO – JULHO 2019 </a:t>
            </a:r>
            <a:endParaRPr lang="pt-BR" dirty="0">
              <a:solidFill>
                <a:schemeClr val="tx1"/>
              </a:solidFill>
            </a:endParaRPr>
          </a:p>
        </p:txBody>
      </p:sp>
      <p:sp>
        <p:nvSpPr>
          <p:cNvPr id="23" name="Rounded Rectangle 22"/>
          <p:cNvSpPr/>
          <p:nvPr/>
        </p:nvSpPr>
        <p:spPr>
          <a:xfrm>
            <a:off x="7378264" y="440163"/>
            <a:ext cx="4624551"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ENVIO ATÉ O FIM DA SEGUNDA FASE OU ANTES DA PRIMEIRA CONTRATAÇÃO OU DO ENVIO DA CARGA INICIAL</a:t>
            </a:r>
            <a:endParaRPr lang="pt-BR" dirty="0">
              <a:solidFill>
                <a:srgbClr val="FF0000"/>
              </a:solidFill>
            </a:endParaRPr>
          </a:p>
        </p:txBody>
      </p:sp>
      <p:sp>
        <p:nvSpPr>
          <p:cNvPr id="24" name="Rounded Rectangle 23"/>
          <p:cNvSpPr/>
          <p:nvPr/>
        </p:nvSpPr>
        <p:spPr>
          <a:xfrm>
            <a:off x="7378265" y="2669814"/>
            <a:ext cx="4624548"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PODERÁ SER ENVIADO ATÉ O FIM DA 2ª FASE DE CADA GRUPO (ABRIL ou OUTUBRO) </a:t>
            </a:r>
            <a:endParaRPr lang="pt-BR" dirty="0">
              <a:solidFill>
                <a:schemeClr val="bg1"/>
              </a:solidFill>
            </a:endParaRPr>
          </a:p>
        </p:txBody>
      </p:sp>
      <p:sp>
        <p:nvSpPr>
          <p:cNvPr id="25" name="Rounded Rectangle 24"/>
          <p:cNvSpPr/>
          <p:nvPr/>
        </p:nvSpPr>
        <p:spPr>
          <a:xfrm>
            <a:off x="7378265" y="3779091"/>
            <a:ext cx="4624550"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 </a:t>
            </a:r>
            <a:endParaRPr lang="pt-BR" dirty="0">
              <a:solidFill>
                <a:schemeClr val="bg1"/>
              </a:solidFill>
            </a:endParaRPr>
          </a:p>
        </p:txBody>
      </p:sp>
      <p:sp>
        <p:nvSpPr>
          <p:cNvPr id="27" name="Rounded Rectangle 26"/>
          <p:cNvSpPr/>
          <p:nvPr/>
        </p:nvSpPr>
        <p:spPr>
          <a:xfrm>
            <a:off x="7378265" y="1543611"/>
            <a:ext cx="4582508"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PRAZO  2019</a:t>
            </a:r>
            <a:endParaRPr lang="pt-BR" dirty="0">
              <a:solidFill>
                <a:schemeClr val="bg1"/>
              </a:solidFill>
            </a:endParaRPr>
          </a:p>
        </p:txBody>
      </p:sp>
    </p:spTree>
    <p:extLst>
      <p:ext uri="{BB962C8B-B14F-4D97-AF65-F5344CB8AC3E}">
        <p14:creationId xmlns:p14="http://schemas.microsoft.com/office/powerpoint/2010/main" val="24644444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3"/>
          <p:cNvSpPr>
            <a:spLocks noGrp="1"/>
          </p:cNvSpPr>
          <p:nvPr>
            <p:ph type="title"/>
          </p:nvPr>
        </p:nvSpPr>
        <p:spPr>
          <a:xfrm>
            <a:off x="1981200" y="274638"/>
            <a:ext cx="8229600" cy="850900"/>
          </a:xfrm>
          <a:solidFill>
            <a:srgbClr val="1B1684"/>
          </a:solidFill>
        </p:spPr>
        <p:txBody>
          <a:bodyPr/>
          <a:lstStyle/>
          <a:p>
            <a:pPr eaLnBrk="1" hangingPunct="1"/>
            <a:r>
              <a:rPr lang="pt-BR" altLang="en-US" sz="2800">
                <a:solidFill>
                  <a:schemeClr val="bg1"/>
                </a:solidFill>
              </a:rPr>
              <a:t>S-1050 - Tabela de Horários/Turnos de Trabalho</a:t>
            </a:r>
          </a:p>
        </p:txBody>
      </p:sp>
      <p:sp>
        <p:nvSpPr>
          <p:cNvPr id="5" name="Espaço Reservado para Conteúdo 4"/>
          <p:cNvSpPr>
            <a:spLocks noGrp="1"/>
          </p:cNvSpPr>
          <p:nvPr>
            <p:ph idx="1"/>
          </p:nvPr>
        </p:nvSpPr>
        <p:spPr>
          <a:xfrm>
            <a:off x="838200" y="1436914"/>
            <a:ext cx="10515600" cy="4740049"/>
          </a:xfrm>
          <a:ln>
            <a:solidFill>
              <a:srgbClr val="0070C0"/>
            </a:solidFill>
          </a:ln>
        </p:spPr>
        <p:txBody>
          <a:bodyPr rtlCol="0">
            <a:normAutofit lnSpcReduction="10000"/>
          </a:bodyPr>
          <a:lstStyle/>
          <a:p>
            <a:pPr algn="just">
              <a:defRPr/>
            </a:pPr>
            <a:r>
              <a:rPr lang="pt-BR" dirty="0" smtClean="0">
                <a:solidFill>
                  <a:srgbClr val="002060"/>
                </a:solidFill>
                <a:latin typeface="Cambria" panose="02040503050406030204" pitchFamily="18" charset="0"/>
              </a:rPr>
              <a:t>Evento utilizado para inclusão, alteração e exclusão de registros na tabela de Horarios/Turnos de Trabalho. </a:t>
            </a:r>
          </a:p>
          <a:p>
            <a:pPr algn="just">
              <a:defRPr/>
            </a:pPr>
            <a:r>
              <a:rPr lang="pt-BR" dirty="0" smtClean="0">
                <a:solidFill>
                  <a:srgbClr val="002060"/>
                </a:solidFill>
                <a:latin typeface="Cambria" panose="02040503050406030204" pitchFamily="18" charset="0"/>
              </a:rPr>
              <a:t>As informações consolidadas desta tabela são utilizadas para validação dos eventos da e-Social. Para envio deste evento é necessário o envio prévio do evento de Informações Cadastrais do Contribuinte/Empregador.</a:t>
            </a:r>
          </a:p>
          <a:p>
            <a:pPr algn="just">
              <a:defRPr/>
            </a:pPr>
            <a:r>
              <a:rPr lang="pt-BR" b="1" i="1" dirty="0" smtClean="0">
                <a:solidFill>
                  <a:srgbClr val="002060"/>
                </a:solidFill>
                <a:latin typeface="Cambria" panose="02040503050406030204" pitchFamily="18" charset="0"/>
              </a:rPr>
              <a:t>Inclusão</a:t>
            </a:r>
          </a:p>
          <a:p>
            <a:pPr>
              <a:defRPr/>
            </a:pPr>
            <a:r>
              <a:rPr lang="pt-BR" b="1" i="1" dirty="0" smtClean="0">
                <a:solidFill>
                  <a:srgbClr val="002060"/>
                </a:solidFill>
                <a:latin typeface="Cambria" panose="02040503050406030204" pitchFamily="18" charset="0"/>
              </a:rPr>
              <a:t>Detalhamento dos Horários;</a:t>
            </a:r>
          </a:p>
          <a:p>
            <a:pPr>
              <a:defRPr/>
            </a:pPr>
            <a:r>
              <a:rPr lang="pt-BR" b="1" i="1" dirty="0" smtClean="0">
                <a:solidFill>
                  <a:srgbClr val="002060"/>
                </a:solidFill>
                <a:latin typeface="Cambria" panose="02040503050406030204" pitchFamily="18" charset="0"/>
              </a:rPr>
              <a:t>Detalhamento dos intervalos;</a:t>
            </a:r>
          </a:p>
          <a:p>
            <a:pPr>
              <a:defRPr/>
            </a:pPr>
            <a:r>
              <a:rPr lang="pt-BR" b="1" i="1" dirty="0" smtClean="0">
                <a:solidFill>
                  <a:srgbClr val="002060"/>
                </a:solidFill>
                <a:latin typeface="Cambria" panose="02040503050406030204" pitchFamily="18" charset="0"/>
              </a:rPr>
              <a:t>Alteração</a:t>
            </a:r>
          </a:p>
          <a:p>
            <a:pPr>
              <a:defRPr/>
            </a:pPr>
            <a:r>
              <a:rPr lang="pt-BR" b="1" i="1" dirty="0" smtClean="0">
                <a:solidFill>
                  <a:srgbClr val="002060"/>
                </a:solidFill>
                <a:latin typeface="Cambria" panose="02040503050406030204" pitchFamily="18" charset="0"/>
              </a:rPr>
              <a:t>Exclusão</a:t>
            </a:r>
          </a:p>
          <a:p>
            <a:pPr>
              <a:defRPr/>
            </a:pPr>
            <a:endParaRPr lang="pt-BR" dirty="0" smtClean="0"/>
          </a:p>
        </p:txBody>
      </p:sp>
      <p:sp>
        <p:nvSpPr>
          <p:cNvPr id="4710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2CFDA26D-2D08-422E-BAA2-E93E03BE592F}" type="slidenum">
              <a:rPr lang="pt-BR" altLang="pt-BR" sz="1200">
                <a:solidFill>
                  <a:srgbClr val="8F989C"/>
                </a:solidFill>
              </a:rPr>
              <a:pPr>
                <a:spcBef>
                  <a:spcPct val="0"/>
                </a:spcBef>
                <a:buFontTx/>
                <a:buNone/>
              </a:pPr>
              <a:t>46</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2340306552"/>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a:ln>
            <a:solidFill>
              <a:schemeClr val="accent1"/>
            </a:solidFill>
          </a:ln>
        </p:spPr>
        <p:txBody>
          <a:bodyPr>
            <a:normAutofit fontScale="90000"/>
          </a:bodyPr>
          <a:lstStyle/>
          <a:p>
            <a:pPr algn="ctr"/>
            <a:r>
              <a:rPr lang="pt-BR" dirty="0" smtClean="0">
                <a:solidFill>
                  <a:schemeClr val="bg1"/>
                </a:solidFill>
                <a:latin typeface="+mn-lt"/>
              </a:rPr>
              <a:t>S 1050 : Tabela de Horários/Turnos de Trabalho</a:t>
            </a:r>
            <a:endParaRPr lang="pt-BR" dirty="0">
              <a:solidFill>
                <a:schemeClr val="bg1"/>
              </a:solidFill>
              <a:latin typeface="+mn-lt"/>
            </a:endParaRPr>
          </a:p>
        </p:txBody>
      </p:sp>
      <p:sp>
        <p:nvSpPr>
          <p:cNvPr id="3" name="Content Placeholder 2"/>
          <p:cNvSpPr>
            <a:spLocks noGrp="1"/>
          </p:cNvSpPr>
          <p:nvPr>
            <p:ph idx="1"/>
          </p:nvPr>
        </p:nvSpPr>
        <p:spPr>
          <a:xfrm>
            <a:off x="838200" y="1175656"/>
            <a:ext cx="10515600" cy="5180693"/>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dirty="0"/>
          </a:p>
        </p:txBody>
      </p:sp>
      <p:sp>
        <p:nvSpPr>
          <p:cNvPr id="5" name="Slide Number Placeholder 4"/>
          <p:cNvSpPr>
            <a:spLocks noGrp="1"/>
          </p:cNvSpPr>
          <p:nvPr>
            <p:ph type="sldNum" sz="quarter" idx="12"/>
          </p:nvPr>
        </p:nvSpPr>
        <p:spPr/>
        <p:txBody>
          <a:bodyPr/>
          <a:lstStyle/>
          <a:p>
            <a:fld id="{DF25A8D9-0F96-4EA7-B12F-FB0D539BE725}" type="slidenum">
              <a:rPr lang="pt-BR" smtClean="0"/>
              <a:t>47</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horário =</a:t>
            </a:r>
          </a:p>
          <a:p>
            <a:pPr algn="ctr"/>
            <a:r>
              <a:rPr lang="pt-BR" b="1" dirty="0" smtClean="0">
                <a:solidFill>
                  <a:srgbClr val="002060"/>
                </a:solidFill>
              </a:rPr>
              <a:t>J001</a:t>
            </a: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Início de Validade =</a:t>
            </a:r>
          </a:p>
          <a:p>
            <a:pPr algn="ctr"/>
            <a:r>
              <a:rPr lang="pt-BR" b="1" dirty="0" smtClean="0">
                <a:solidFill>
                  <a:srgbClr val="002060"/>
                </a:solidFill>
              </a:rPr>
              <a:t>AAAA-MM</a:t>
            </a:r>
            <a:endParaRPr lang="pt-BR" b="1" dirty="0">
              <a:solidFill>
                <a:srgbClr val="002060"/>
              </a:solidFill>
            </a:endParaRPr>
          </a:p>
        </p:txBody>
      </p:sp>
      <p:sp>
        <p:nvSpPr>
          <p:cNvPr id="27" name="Rounded Rectangle 26"/>
          <p:cNvSpPr/>
          <p:nvPr/>
        </p:nvSpPr>
        <p:spPr>
          <a:xfrm>
            <a:off x="1097281" y="2548484"/>
            <a:ext cx="2758440" cy="705394"/>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Hora de entrada =</a:t>
            </a:r>
          </a:p>
          <a:p>
            <a:pPr algn="ctr"/>
            <a:r>
              <a:rPr lang="pt-BR" b="1" dirty="0" smtClean="0">
                <a:solidFill>
                  <a:srgbClr val="002060"/>
                </a:solidFill>
              </a:rPr>
              <a:t>0800</a:t>
            </a:r>
            <a:endParaRPr lang="pt-BR" b="1" dirty="0">
              <a:solidFill>
                <a:srgbClr val="002060"/>
              </a:solidFill>
            </a:endParaRPr>
          </a:p>
        </p:txBody>
      </p:sp>
      <p:sp>
        <p:nvSpPr>
          <p:cNvPr id="28" name="Rounded Rectangle 27"/>
          <p:cNvSpPr/>
          <p:nvPr/>
        </p:nvSpPr>
        <p:spPr>
          <a:xfrm>
            <a:off x="1097281" y="3519877"/>
            <a:ext cx="2758440" cy="705394"/>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Jornada Flexivel =</a:t>
            </a:r>
          </a:p>
          <a:p>
            <a:pPr algn="ctr"/>
            <a:r>
              <a:rPr lang="pt-BR" b="1" dirty="0" smtClean="0">
                <a:solidFill>
                  <a:srgbClr val="002060"/>
                </a:solidFill>
              </a:rPr>
              <a:t>Sim/Não  </a:t>
            </a:r>
            <a:endParaRPr lang="pt-BR" b="1" dirty="0">
              <a:solidFill>
                <a:srgbClr val="002060"/>
              </a:solidFill>
            </a:endParaRPr>
          </a:p>
        </p:txBody>
      </p:sp>
      <p:sp>
        <p:nvSpPr>
          <p:cNvPr id="29" name="Rounded Rectangle 28"/>
          <p:cNvSpPr/>
          <p:nvPr/>
        </p:nvSpPr>
        <p:spPr>
          <a:xfrm>
            <a:off x="4254138" y="4629516"/>
            <a:ext cx="2758440" cy="705394"/>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FF0000"/>
                </a:solidFill>
              </a:rPr>
              <a:t>Inicio do intervalo =</a:t>
            </a:r>
          </a:p>
          <a:p>
            <a:pPr algn="ctr"/>
            <a:r>
              <a:rPr lang="pt-BR" b="1" dirty="0" smtClean="0">
                <a:solidFill>
                  <a:srgbClr val="FF0000"/>
                </a:solidFill>
              </a:rPr>
              <a:t>1200</a:t>
            </a:r>
            <a:endParaRPr lang="pt-BR" b="1" dirty="0">
              <a:solidFill>
                <a:srgbClr val="FF0000"/>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Fim de Validade =</a:t>
            </a:r>
          </a:p>
          <a:p>
            <a:pPr algn="ctr"/>
            <a:r>
              <a:rPr lang="pt-BR" b="1" dirty="0" smtClean="0">
                <a:solidFill>
                  <a:srgbClr val="002060"/>
                </a:solidFill>
              </a:rPr>
              <a:t>AAAA-MM</a:t>
            </a:r>
            <a:endParaRPr lang="pt-BR" b="1" dirty="0">
              <a:solidFill>
                <a:srgbClr val="002060"/>
              </a:solidFill>
            </a:endParaRPr>
          </a:p>
        </p:txBody>
      </p:sp>
      <p:sp>
        <p:nvSpPr>
          <p:cNvPr id="31" name="Rounded Rectangle 30"/>
          <p:cNvSpPr/>
          <p:nvPr/>
        </p:nvSpPr>
        <p:spPr>
          <a:xfrm>
            <a:off x="4254138" y="2548484"/>
            <a:ext cx="2758440" cy="705394"/>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 Hora de Saída =</a:t>
            </a:r>
          </a:p>
          <a:p>
            <a:pPr algn="ctr"/>
            <a:r>
              <a:rPr lang="pt-BR" b="1" dirty="0" smtClean="0">
                <a:solidFill>
                  <a:srgbClr val="002060"/>
                </a:solidFill>
              </a:rPr>
              <a:t>1700</a:t>
            </a:r>
            <a:endParaRPr lang="pt-BR" b="1" dirty="0">
              <a:solidFill>
                <a:srgbClr val="002060"/>
              </a:solidFill>
            </a:endParaRPr>
          </a:p>
        </p:txBody>
      </p:sp>
      <p:sp>
        <p:nvSpPr>
          <p:cNvPr id="32" name="Rounded Rectangle 31"/>
          <p:cNvSpPr/>
          <p:nvPr/>
        </p:nvSpPr>
        <p:spPr>
          <a:xfrm>
            <a:off x="4254138" y="3519038"/>
            <a:ext cx="2758440" cy="882537"/>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Tipo de Intervalo =</a:t>
            </a:r>
          </a:p>
          <a:p>
            <a:r>
              <a:rPr lang="pt-BR" b="1" dirty="0" smtClean="0">
                <a:solidFill>
                  <a:srgbClr val="FF0000"/>
                </a:solidFill>
              </a:rPr>
              <a:t>1- fixo</a:t>
            </a:r>
          </a:p>
          <a:p>
            <a:r>
              <a:rPr lang="pt-BR" b="1" dirty="0" smtClean="0">
                <a:solidFill>
                  <a:srgbClr val="002060"/>
                </a:solidFill>
              </a:rPr>
              <a:t>2 -variável</a:t>
            </a:r>
            <a:endParaRPr lang="pt-BR" b="1" dirty="0">
              <a:solidFill>
                <a:srgbClr val="002060"/>
              </a:solidFill>
            </a:endParaRPr>
          </a:p>
        </p:txBody>
      </p:sp>
      <p:sp>
        <p:nvSpPr>
          <p:cNvPr id="33" name="Rounded Rectangle 32"/>
          <p:cNvSpPr/>
          <p:nvPr/>
        </p:nvSpPr>
        <p:spPr>
          <a:xfrm>
            <a:off x="4254138" y="5562852"/>
            <a:ext cx="2758440" cy="705394"/>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FF0000"/>
                </a:solidFill>
              </a:rPr>
              <a:t>Fim do intervalo =</a:t>
            </a:r>
          </a:p>
          <a:p>
            <a:pPr algn="ctr"/>
            <a:r>
              <a:rPr lang="pt-BR" b="1" dirty="0" smtClean="0">
                <a:solidFill>
                  <a:srgbClr val="FF0000"/>
                </a:solidFill>
              </a:rPr>
              <a:t>1259 </a:t>
            </a:r>
            <a:endParaRPr lang="pt-BR" b="1" dirty="0">
              <a:solidFill>
                <a:srgbClr val="FF0000"/>
              </a:solidFill>
            </a:endParaRPr>
          </a:p>
        </p:txBody>
      </p:sp>
      <p:sp>
        <p:nvSpPr>
          <p:cNvPr id="34" name="Rounded Rectangle 33"/>
          <p:cNvSpPr/>
          <p:nvPr/>
        </p:nvSpPr>
        <p:spPr>
          <a:xfrm>
            <a:off x="7410995" y="2548484"/>
            <a:ext cx="2758440" cy="705394"/>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Duração Jornada =</a:t>
            </a:r>
          </a:p>
          <a:p>
            <a:pPr algn="ctr"/>
            <a:r>
              <a:rPr lang="pt-BR" b="1" dirty="0" smtClean="0">
                <a:solidFill>
                  <a:srgbClr val="002060"/>
                </a:solidFill>
              </a:rPr>
              <a:t>480</a:t>
            </a:r>
            <a:endParaRPr lang="pt-BR" b="1" dirty="0">
              <a:solidFill>
                <a:srgbClr val="002060"/>
              </a:solidFill>
            </a:endParaRPr>
          </a:p>
        </p:txBody>
      </p:sp>
      <p:sp>
        <p:nvSpPr>
          <p:cNvPr id="35" name="Rounded Rectangle 34"/>
          <p:cNvSpPr/>
          <p:nvPr/>
        </p:nvSpPr>
        <p:spPr>
          <a:xfrm>
            <a:off x="7410995" y="3519039"/>
            <a:ext cx="2758440" cy="705394"/>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Duração do intervalo = </a:t>
            </a:r>
          </a:p>
          <a:p>
            <a:pPr algn="ctr"/>
            <a:r>
              <a:rPr lang="pt-BR" b="1" dirty="0" smtClean="0">
                <a:solidFill>
                  <a:srgbClr val="002060"/>
                </a:solidFill>
              </a:rPr>
              <a:t>60</a:t>
            </a:r>
            <a:endParaRPr lang="pt-BR" b="1" dirty="0">
              <a:solidFill>
                <a:srgbClr val="002060"/>
              </a:solidFill>
            </a:endParaRPr>
          </a:p>
        </p:txBody>
      </p:sp>
    </p:spTree>
    <p:extLst>
      <p:ext uri="{BB962C8B-B14F-4D97-AF65-F5344CB8AC3E}">
        <p14:creationId xmlns:p14="http://schemas.microsoft.com/office/powerpoint/2010/main" val="21530863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3"/>
          <p:cNvSpPr>
            <a:spLocks noGrp="1"/>
          </p:cNvSpPr>
          <p:nvPr>
            <p:ph type="title"/>
          </p:nvPr>
        </p:nvSpPr>
        <p:spPr>
          <a:xfrm>
            <a:off x="838201" y="274638"/>
            <a:ext cx="10515600" cy="850900"/>
          </a:xfrm>
          <a:solidFill>
            <a:srgbClr val="1B1684"/>
          </a:solidFill>
        </p:spPr>
        <p:txBody>
          <a:bodyPr/>
          <a:lstStyle/>
          <a:p>
            <a:pPr algn="ctr">
              <a:defRPr/>
            </a:pPr>
            <a:r>
              <a:rPr lang="pt-BR" sz="3600" dirty="0">
                <a:solidFill>
                  <a:schemeClr val="bg1"/>
                </a:solidFill>
                <a:latin typeface="Cambria" panose="02040503050406030204" pitchFamily="18" charset="0"/>
              </a:rPr>
              <a:t>S-1060 - Tabela de Ambientes de Trabalho</a:t>
            </a:r>
            <a:endParaRPr lang="en-US" sz="3600" dirty="0">
              <a:solidFill>
                <a:schemeClr val="bg1"/>
              </a:solidFill>
              <a:latin typeface="Cambria" panose="02040503050406030204" pitchFamily="18" charset="0"/>
            </a:endParaRPr>
          </a:p>
        </p:txBody>
      </p:sp>
      <p:sp>
        <p:nvSpPr>
          <p:cNvPr id="5" name="Espaço Reservado para Conteúdo 4"/>
          <p:cNvSpPr>
            <a:spLocks noGrp="1"/>
          </p:cNvSpPr>
          <p:nvPr>
            <p:ph idx="1"/>
          </p:nvPr>
        </p:nvSpPr>
        <p:spPr>
          <a:xfrm>
            <a:off x="838200" y="1502228"/>
            <a:ext cx="10515600" cy="4854121"/>
          </a:xfrm>
          <a:ln>
            <a:solidFill>
              <a:srgbClr val="0070C0"/>
            </a:solidFill>
          </a:ln>
        </p:spPr>
        <p:txBody>
          <a:bodyPr rtlCol="0">
            <a:normAutofit fontScale="92500" lnSpcReduction="10000"/>
          </a:bodyPr>
          <a:lstStyle/>
          <a:p>
            <a:pPr algn="just">
              <a:buFont typeface="Arial" charset="0"/>
              <a:buChar char="•"/>
              <a:defRPr/>
            </a:pPr>
            <a:r>
              <a:rPr lang="pt-BR" sz="2400" b="1" dirty="0" smtClean="0">
                <a:solidFill>
                  <a:srgbClr val="002060"/>
                </a:solidFill>
                <a:latin typeface="Cambria" panose="02040503050406030204" pitchFamily="18" charset="0"/>
              </a:rPr>
              <a:t>Conceito </a:t>
            </a:r>
            <a:r>
              <a:rPr lang="pt-BR" sz="2400" b="1" dirty="0">
                <a:solidFill>
                  <a:srgbClr val="002060"/>
                </a:solidFill>
                <a:latin typeface="Cambria" panose="02040503050406030204" pitchFamily="18" charset="0"/>
              </a:rPr>
              <a:t>do evento: </a:t>
            </a:r>
            <a:r>
              <a:rPr lang="pt-BR" sz="2400" dirty="0">
                <a:solidFill>
                  <a:srgbClr val="002060"/>
                </a:solidFill>
                <a:latin typeface="Cambria" panose="02040503050406030204" pitchFamily="18" charset="0"/>
              </a:rPr>
              <a:t>Evento utilizado para inclusão, alteração e exclusão de registros na tabela de Ambientes de Trabalho do empregador. As informações consolidadas desta tabela são utilizadas para validação do evento de Condições Ambientais do Trabalho. Devem ser informados na tabela apenas os ambientes de trabalho que possuem exposição aos fatores de risco constantes na </a:t>
            </a:r>
            <a:r>
              <a:rPr lang="pt-BR" sz="2400" b="1" dirty="0">
                <a:solidFill>
                  <a:srgbClr val="002060"/>
                </a:solidFill>
                <a:latin typeface="Cambria" panose="02040503050406030204" pitchFamily="18" charset="0"/>
              </a:rPr>
              <a:t>tabela </a:t>
            </a:r>
            <a:r>
              <a:rPr lang="pt-BR" sz="2400" b="1" dirty="0" smtClean="0">
                <a:solidFill>
                  <a:srgbClr val="002060"/>
                </a:solidFill>
                <a:latin typeface="Cambria" panose="02040503050406030204" pitchFamily="18" charset="0"/>
              </a:rPr>
              <a:t>23 </a:t>
            </a:r>
            <a:r>
              <a:rPr lang="pt-BR" sz="2400" b="1" dirty="0">
                <a:solidFill>
                  <a:srgbClr val="002060"/>
                </a:solidFill>
                <a:latin typeface="Cambria" panose="02040503050406030204" pitchFamily="18" charset="0"/>
              </a:rPr>
              <a:t>– Tabela de Fatores de Riscos Ambientais</a:t>
            </a:r>
            <a:r>
              <a:rPr lang="pt-BR" sz="2400" b="1" dirty="0" smtClean="0">
                <a:solidFill>
                  <a:srgbClr val="002060"/>
                </a:solidFill>
                <a:latin typeface="Cambria" panose="02040503050406030204" pitchFamily="18" charset="0"/>
              </a:rPr>
              <a:t>.</a:t>
            </a:r>
          </a:p>
          <a:p>
            <a:pPr algn="just">
              <a:buFont typeface="Arial" charset="0"/>
              <a:buChar char="•"/>
              <a:defRPr/>
            </a:pPr>
            <a:r>
              <a:rPr lang="pt-BR" sz="2400" b="1" i="1" dirty="0" smtClean="0">
                <a:solidFill>
                  <a:srgbClr val="002060"/>
                </a:solidFill>
                <a:latin typeface="Cambria" panose="02040503050406030204" pitchFamily="18" charset="0"/>
              </a:rPr>
              <a:t>Código ambiente;</a:t>
            </a:r>
          </a:p>
          <a:p>
            <a:pPr algn="just">
              <a:buFont typeface="Arial" charset="0"/>
              <a:buChar char="•"/>
              <a:defRPr/>
            </a:pPr>
            <a:r>
              <a:rPr lang="pt-BR" sz="2400" b="1" i="1" dirty="0" smtClean="0">
                <a:solidFill>
                  <a:srgbClr val="002060"/>
                </a:solidFill>
                <a:latin typeface="Cambria" panose="02040503050406030204" pitchFamily="18" charset="0"/>
              </a:rPr>
              <a:t>Início de validade;</a:t>
            </a:r>
          </a:p>
          <a:p>
            <a:pPr algn="just">
              <a:buFont typeface="Arial" charset="0"/>
              <a:buChar char="•"/>
              <a:defRPr/>
            </a:pPr>
            <a:r>
              <a:rPr lang="pt-BR" sz="2400" b="1" i="1" dirty="0" smtClean="0">
                <a:solidFill>
                  <a:srgbClr val="002060"/>
                </a:solidFill>
                <a:latin typeface="Cambria" panose="02040503050406030204" pitchFamily="18" charset="0"/>
              </a:rPr>
              <a:t>Descrição do ambiente;</a:t>
            </a:r>
          </a:p>
          <a:p>
            <a:pPr algn="just">
              <a:buFont typeface="Arial" charset="0"/>
              <a:buChar char="•"/>
              <a:defRPr/>
            </a:pPr>
            <a:r>
              <a:rPr lang="pt-BR" sz="2400" b="1" i="1" dirty="0" smtClean="0">
                <a:solidFill>
                  <a:srgbClr val="002060"/>
                </a:solidFill>
                <a:latin typeface="Cambria" panose="02040503050406030204" pitchFamily="18" charset="0"/>
              </a:rPr>
              <a:t>Local do ambiente (estabelecimento próprio ou de terceiros);</a:t>
            </a:r>
          </a:p>
          <a:p>
            <a:pPr algn="just">
              <a:buFont typeface="Arial" charset="0"/>
              <a:buChar char="•"/>
              <a:defRPr/>
            </a:pPr>
            <a:r>
              <a:rPr lang="pt-BR" sz="2400" b="1" i="1" dirty="0" smtClean="0">
                <a:solidFill>
                  <a:srgbClr val="002060"/>
                </a:solidFill>
                <a:latin typeface="Cambria" panose="02040503050406030204" pitchFamily="18" charset="0"/>
              </a:rPr>
              <a:t>Fator de risco – tabela 23 </a:t>
            </a:r>
          </a:p>
          <a:p>
            <a:pPr algn="just">
              <a:buFont typeface="Arial" charset="0"/>
              <a:buChar char="•"/>
              <a:defRPr/>
            </a:pPr>
            <a:r>
              <a:rPr lang="pt-BR" sz="2400" b="1" i="1" dirty="0" smtClean="0">
                <a:solidFill>
                  <a:srgbClr val="002060"/>
                </a:solidFill>
                <a:latin typeface="Cambria" panose="02040503050406030204" pitchFamily="18" charset="0"/>
              </a:rPr>
              <a:t>Alteração</a:t>
            </a:r>
          </a:p>
          <a:p>
            <a:pPr algn="just">
              <a:buFont typeface="Arial" charset="0"/>
              <a:buChar char="•"/>
              <a:defRPr/>
            </a:pPr>
            <a:r>
              <a:rPr lang="pt-BR" sz="2400" b="1" i="1" dirty="0" smtClean="0">
                <a:solidFill>
                  <a:srgbClr val="002060"/>
                </a:solidFill>
                <a:latin typeface="Cambria" panose="02040503050406030204" pitchFamily="18" charset="0"/>
              </a:rPr>
              <a:t>exclusão</a:t>
            </a:r>
            <a:endParaRPr lang="pt-BR" dirty="0" smtClean="0"/>
          </a:p>
        </p:txBody>
      </p:sp>
      <p:sp>
        <p:nvSpPr>
          <p:cNvPr id="4813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6E8AA666-22E8-4A52-818D-1891D3B9D348}" type="slidenum">
              <a:rPr lang="pt-BR" altLang="pt-BR" sz="1200">
                <a:solidFill>
                  <a:srgbClr val="8F989C"/>
                </a:solidFill>
              </a:rPr>
              <a:pPr>
                <a:spcBef>
                  <a:spcPct val="0"/>
                </a:spcBef>
                <a:buFontTx/>
                <a:buNone/>
              </a:pPr>
              <a:t>48</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2884323598"/>
      </p:ext>
    </p:extLst>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pPr algn="ctr"/>
            <a:r>
              <a:rPr lang="pt-BR" dirty="0" smtClean="0">
                <a:solidFill>
                  <a:schemeClr val="bg1"/>
                </a:solidFill>
                <a:latin typeface="+mn-lt"/>
              </a:rPr>
              <a:t>S 1060 : Tabela de Ambientes de Trabalho</a:t>
            </a:r>
            <a:endParaRPr lang="pt-BR" dirty="0">
              <a:solidFill>
                <a:schemeClr val="bg1"/>
              </a:solidFill>
              <a:latin typeface="+mn-lt"/>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49</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de ambiente =</a:t>
            </a:r>
          </a:p>
          <a:p>
            <a:pPr algn="ctr"/>
            <a:r>
              <a:rPr lang="pt-BR" b="1" dirty="0" smtClean="0">
                <a:solidFill>
                  <a:srgbClr val="002060"/>
                </a:solidFill>
              </a:rPr>
              <a:t>xxxxxxxxxxxxxxxxxx</a:t>
            </a: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Início validade = </a:t>
            </a:r>
          </a:p>
          <a:p>
            <a:pPr algn="ctr"/>
            <a:r>
              <a:rPr lang="pt-BR" b="1" dirty="0" smtClean="0">
                <a:solidFill>
                  <a:srgbClr val="002060"/>
                </a:solidFill>
              </a:rPr>
              <a:t>AAAAMM</a:t>
            </a:r>
            <a:endParaRPr lang="pt-BR" b="1" dirty="0">
              <a:solidFill>
                <a:srgbClr val="002060"/>
              </a:solidFill>
            </a:endParaRPr>
          </a:p>
        </p:txBody>
      </p:sp>
      <p:sp>
        <p:nvSpPr>
          <p:cNvPr id="27" name="Rounded Rectangle 26"/>
          <p:cNvSpPr/>
          <p:nvPr/>
        </p:nvSpPr>
        <p:spPr>
          <a:xfrm>
            <a:off x="1097281" y="274000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Descrição ambiente =</a:t>
            </a:r>
          </a:p>
          <a:p>
            <a:pPr algn="ctr"/>
            <a:r>
              <a:rPr lang="pt-BR" b="1" dirty="0" smtClean="0">
                <a:solidFill>
                  <a:srgbClr val="002060"/>
                </a:solidFill>
              </a:rPr>
              <a:t>(999 caracteres)</a:t>
            </a:r>
            <a:endParaRPr lang="pt-BR" b="1" dirty="0">
              <a:solidFill>
                <a:srgbClr val="002060"/>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Fim de validade =</a:t>
            </a:r>
          </a:p>
          <a:p>
            <a:pPr algn="ctr"/>
            <a:r>
              <a:rPr lang="pt-BR" b="1" dirty="0" smtClean="0">
                <a:solidFill>
                  <a:srgbClr val="002060"/>
                </a:solidFill>
              </a:rPr>
              <a:t>AAAAMM</a:t>
            </a:r>
            <a:endParaRPr lang="pt-BR" b="1" dirty="0">
              <a:solidFill>
                <a:srgbClr val="002060"/>
              </a:solidFill>
            </a:endParaRPr>
          </a:p>
        </p:txBody>
      </p:sp>
      <p:sp>
        <p:nvSpPr>
          <p:cNvPr id="31" name="Rounded Rectangle 30"/>
          <p:cNvSpPr/>
          <p:nvPr/>
        </p:nvSpPr>
        <p:spPr>
          <a:xfrm>
            <a:off x="4254138" y="273953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Local = </a:t>
            </a:r>
          </a:p>
          <a:p>
            <a:pPr algn="ctr"/>
            <a:r>
              <a:rPr lang="pt-BR" b="1" dirty="0" smtClean="0">
                <a:solidFill>
                  <a:srgbClr val="002060"/>
                </a:solidFill>
              </a:rPr>
              <a:t>Próprio ou terceiros</a:t>
            </a:r>
            <a:endParaRPr lang="pt-BR" b="1" dirty="0">
              <a:solidFill>
                <a:srgbClr val="002060"/>
              </a:solidFill>
            </a:endParaRPr>
          </a:p>
        </p:txBody>
      </p:sp>
      <p:sp>
        <p:nvSpPr>
          <p:cNvPr id="34" name="Rounded Rectangle 33"/>
          <p:cNvSpPr/>
          <p:nvPr/>
        </p:nvSpPr>
        <p:spPr>
          <a:xfrm>
            <a:off x="7413172" y="273445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CNPJ = </a:t>
            </a:r>
          </a:p>
          <a:p>
            <a:pPr algn="ctr"/>
            <a:r>
              <a:rPr lang="pt-BR" b="1" dirty="0" smtClean="0">
                <a:solidFill>
                  <a:srgbClr val="002060"/>
                </a:solidFill>
              </a:rPr>
              <a:t>13173486000101</a:t>
            </a:r>
            <a:endParaRPr lang="pt-BR" b="1" dirty="0">
              <a:solidFill>
                <a:srgbClr val="002060"/>
              </a:solidFill>
            </a:endParaRPr>
          </a:p>
        </p:txBody>
      </p:sp>
      <p:sp>
        <p:nvSpPr>
          <p:cNvPr id="21" name="Rounded Rectangle 20"/>
          <p:cNvSpPr/>
          <p:nvPr/>
        </p:nvSpPr>
        <p:spPr>
          <a:xfrm>
            <a:off x="1097281" y="3902125"/>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fator risco =</a:t>
            </a:r>
          </a:p>
          <a:p>
            <a:pPr algn="ctr"/>
            <a:r>
              <a:rPr lang="pt-BR" b="1" dirty="0" smtClean="0">
                <a:solidFill>
                  <a:srgbClr val="002060"/>
                </a:solidFill>
              </a:rPr>
              <a:t>(tab 23)</a:t>
            </a:r>
            <a:endParaRPr lang="pt-BR" b="1" dirty="0">
              <a:solidFill>
                <a:srgbClr val="002060"/>
              </a:solidFill>
            </a:endParaRPr>
          </a:p>
        </p:txBody>
      </p:sp>
    </p:spTree>
    <p:extLst>
      <p:ext uri="{BB962C8B-B14F-4D97-AF65-F5344CB8AC3E}">
        <p14:creationId xmlns:p14="http://schemas.microsoft.com/office/powerpoint/2010/main" val="2806894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0348"/>
          </a:xfrm>
          <a:solidFill>
            <a:srgbClr val="002060"/>
          </a:solidFill>
        </p:spPr>
        <p:txBody>
          <a:bodyPr>
            <a:normAutofit fontScale="90000"/>
          </a:bodyPr>
          <a:lstStyle/>
          <a:p>
            <a:pPr algn="ctr"/>
            <a:r>
              <a:rPr lang="pt-BR" b="1" dirty="0">
                <a:solidFill>
                  <a:schemeClr val="bg1"/>
                </a:solidFill>
              </a:rPr>
              <a:t>Empresas com faturamento anual superior a </a:t>
            </a:r>
            <a:r>
              <a:rPr lang="pt-BR" b="1" dirty="0" smtClean="0">
                <a:solidFill>
                  <a:schemeClr val="bg1"/>
                </a:solidFill>
              </a:rPr>
              <a:t/>
            </a:r>
            <a:br>
              <a:rPr lang="pt-BR" b="1" dirty="0" smtClean="0">
                <a:solidFill>
                  <a:schemeClr val="bg1"/>
                </a:solidFill>
              </a:rPr>
            </a:br>
            <a:r>
              <a:rPr lang="pt-BR" b="1" dirty="0" smtClean="0">
                <a:solidFill>
                  <a:schemeClr val="bg1"/>
                </a:solidFill>
              </a:rPr>
              <a:t>R</a:t>
            </a:r>
            <a:r>
              <a:rPr lang="pt-BR" b="1" dirty="0">
                <a:solidFill>
                  <a:schemeClr val="bg1"/>
                </a:solidFill>
              </a:rPr>
              <a:t>$ 78 milhões </a:t>
            </a:r>
            <a:endParaRPr lang="pt-BR" dirty="0">
              <a:solidFill>
                <a:schemeClr val="bg1"/>
              </a:solidFill>
            </a:endParaRPr>
          </a:p>
        </p:txBody>
      </p:sp>
      <p:sp>
        <p:nvSpPr>
          <p:cNvPr id="3" name="Content Placeholder 2"/>
          <p:cNvSpPr>
            <a:spLocks noGrp="1"/>
          </p:cNvSpPr>
          <p:nvPr>
            <p:ph idx="1"/>
          </p:nvPr>
        </p:nvSpPr>
        <p:spPr>
          <a:xfrm>
            <a:off x="838200" y="1502229"/>
            <a:ext cx="10515600" cy="4674734"/>
          </a:xfrm>
        </p:spPr>
        <p:txBody>
          <a:bodyPr>
            <a:normAutofit fontScale="77500" lnSpcReduction="20000"/>
          </a:bodyPr>
          <a:lstStyle/>
          <a:p>
            <a:pPr marL="0" indent="0">
              <a:buNone/>
            </a:pPr>
            <a:r>
              <a:rPr lang="pt-BR" dirty="0"/>
              <a:t> </a:t>
            </a:r>
          </a:p>
          <a:p>
            <a:r>
              <a:rPr lang="pt-BR" sz="3800" b="1" dirty="0"/>
              <a:t>Fase 1</a:t>
            </a:r>
            <a:r>
              <a:rPr lang="pt-BR" sz="3800" dirty="0"/>
              <a:t>: Janeiro/18 - Apenas informações relativas às empresas, ou seja, cadastros do empregador e tabelas</a:t>
            </a:r>
          </a:p>
          <a:p>
            <a:r>
              <a:rPr lang="pt-BR" sz="3800" b="1" dirty="0" smtClean="0"/>
              <a:t>Fase </a:t>
            </a:r>
            <a:r>
              <a:rPr lang="pt-BR" sz="3800" b="1" dirty="0"/>
              <a:t>2</a:t>
            </a:r>
            <a:r>
              <a:rPr lang="pt-BR" sz="3800" dirty="0"/>
              <a:t>: Março/18: Nesta fase, empresas passam a ser obrigadas a enviar informações relativas aos trabalhadores e seus vínculos com as empresas (eventos não periódicos), como admissões, afastamentos e desligamentos</a:t>
            </a:r>
          </a:p>
          <a:p>
            <a:r>
              <a:rPr lang="pt-BR" sz="3800" b="1" dirty="0" smtClean="0"/>
              <a:t>Fase </a:t>
            </a:r>
            <a:r>
              <a:rPr lang="pt-BR" sz="3800" b="1" dirty="0"/>
              <a:t>3</a:t>
            </a:r>
            <a:r>
              <a:rPr lang="pt-BR" sz="3800" dirty="0"/>
              <a:t>: Maio/18: Torna-se obrigatório o envio das folhas de pagamento</a:t>
            </a:r>
          </a:p>
          <a:p>
            <a:r>
              <a:rPr lang="pt-BR" sz="3800" b="1" dirty="0" smtClean="0"/>
              <a:t>Fase </a:t>
            </a:r>
            <a:r>
              <a:rPr lang="pt-BR" sz="3800" b="1" dirty="0"/>
              <a:t>4</a:t>
            </a:r>
            <a:r>
              <a:rPr lang="pt-BR" sz="3800" dirty="0"/>
              <a:t>: Julho/18: Substituição da GFIP (Guia de Informações à Previdência Social) e compensação cruzada</a:t>
            </a:r>
          </a:p>
          <a:p>
            <a:r>
              <a:rPr lang="pt-BR" sz="3800" b="1" dirty="0" smtClean="0"/>
              <a:t>Fase </a:t>
            </a:r>
            <a:r>
              <a:rPr lang="pt-BR" sz="3800" b="1" dirty="0"/>
              <a:t>5</a:t>
            </a:r>
            <a:r>
              <a:rPr lang="pt-BR" sz="3800" dirty="0"/>
              <a:t>: Janeiro/19: Na última fase, deverão ser enviados os dados de segurança e saúde do trabalhador.</a:t>
            </a:r>
          </a:p>
          <a:p>
            <a:endParaRPr lang="pt-BR" sz="3800"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5</a:t>
            </a:fld>
            <a:endParaRPr lang="pt-BR"/>
          </a:p>
        </p:txBody>
      </p:sp>
    </p:spTree>
    <p:extLst>
      <p:ext uri="{BB962C8B-B14F-4D97-AF65-F5344CB8AC3E}">
        <p14:creationId xmlns:p14="http://schemas.microsoft.com/office/powerpoint/2010/main" val="39987274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ítulo 3"/>
          <p:cNvSpPr>
            <a:spLocks noGrp="1"/>
          </p:cNvSpPr>
          <p:nvPr>
            <p:ph type="title"/>
          </p:nvPr>
        </p:nvSpPr>
        <p:spPr>
          <a:xfrm>
            <a:off x="613954" y="274638"/>
            <a:ext cx="11116492" cy="850900"/>
          </a:xfrm>
          <a:solidFill>
            <a:srgbClr val="1B1684"/>
          </a:solidFill>
        </p:spPr>
        <p:txBody>
          <a:bodyPr>
            <a:normAutofit/>
          </a:bodyPr>
          <a:lstStyle/>
          <a:p>
            <a:pPr algn="ctr" eaLnBrk="1" hangingPunct="1"/>
            <a:r>
              <a:rPr lang="pt-BR" altLang="en-US" sz="3600" b="1" dirty="0">
                <a:solidFill>
                  <a:schemeClr val="bg1"/>
                </a:solidFill>
                <a:latin typeface="Cambria" panose="02040503050406030204" pitchFamily="18" charset="0"/>
              </a:rPr>
              <a:t>S-1070 - Tabela de Processos</a:t>
            </a:r>
          </a:p>
        </p:txBody>
      </p:sp>
      <p:sp>
        <p:nvSpPr>
          <p:cNvPr id="5" name="Espaço Reservado para Conteúdo 4"/>
          <p:cNvSpPr>
            <a:spLocks noGrp="1"/>
          </p:cNvSpPr>
          <p:nvPr>
            <p:ph idx="1"/>
          </p:nvPr>
        </p:nvSpPr>
        <p:spPr>
          <a:xfrm>
            <a:off x="613954" y="1341439"/>
            <a:ext cx="11116492" cy="4784725"/>
          </a:xfrm>
          <a:ln>
            <a:solidFill>
              <a:srgbClr val="0070C0"/>
            </a:solidFill>
          </a:ln>
        </p:spPr>
        <p:txBody>
          <a:bodyPr rtlCol="0">
            <a:normAutofit/>
          </a:bodyPr>
          <a:lstStyle/>
          <a:p>
            <a:pPr algn="just">
              <a:defRPr/>
            </a:pPr>
            <a:r>
              <a:rPr lang="pt-BR" dirty="0">
                <a:solidFill>
                  <a:schemeClr val="bg2">
                    <a:lumMod val="10000"/>
                  </a:schemeClr>
                </a:solidFill>
              </a:rPr>
              <a:t>Evento utilizado para inclusão, alteração e exclusão de registros na tabela de  PROCESSOS (administrativos e judiciais) do empregador. As informações consolidadas desta tabela são utilizadas para validação de outros eventos da </a:t>
            </a:r>
            <a:r>
              <a:rPr lang="pt-BR" dirty="0" err="1">
                <a:solidFill>
                  <a:schemeClr val="bg2">
                    <a:lumMod val="10000"/>
                  </a:schemeClr>
                </a:solidFill>
              </a:rPr>
              <a:t>e-Social</a:t>
            </a:r>
            <a:r>
              <a:rPr lang="pt-BR" dirty="0">
                <a:solidFill>
                  <a:schemeClr val="bg2">
                    <a:lumMod val="10000"/>
                  </a:schemeClr>
                </a:solidFill>
              </a:rPr>
              <a:t>. Para envio deste evento é necessário o envio prévio do evento de Informações Cadastrais do Contribuinte/Empregador.</a:t>
            </a:r>
          </a:p>
          <a:p>
            <a:pPr algn="just">
              <a:defRPr/>
            </a:pPr>
            <a:r>
              <a:rPr lang="pt-BR" b="1" i="1" dirty="0">
                <a:solidFill>
                  <a:schemeClr val="tx2">
                    <a:lumMod val="50000"/>
                  </a:schemeClr>
                </a:solidFill>
              </a:rPr>
              <a:t>PROCESSO ADM Tributos</a:t>
            </a:r>
          </a:p>
          <a:p>
            <a:pPr algn="just">
              <a:defRPr/>
            </a:pPr>
            <a:r>
              <a:rPr lang="pt-BR" b="1" i="1" dirty="0">
                <a:solidFill>
                  <a:schemeClr val="tx2">
                    <a:lumMod val="50000"/>
                  </a:schemeClr>
                </a:solidFill>
              </a:rPr>
              <a:t>PROCESSO JUDICIAL Tributos</a:t>
            </a:r>
          </a:p>
        </p:txBody>
      </p:sp>
      <p:sp>
        <p:nvSpPr>
          <p:cNvPr id="4915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D27DCEEE-16D0-4215-BF77-4E018D9DE4FC}" type="slidenum">
              <a:rPr lang="pt-BR" altLang="pt-BR" sz="1200">
                <a:solidFill>
                  <a:srgbClr val="8F989C"/>
                </a:solidFill>
              </a:rPr>
              <a:pPr>
                <a:spcBef>
                  <a:spcPct val="0"/>
                </a:spcBef>
                <a:buFontTx/>
                <a:buNone/>
              </a:pPr>
              <a:t>50</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2953396181"/>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pPr algn="ctr"/>
            <a:r>
              <a:rPr lang="pt-BR" dirty="0">
                <a:solidFill>
                  <a:schemeClr val="bg1"/>
                </a:solidFill>
                <a:latin typeface="+mn-lt"/>
              </a:rPr>
              <a:t>S 1070 : tabela de processos adm/judiciais</a:t>
            </a: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51</a:t>
            </a:fld>
            <a:endParaRPr lang="pt-BR"/>
          </a:p>
        </p:txBody>
      </p:sp>
      <p:sp>
        <p:nvSpPr>
          <p:cNvPr id="24" name="Rounded Rectangle 23"/>
          <p:cNvSpPr/>
          <p:nvPr/>
        </p:nvSpPr>
        <p:spPr>
          <a:xfrm>
            <a:off x="1097281" y="1314493"/>
            <a:ext cx="2758440" cy="190631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Tipo de Processo =</a:t>
            </a:r>
            <a:endParaRPr lang="pt-BR" b="1" dirty="0">
              <a:solidFill>
                <a:srgbClr val="002060"/>
              </a:solidFill>
            </a:endParaRPr>
          </a:p>
          <a:p>
            <a:r>
              <a:rPr lang="pt-BR" dirty="0" smtClean="0">
                <a:solidFill>
                  <a:srgbClr val="002060"/>
                </a:solidFill>
              </a:rPr>
              <a:t>1 – adm</a:t>
            </a:r>
          </a:p>
          <a:p>
            <a:r>
              <a:rPr lang="pt-BR" dirty="0" smtClean="0">
                <a:solidFill>
                  <a:srgbClr val="002060"/>
                </a:solidFill>
              </a:rPr>
              <a:t>2 – judicial</a:t>
            </a:r>
          </a:p>
          <a:p>
            <a:r>
              <a:rPr lang="pt-BR" dirty="0" smtClean="0">
                <a:solidFill>
                  <a:srgbClr val="002060"/>
                </a:solidFill>
              </a:rPr>
              <a:t>3 – nr ben inss</a:t>
            </a:r>
          </a:p>
          <a:p>
            <a:r>
              <a:rPr lang="pt-BR" dirty="0" smtClean="0">
                <a:solidFill>
                  <a:srgbClr val="002060"/>
                </a:solidFill>
              </a:rPr>
              <a:t>4 – processo FAP</a:t>
            </a:r>
          </a:p>
          <a:p>
            <a:r>
              <a:rPr lang="pt-BR" b="1" dirty="0" smtClean="0">
                <a:solidFill>
                  <a:srgbClr val="002060"/>
                </a:solidFill>
              </a:rPr>
              <a:t> </a:t>
            </a:r>
            <a:endParaRPr lang="pt-BR" b="1" dirty="0">
              <a:solidFill>
                <a:srgbClr val="002060"/>
              </a:solidFill>
            </a:endParaRPr>
          </a:p>
        </p:txBody>
      </p:sp>
      <p:sp>
        <p:nvSpPr>
          <p:cNvPr id="26" name="Rounded Rectangle 25"/>
          <p:cNvSpPr/>
          <p:nvPr/>
        </p:nvSpPr>
        <p:spPr>
          <a:xfrm>
            <a:off x="4254138" y="1319078"/>
            <a:ext cx="5943599"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processo :</a:t>
            </a:r>
          </a:p>
          <a:p>
            <a:pPr algn="ctr"/>
            <a:endParaRPr lang="pt-BR" b="1" dirty="0">
              <a:solidFill>
                <a:srgbClr val="002060"/>
              </a:solidFill>
            </a:endParaRPr>
          </a:p>
        </p:txBody>
      </p:sp>
      <p:sp>
        <p:nvSpPr>
          <p:cNvPr id="28" name="Rounded Rectangle 27"/>
          <p:cNvSpPr/>
          <p:nvPr/>
        </p:nvSpPr>
        <p:spPr>
          <a:xfrm>
            <a:off x="1097281" y="3583511"/>
            <a:ext cx="2758440" cy="1428339"/>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Autor da ação =</a:t>
            </a:r>
          </a:p>
          <a:p>
            <a:r>
              <a:rPr lang="pt-BR" dirty="0" smtClean="0">
                <a:solidFill>
                  <a:srgbClr val="002060"/>
                </a:solidFill>
              </a:rPr>
              <a:t>1 - Contribuinte</a:t>
            </a:r>
          </a:p>
          <a:p>
            <a:r>
              <a:rPr lang="pt-BR" dirty="0" smtClean="0">
                <a:solidFill>
                  <a:srgbClr val="002060"/>
                </a:solidFill>
              </a:rPr>
              <a:t>2 – Outra entidade – empresa ou empregado</a:t>
            </a:r>
            <a:endParaRPr lang="pt-BR" dirty="0">
              <a:solidFill>
                <a:srgbClr val="002060"/>
              </a:solidFill>
            </a:endParaRPr>
          </a:p>
        </p:txBody>
      </p:sp>
      <p:sp>
        <p:nvSpPr>
          <p:cNvPr id="31" name="Rounded Rectangle 30"/>
          <p:cNvSpPr/>
          <p:nvPr/>
        </p:nvSpPr>
        <p:spPr>
          <a:xfrm>
            <a:off x="4254138" y="227001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Inicio de validade =</a:t>
            </a:r>
          </a:p>
          <a:p>
            <a:pPr algn="ctr"/>
            <a:r>
              <a:rPr lang="pt-BR" b="1" dirty="0" smtClean="0">
                <a:solidFill>
                  <a:srgbClr val="002060"/>
                </a:solidFill>
              </a:rPr>
              <a:t>AAAAMM</a:t>
            </a:r>
            <a:endParaRPr lang="pt-BR" b="1" dirty="0">
              <a:solidFill>
                <a:srgbClr val="002060"/>
              </a:solidFill>
            </a:endParaRPr>
          </a:p>
        </p:txBody>
      </p:sp>
      <p:sp>
        <p:nvSpPr>
          <p:cNvPr id="33" name="Rounded Rectangle 32"/>
          <p:cNvSpPr/>
          <p:nvPr/>
        </p:nvSpPr>
        <p:spPr>
          <a:xfrm>
            <a:off x="7439298" y="443280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Cod suspensão =</a:t>
            </a:r>
          </a:p>
          <a:p>
            <a:r>
              <a:rPr lang="pt-BR" b="1" dirty="0" smtClean="0">
                <a:solidFill>
                  <a:srgbClr val="002060"/>
                </a:solidFill>
              </a:rPr>
              <a:t>Data =  </a:t>
            </a:r>
            <a:endParaRPr lang="pt-BR" b="1" dirty="0">
              <a:solidFill>
                <a:srgbClr val="002060"/>
              </a:solidFill>
            </a:endParaRPr>
          </a:p>
        </p:txBody>
      </p:sp>
      <p:sp>
        <p:nvSpPr>
          <p:cNvPr id="34" name="Rounded Rectangle 33"/>
          <p:cNvSpPr/>
          <p:nvPr/>
        </p:nvSpPr>
        <p:spPr>
          <a:xfrm>
            <a:off x="7410994" y="2274298"/>
            <a:ext cx="2786743"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Fim de validade =</a:t>
            </a:r>
          </a:p>
          <a:p>
            <a:pPr algn="ctr"/>
            <a:r>
              <a:rPr lang="pt-BR" b="1" dirty="0" smtClean="0">
                <a:solidFill>
                  <a:srgbClr val="002060"/>
                </a:solidFill>
              </a:rPr>
              <a:t>AAAAMM</a:t>
            </a:r>
            <a:endParaRPr lang="pt-BR" b="1" dirty="0">
              <a:solidFill>
                <a:srgbClr val="002060"/>
              </a:solidFill>
            </a:endParaRPr>
          </a:p>
        </p:txBody>
      </p:sp>
      <p:sp>
        <p:nvSpPr>
          <p:cNvPr id="35" name="Rounded Rectangle 34"/>
          <p:cNvSpPr/>
          <p:nvPr/>
        </p:nvSpPr>
        <p:spPr>
          <a:xfrm>
            <a:off x="4254138" y="3307489"/>
            <a:ext cx="2758440" cy="2811100"/>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Matéria do processo =</a:t>
            </a:r>
          </a:p>
          <a:p>
            <a:r>
              <a:rPr lang="pt-BR" dirty="0" smtClean="0">
                <a:solidFill>
                  <a:srgbClr val="002060"/>
                </a:solidFill>
              </a:rPr>
              <a:t>1 - Tributária</a:t>
            </a:r>
          </a:p>
          <a:p>
            <a:r>
              <a:rPr lang="pt-BR" dirty="0" smtClean="0">
                <a:solidFill>
                  <a:srgbClr val="002060"/>
                </a:solidFill>
              </a:rPr>
              <a:t>2 - Trab menor</a:t>
            </a:r>
          </a:p>
          <a:p>
            <a:r>
              <a:rPr lang="pt-BR" dirty="0" smtClean="0">
                <a:solidFill>
                  <a:srgbClr val="002060"/>
                </a:solidFill>
              </a:rPr>
              <a:t>3 - PCD</a:t>
            </a:r>
          </a:p>
          <a:p>
            <a:r>
              <a:rPr lang="pt-BR" dirty="0" smtClean="0">
                <a:solidFill>
                  <a:srgbClr val="002060"/>
                </a:solidFill>
              </a:rPr>
              <a:t>4 - Aprendiz</a:t>
            </a:r>
          </a:p>
          <a:p>
            <a:r>
              <a:rPr lang="pt-BR" dirty="0" smtClean="0">
                <a:solidFill>
                  <a:srgbClr val="002060"/>
                </a:solidFill>
              </a:rPr>
              <a:t>5 - B31/B91</a:t>
            </a:r>
          </a:p>
          <a:p>
            <a:r>
              <a:rPr lang="pt-BR" dirty="0" smtClean="0">
                <a:solidFill>
                  <a:srgbClr val="002060"/>
                </a:solidFill>
              </a:rPr>
              <a:t>6 - FGTS</a:t>
            </a:r>
          </a:p>
          <a:p>
            <a:r>
              <a:rPr lang="pt-BR" dirty="0" smtClean="0">
                <a:solidFill>
                  <a:srgbClr val="002060"/>
                </a:solidFill>
              </a:rPr>
              <a:t>7 - Contr sindical</a:t>
            </a:r>
          </a:p>
          <a:p>
            <a:r>
              <a:rPr lang="pt-BR" dirty="0" smtClean="0">
                <a:solidFill>
                  <a:srgbClr val="002060"/>
                </a:solidFill>
              </a:rPr>
              <a:t>8 -outros</a:t>
            </a:r>
            <a:endParaRPr lang="pt-BR" dirty="0">
              <a:solidFill>
                <a:srgbClr val="002060"/>
              </a:solidFill>
            </a:endParaRPr>
          </a:p>
        </p:txBody>
      </p:sp>
      <p:sp>
        <p:nvSpPr>
          <p:cNvPr id="36" name="Rounded Rectangle 35"/>
          <p:cNvSpPr/>
          <p:nvPr/>
        </p:nvSpPr>
        <p:spPr>
          <a:xfrm>
            <a:off x="7439298" y="3307488"/>
            <a:ext cx="2758440" cy="888955"/>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Id vara =</a:t>
            </a:r>
          </a:p>
          <a:p>
            <a:r>
              <a:rPr lang="pt-BR" b="1" dirty="0" smtClean="0">
                <a:solidFill>
                  <a:srgbClr val="002060"/>
                </a:solidFill>
              </a:rPr>
              <a:t>Municipio = </a:t>
            </a:r>
          </a:p>
          <a:p>
            <a:r>
              <a:rPr lang="pt-BR" b="1" dirty="0" smtClean="0">
                <a:solidFill>
                  <a:srgbClr val="002060"/>
                </a:solidFill>
              </a:rPr>
              <a:t>Uf =</a:t>
            </a:r>
          </a:p>
        </p:txBody>
      </p:sp>
      <p:sp>
        <p:nvSpPr>
          <p:cNvPr id="18" name="Rounded Rectangle 17"/>
          <p:cNvSpPr/>
          <p:nvPr/>
        </p:nvSpPr>
        <p:spPr>
          <a:xfrm>
            <a:off x="7439298" y="537455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Ind de suspensão =</a:t>
            </a:r>
          </a:p>
          <a:p>
            <a:pPr algn="ctr"/>
            <a:r>
              <a:rPr lang="pt-BR" b="1" dirty="0" smtClean="0">
                <a:solidFill>
                  <a:srgbClr val="002060"/>
                </a:solidFill>
              </a:rPr>
              <a:t>(Lista) </a:t>
            </a:r>
            <a:endParaRPr lang="pt-BR" b="1" dirty="0">
              <a:solidFill>
                <a:srgbClr val="002060"/>
              </a:solidFill>
            </a:endParaRPr>
          </a:p>
        </p:txBody>
      </p:sp>
      <p:sp>
        <p:nvSpPr>
          <p:cNvPr id="19" name="Rounded Rectangle 18"/>
          <p:cNvSpPr/>
          <p:nvPr/>
        </p:nvSpPr>
        <p:spPr>
          <a:xfrm>
            <a:off x="1097281" y="537455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Obs = </a:t>
            </a:r>
            <a:endParaRPr lang="pt-BR" b="1" dirty="0">
              <a:solidFill>
                <a:srgbClr val="002060"/>
              </a:solidFill>
            </a:endParaRPr>
          </a:p>
        </p:txBody>
      </p:sp>
    </p:spTree>
    <p:extLst>
      <p:ext uri="{BB962C8B-B14F-4D97-AF65-F5344CB8AC3E}">
        <p14:creationId xmlns:p14="http://schemas.microsoft.com/office/powerpoint/2010/main" val="5549117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011" y="222070"/>
            <a:ext cx="11338560" cy="6361610"/>
          </a:xfrm>
        </p:spPr>
        <p:txBody>
          <a:bodyPr>
            <a:noAutofit/>
          </a:bodyPr>
          <a:lstStyle/>
          <a:p>
            <a:r>
              <a:rPr lang="pt-BR" sz="2000" dirty="0"/>
              <a:t>Indicativo de suspensão da exigibilidade: </a:t>
            </a:r>
            <a:endParaRPr lang="pt-BR" sz="2000" dirty="0" smtClean="0"/>
          </a:p>
          <a:p>
            <a:r>
              <a:rPr lang="pt-BR" sz="2000" dirty="0" smtClean="0"/>
              <a:t>01 </a:t>
            </a:r>
            <a:r>
              <a:rPr lang="pt-BR" sz="2000" dirty="0"/>
              <a:t>- Liminar em Mandado de Segurança; </a:t>
            </a:r>
            <a:endParaRPr lang="pt-BR" sz="2000" dirty="0" smtClean="0"/>
          </a:p>
          <a:p>
            <a:r>
              <a:rPr lang="pt-BR" sz="2000" dirty="0" smtClean="0"/>
              <a:t>02 </a:t>
            </a:r>
            <a:r>
              <a:rPr lang="pt-BR" sz="2000" dirty="0"/>
              <a:t>- Depósito Judicial do Montante Integral; </a:t>
            </a:r>
            <a:endParaRPr lang="pt-BR" sz="2000" dirty="0" smtClean="0"/>
          </a:p>
          <a:p>
            <a:r>
              <a:rPr lang="pt-BR" sz="2000" dirty="0" smtClean="0"/>
              <a:t>03 </a:t>
            </a:r>
            <a:r>
              <a:rPr lang="pt-BR" sz="2000" dirty="0"/>
              <a:t>- Depósito Administrativo do Montante Integral; </a:t>
            </a:r>
            <a:endParaRPr lang="pt-BR" sz="2000" dirty="0" smtClean="0"/>
          </a:p>
          <a:p>
            <a:r>
              <a:rPr lang="pt-BR" sz="2000" dirty="0" smtClean="0"/>
              <a:t>04 </a:t>
            </a:r>
            <a:r>
              <a:rPr lang="pt-BR" sz="2000" dirty="0"/>
              <a:t>- Antecipação de Tutela; </a:t>
            </a:r>
            <a:endParaRPr lang="pt-BR" sz="2000" dirty="0" smtClean="0"/>
          </a:p>
          <a:p>
            <a:r>
              <a:rPr lang="pt-BR" sz="2000" dirty="0" smtClean="0"/>
              <a:t>05 </a:t>
            </a:r>
            <a:r>
              <a:rPr lang="pt-BR" sz="2000" dirty="0"/>
              <a:t>- Liminar em Medida Cautelar; </a:t>
            </a:r>
            <a:endParaRPr lang="pt-BR" sz="2000" dirty="0" smtClean="0"/>
          </a:p>
          <a:p>
            <a:r>
              <a:rPr lang="pt-BR" sz="2000" dirty="0" smtClean="0"/>
              <a:t>08 </a:t>
            </a:r>
            <a:r>
              <a:rPr lang="pt-BR" sz="2000" dirty="0"/>
              <a:t>- Sentença em Mandado de Segurança Favorável ao Contribuinte; </a:t>
            </a:r>
            <a:endParaRPr lang="pt-BR" sz="2000" dirty="0" smtClean="0"/>
          </a:p>
          <a:p>
            <a:r>
              <a:rPr lang="pt-BR" sz="2000" dirty="0" smtClean="0"/>
              <a:t>09 </a:t>
            </a:r>
            <a:r>
              <a:rPr lang="pt-BR" sz="2000" dirty="0"/>
              <a:t>- Sentença em Ação Ordinária Favorável ao Contribuinte e Confirmada pelo TRF; </a:t>
            </a:r>
            <a:endParaRPr lang="pt-BR" sz="2000" dirty="0" smtClean="0"/>
          </a:p>
          <a:p>
            <a:r>
              <a:rPr lang="pt-BR" sz="2000" dirty="0" smtClean="0"/>
              <a:t>10 </a:t>
            </a:r>
            <a:r>
              <a:rPr lang="pt-BR" sz="2000" dirty="0"/>
              <a:t>- Acórdão do TRF Favorável ao Contribuinte; </a:t>
            </a:r>
            <a:endParaRPr lang="pt-BR" sz="2000" dirty="0" smtClean="0"/>
          </a:p>
          <a:p>
            <a:r>
              <a:rPr lang="pt-BR" sz="2000" dirty="0" smtClean="0"/>
              <a:t>11 </a:t>
            </a:r>
            <a:r>
              <a:rPr lang="pt-BR" sz="2000" dirty="0"/>
              <a:t>- Acórdão do STJ em Recurso Especial Favorável ao Contribuinte; </a:t>
            </a:r>
            <a:endParaRPr lang="pt-BR" sz="2000" dirty="0" smtClean="0"/>
          </a:p>
          <a:p>
            <a:r>
              <a:rPr lang="pt-BR" sz="2000" dirty="0" smtClean="0"/>
              <a:t>12 </a:t>
            </a:r>
            <a:r>
              <a:rPr lang="pt-BR" sz="2000" dirty="0"/>
              <a:t>- Acórdão do STF em Recurso Extraordinário Favorável ao Contribuinte; </a:t>
            </a:r>
            <a:endParaRPr lang="pt-BR" sz="2000" dirty="0" smtClean="0"/>
          </a:p>
          <a:p>
            <a:r>
              <a:rPr lang="pt-BR" sz="2000" dirty="0" smtClean="0"/>
              <a:t>13 </a:t>
            </a:r>
            <a:r>
              <a:rPr lang="pt-BR" sz="2000" dirty="0"/>
              <a:t>- Sentença 1ª instância não transitada em julgado com efeito suspensivo; </a:t>
            </a:r>
            <a:endParaRPr lang="pt-BR" sz="2000" dirty="0" smtClean="0"/>
          </a:p>
          <a:p>
            <a:r>
              <a:rPr lang="pt-BR" sz="2000" dirty="0" smtClean="0"/>
              <a:t>14 </a:t>
            </a:r>
            <a:r>
              <a:rPr lang="pt-BR" sz="2000" dirty="0"/>
              <a:t>- Contestação Administrativa FAP; </a:t>
            </a:r>
            <a:endParaRPr lang="pt-BR" sz="2000" dirty="0" smtClean="0"/>
          </a:p>
          <a:p>
            <a:r>
              <a:rPr lang="pt-BR" sz="2000" dirty="0" smtClean="0"/>
              <a:t>90 </a:t>
            </a:r>
            <a:r>
              <a:rPr lang="pt-BR" sz="2000" dirty="0"/>
              <a:t>- Decisão Definitiva a favor do contribuinte; </a:t>
            </a:r>
            <a:endParaRPr lang="pt-BR" sz="2000" dirty="0" smtClean="0"/>
          </a:p>
          <a:p>
            <a:r>
              <a:rPr lang="pt-BR" sz="2000" dirty="0" smtClean="0"/>
              <a:t>92 </a:t>
            </a:r>
            <a:r>
              <a:rPr lang="pt-BR" sz="2000" dirty="0"/>
              <a:t>- Sem suspensão da exigibilidade. </a:t>
            </a:r>
            <a:endParaRPr lang="pt-BR" sz="2000" dirty="0" smtClean="0"/>
          </a:p>
          <a:p>
            <a:r>
              <a:rPr lang="pt-BR" sz="2000" dirty="0" smtClean="0"/>
              <a:t>Validação</a:t>
            </a:r>
            <a:r>
              <a:rPr lang="pt-BR" sz="2000" dirty="0"/>
              <a:t>: Se {tpProc} = [1,4], deve ser preenchido com [03, 14, 90, 92]. Se {tpProc} = [2], deve ser preenchido com [01, 02, 04, 05, 08, 09, 10, 11, 12, 13, 90, 92]. </a:t>
            </a:r>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dirty="0"/>
          </a:p>
        </p:txBody>
      </p:sp>
      <p:sp>
        <p:nvSpPr>
          <p:cNvPr id="5" name="Slide Number Placeholder 4"/>
          <p:cNvSpPr>
            <a:spLocks noGrp="1"/>
          </p:cNvSpPr>
          <p:nvPr>
            <p:ph type="sldNum" sz="quarter" idx="12"/>
          </p:nvPr>
        </p:nvSpPr>
        <p:spPr/>
        <p:txBody>
          <a:bodyPr/>
          <a:lstStyle/>
          <a:p>
            <a:fld id="{DF25A8D9-0F96-4EA7-B12F-FB0D539BE725}" type="slidenum">
              <a:rPr lang="pt-BR" smtClean="0"/>
              <a:t>52</a:t>
            </a:fld>
            <a:endParaRPr lang="pt-BR"/>
          </a:p>
        </p:txBody>
      </p:sp>
    </p:spTree>
    <p:extLst>
      <p:ext uri="{BB962C8B-B14F-4D97-AF65-F5344CB8AC3E}">
        <p14:creationId xmlns:p14="http://schemas.microsoft.com/office/powerpoint/2010/main" val="5810412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3"/>
          <p:cNvSpPr>
            <a:spLocks noGrp="1"/>
          </p:cNvSpPr>
          <p:nvPr>
            <p:ph type="title"/>
          </p:nvPr>
        </p:nvSpPr>
        <p:spPr>
          <a:xfrm>
            <a:off x="1981200" y="274638"/>
            <a:ext cx="8229600" cy="850900"/>
          </a:xfrm>
          <a:solidFill>
            <a:srgbClr val="1B1684"/>
          </a:solidFill>
        </p:spPr>
        <p:txBody>
          <a:bodyPr/>
          <a:lstStyle/>
          <a:p>
            <a:pPr algn="ctr" eaLnBrk="1" hangingPunct="1"/>
            <a:r>
              <a:rPr lang="pt-BR" altLang="en-US" sz="3200" dirty="0">
                <a:solidFill>
                  <a:schemeClr val="bg1"/>
                </a:solidFill>
                <a:latin typeface="Cambria" panose="02040503050406030204" pitchFamily="18" charset="0"/>
              </a:rPr>
              <a:t>S-1080 - Tabela de Operadores Portuários</a:t>
            </a:r>
          </a:p>
        </p:txBody>
      </p:sp>
      <p:sp>
        <p:nvSpPr>
          <p:cNvPr id="5" name="Espaço Reservado para Conteúdo 4"/>
          <p:cNvSpPr>
            <a:spLocks noGrp="1"/>
          </p:cNvSpPr>
          <p:nvPr>
            <p:ph idx="1"/>
          </p:nvPr>
        </p:nvSpPr>
        <p:spPr>
          <a:ln>
            <a:solidFill>
              <a:srgbClr val="0070C0"/>
            </a:solidFill>
          </a:ln>
        </p:spPr>
        <p:txBody>
          <a:bodyPr rtlCol="0">
            <a:normAutofit/>
          </a:bodyPr>
          <a:lstStyle/>
          <a:p>
            <a:pPr marL="0" indent="0">
              <a:buNone/>
              <a:defRPr/>
            </a:pPr>
            <a:endParaRPr lang="pt-BR" dirty="0" smtClean="0">
              <a:solidFill>
                <a:schemeClr val="bg2">
                  <a:lumMod val="10000"/>
                </a:schemeClr>
              </a:solidFill>
            </a:endParaRPr>
          </a:p>
          <a:p>
            <a:pPr algn="just">
              <a:defRPr/>
            </a:pPr>
            <a:r>
              <a:rPr lang="pt-BR" dirty="0" smtClean="0">
                <a:solidFill>
                  <a:schemeClr val="tx2">
                    <a:lumMod val="50000"/>
                  </a:schemeClr>
                </a:solidFill>
              </a:rPr>
              <a:t>Evento utilizado pelo OGMO para inclusão, alteração e exclusão de registros na tabela de OPERADORES PORTUÁRIOS. As informações consolidadas desta tabela são utilizadas para apuração da contribuição incidente sobre a remuneração de trabalhadores avulsos para o financiamento dos benefícios decorrentes do grau de incapacidade </a:t>
            </a:r>
            <a:r>
              <a:rPr lang="pt-BR" dirty="0" err="1" smtClean="0">
                <a:solidFill>
                  <a:schemeClr val="tx2">
                    <a:lumMod val="50000"/>
                  </a:schemeClr>
                </a:solidFill>
              </a:rPr>
              <a:t>laborativa</a:t>
            </a:r>
            <a:r>
              <a:rPr lang="pt-BR" dirty="0" smtClean="0">
                <a:solidFill>
                  <a:schemeClr val="tx2">
                    <a:lumMod val="50000"/>
                  </a:schemeClr>
                </a:solidFill>
              </a:rPr>
              <a:t> decorrente dos riscos ambientais do trabalho.</a:t>
            </a:r>
          </a:p>
          <a:p>
            <a:pPr>
              <a:defRPr/>
            </a:pPr>
            <a:r>
              <a:rPr lang="pt-BR" dirty="0" smtClean="0"/>
              <a:t> </a:t>
            </a:r>
          </a:p>
          <a:p>
            <a:pPr>
              <a:defRPr/>
            </a:pPr>
            <a:endParaRPr lang="pt-BR" dirty="0" smtClean="0"/>
          </a:p>
        </p:txBody>
      </p:sp>
      <p:sp>
        <p:nvSpPr>
          <p:cNvPr id="501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678A31B4-93C0-4B73-9865-83A9EDF168A2}" type="slidenum">
              <a:rPr lang="pt-BR" altLang="pt-BR" sz="1200">
                <a:solidFill>
                  <a:srgbClr val="8F989C"/>
                </a:solidFill>
              </a:rPr>
              <a:pPr>
                <a:spcBef>
                  <a:spcPct val="0"/>
                </a:spcBef>
                <a:buFontTx/>
                <a:buNone/>
              </a:pPr>
              <a:t>53</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1681026832"/>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a:solidFill>
            <a:srgbClr val="002060"/>
          </a:solidFill>
        </p:spPr>
        <p:txBody>
          <a:bodyPr>
            <a:normAutofit/>
          </a:bodyPr>
          <a:lstStyle/>
          <a:p>
            <a:pPr algn="ctr"/>
            <a:r>
              <a:rPr lang="pt-BR" sz="3600" dirty="0" smtClean="0">
                <a:solidFill>
                  <a:schemeClr val="bg1"/>
                </a:solidFill>
                <a:latin typeface="Cambria" panose="02040503050406030204" pitchFamily="18" charset="0"/>
              </a:rPr>
              <a:t>Considerações Gerais</a:t>
            </a:r>
            <a:endParaRPr lang="pt-BR" sz="3600" dirty="0">
              <a:solidFill>
                <a:schemeClr val="bg1"/>
              </a:solidFill>
              <a:latin typeface="Cambria" panose="02040503050406030204" pitchFamily="18" charset="0"/>
            </a:endParaRPr>
          </a:p>
        </p:txBody>
      </p:sp>
      <p:sp>
        <p:nvSpPr>
          <p:cNvPr id="3" name="Content Placeholder 2"/>
          <p:cNvSpPr>
            <a:spLocks noGrp="1"/>
          </p:cNvSpPr>
          <p:nvPr>
            <p:ph idx="1"/>
          </p:nvPr>
        </p:nvSpPr>
        <p:spPr>
          <a:xfrm>
            <a:off x="838200" y="1214846"/>
            <a:ext cx="10515600" cy="4962117"/>
          </a:xfrm>
        </p:spPr>
        <p:txBody>
          <a:bodyPr>
            <a:normAutofit fontScale="92500" lnSpcReduction="10000"/>
          </a:bodyPr>
          <a:lstStyle/>
          <a:p>
            <a:pPr>
              <a:buFont typeface="Wingdings" panose="05000000000000000000" pitchFamily="2" charset="2"/>
              <a:buChar char="ü"/>
            </a:pPr>
            <a:r>
              <a:rPr lang="pt-BR" b="1" i="1" dirty="0" smtClean="0">
                <a:solidFill>
                  <a:srgbClr val="002060"/>
                </a:solidFill>
                <a:latin typeface="Cambria" panose="02040503050406030204" pitchFamily="18" charset="0"/>
              </a:rPr>
              <a:t>a</a:t>
            </a:r>
            <a:r>
              <a:rPr lang="pt-BR" b="1" i="1" dirty="0">
                <a:solidFill>
                  <a:srgbClr val="002060"/>
                </a:solidFill>
                <a:latin typeface="Cambria" panose="02040503050406030204" pitchFamily="18" charset="0"/>
              </a:rPr>
              <a:t>) Inclusão</a:t>
            </a:r>
            <a:r>
              <a:rPr lang="pt-BR" i="1" dirty="0">
                <a:solidFill>
                  <a:srgbClr val="002060"/>
                </a:solidFill>
                <a:latin typeface="Cambria" panose="02040503050406030204" pitchFamily="18" charset="0"/>
              </a:rPr>
              <a:t>: utilizada para inserir novo item na tabela ou modificar um atributo de um </a:t>
            </a:r>
            <a:r>
              <a:rPr lang="pt-BR" i="1" dirty="0" smtClean="0">
                <a:solidFill>
                  <a:srgbClr val="002060"/>
                </a:solidFill>
                <a:latin typeface="Cambria" panose="02040503050406030204" pitchFamily="18" charset="0"/>
              </a:rPr>
              <a:t>item já </a:t>
            </a:r>
            <a:r>
              <a:rPr lang="pt-BR" i="1" dirty="0">
                <a:solidFill>
                  <a:srgbClr val="002060"/>
                </a:solidFill>
                <a:latin typeface="Cambria" panose="02040503050406030204" pitchFamily="18" charset="0"/>
              </a:rPr>
              <a:t>existente, com uma nova vigência;</a:t>
            </a:r>
          </a:p>
          <a:p>
            <a:pPr>
              <a:buFont typeface="Wingdings" panose="05000000000000000000" pitchFamily="2" charset="2"/>
              <a:buChar char="ü"/>
            </a:pPr>
            <a:r>
              <a:rPr lang="pt-BR" b="1" i="1" dirty="0">
                <a:solidFill>
                  <a:srgbClr val="002060"/>
                </a:solidFill>
                <a:latin typeface="Cambria" panose="02040503050406030204" pitchFamily="18" charset="0"/>
              </a:rPr>
              <a:t>b) Alteração</a:t>
            </a:r>
            <a:r>
              <a:rPr lang="pt-BR" i="1" dirty="0">
                <a:solidFill>
                  <a:srgbClr val="002060"/>
                </a:solidFill>
                <a:latin typeface="Cambria" panose="02040503050406030204" pitchFamily="18" charset="0"/>
              </a:rPr>
              <a:t>: utilizada para alterar os atributos de um item que estavam incorretos para </a:t>
            </a:r>
            <a:r>
              <a:rPr lang="pt-BR" i="1" dirty="0" smtClean="0">
                <a:solidFill>
                  <a:srgbClr val="002060"/>
                </a:solidFill>
                <a:latin typeface="Cambria" panose="02040503050406030204" pitchFamily="18" charset="0"/>
              </a:rPr>
              <a:t>um determinado </a:t>
            </a:r>
            <a:r>
              <a:rPr lang="pt-BR" i="1" dirty="0">
                <a:solidFill>
                  <a:srgbClr val="002060"/>
                </a:solidFill>
                <a:latin typeface="Cambria" panose="02040503050406030204" pitchFamily="18" charset="0"/>
              </a:rPr>
              <a:t>período que se quer alterar;</a:t>
            </a:r>
          </a:p>
          <a:p>
            <a:pPr>
              <a:buFont typeface="Wingdings" panose="05000000000000000000" pitchFamily="2" charset="2"/>
              <a:buChar char="ü"/>
            </a:pPr>
            <a:r>
              <a:rPr lang="pt-BR" b="1" i="1" dirty="0">
                <a:solidFill>
                  <a:srgbClr val="002060"/>
                </a:solidFill>
                <a:latin typeface="Cambria" panose="02040503050406030204" pitchFamily="18" charset="0"/>
              </a:rPr>
              <a:t>c) Nova validade</a:t>
            </a:r>
            <a:r>
              <a:rPr lang="pt-BR" i="1" dirty="0">
                <a:solidFill>
                  <a:srgbClr val="002060"/>
                </a:solidFill>
                <a:latin typeface="Cambria" panose="02040503050406030204" pitchFamily="18" charset="0"/>
              </a:rPr>
              <a:t>: utilizada para modificar a validade de uma ocorrência da tabela e</a:t>
            </a:r>
            <a:r>
              <a:rPr lang="pt-BR" i="1" dirty="0" smtClean="0">
                <a:solidFill>
                  <a:srgbClr val="002060"/>
                </a:solidFill>
                <a:latin typeface="Cambria" panose="02040503050406030204" pitchFamily="18" charset="0"/>
              </a:rPr>
              <a:t>, inclusive</a:t>
            </a:r>
            <a:r>
              <a:rPr lang="pt-BR" i="1" dirty="0">
                <a:solidFill>
                  <a:srgbClr val="002060"/>
                </a:solidFill>
                <a:latin typeface="Cambria" panose="02040503050406030204" pitchFamily="18" charset="0"/>
              </a:rPr>
              <a:t>, para informar data fim de validade de uma ocorrência;</a:t>
            </a:r>
          </a:p>
          <a:p>
            <a:pPr>
              <a:buFont typeface="Wingdings" panose="05000000000000000000" pitchFamily="2" charset="2"/>
              <a:buChar char="ü"/>
            </a:pPr>
            <a:r>
              <a:rPr lang="pt-BR" b="1" i="1" dirty="0">
                <a:solidFill>
                  <a:srgbClr val="002060"/>
                </a:solidFill>
                <a:latin typeface="Cambria" panose="02040503050406030204" pitchFamily="18" charset="0"/>
              </a:rPr>
              <a:t>d) Exclusão</a:t>
            </a:r>
            <a:r>
              <a:rPr lang="pt-BR" i="1" dirty="0">
                <a:solidFill>
                  <a:srgbClr val="002060"/>
                </a:solidFill>
                <a:latin typeface="Cambria" panose="02040503050406030204" pitchFamily="18" charset="0"/>
              </a:rPr>
              <a:t>: utilizada para excluir uma determinada ocorrência de uma tabela</a:t>
            </a:r>
            <a:r>
              <a:rPr lang="pt-BR" i="1" dirty="0" smtClean="0">
                <a:solidFill>
                  <a:srgbClr val="002060"/>
                </a:solidFill>
                <a:latin typeface="Cambria" panose="02040503050406030204" pitchFamily="18" charset="0"/>
              </a:rPr>
              <a:t>.</a:t>
            </a:r>
          </a:p>
          <a:p>
            <a:pPr algn="just"/>
            <a:r>
              <a:rPr lang="pt-BR" i="1" dirty="0" smtClean="0">
                <a:solidFill>
                  <a:srgbClr val="FF0000"/>
                </a:solidFill>
                <a:latin typeface="Cambria" panose="02040503050406030204" pitchFamily="18" charset="0"/>
              </a:rPr>
              <a:t>OBS : alteração e exclusão pode acarretar a retificação de outros arquivos. </a:t>
            </a:r>
            <a:r>
              <a:rPr lang="pt-BR" i="1" dirty="0">
                <a:solidFill>
                  <a:srgbClr val="FF0000"/>
                </a:solidFill>
                <a:latin typeface="Cambria" panose="02040503050406030204" pitchFamily="18" charset="0"/>
              </a:rPr>
              <a:t>Assim </a:t>
            </a:r>
            <a:r>
              <a:rPr lang="pt-BR" i="1" dirty="0" smtClean="0">
                <a:solidFill>
                  <a:srgbClr val="FF0000"/>
                </a:solidFill>
                <a:latin typeface="Cambria" panose="02040503050406030204" pitchFamily="18" charset="0"/>
              </a:rPr>
              <a:t>sendo é </a:t>
            </a:r>
            <a:r>
              <a:rPr lang="pt-BR" i="1" dirty="0">
                <a:solidFill>
                  <a:srgbClr val="FF0000"/>
                </a:solidFill>
                <a:latin typeface="Cambria" panose="02040503050406030204" pitchFamily="18" charset="0"/>
              </a:rPr>
              <a:t>necessário rigoroso controle para que uma alteração não torne inconsistente um movimento </a:t>
            </a:r>
            <a:r>
              <a:rPr lang="pt-BR" i="1" dirty="0" smtClean="0">
                <a:solidFill>
                  <a:srgbClr val="FF0000"/>
                </a:solidFill>
                <a:latin typeface="Cambria" panose="02040503050406030204" pitchFamily="18" charset="0"/>
              </a:rPr>
              <a:t>de evento </a:t>
            </a:r>
            <a:r>
              <a:rPr lang="pt-BR" i="1" dirty="0">
                <a:solidFill>
                  <a:srgbClr val="FF0000"/>
                </a:solidFill>
                <a:latin typeface="Cambria" panose="02040503050406030204" pitchFamily="18" charset="0"/>
              </a:rPr>
              <a:t>periódico já fechado para determinado período de apuração.</a:t>
            </a:r>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54</a:t>
            </a:fld>
            <a:endParaRPr lang="pt-BR"/>
          </a:p>
        </p:txBody>
      </p:sp>
    </p:spTree>
    <p:extLst>
      <p:ext uri="{BB962C8B-B14F-4D97-AF65-F5344CB8AC3E}">
        <p14:creationId xmlns:p14="http://schemas.microsoft.com/office/powerpoint/2010/main" val="23092551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solidFill>
            <a:srgbClr val="000066"/>
          </a:solidFill>
          <a:ln>
            <a:solidFill>
              <a:srgbClr val="0070C0"/>
            </a:solidFill>
          </a:ln>
        </p:spPr>
        <p:txBody>
          <a:bodyPr rtlCol="0">
            <a:normAutofit fontScale="90000"/>
          </a:bodyPr>
          <a:lstStyle/>
          <a:p>
            <a:pPr>
              <a:defRPr/>
            </a:pPr>
            <a:r>
              <a:rPr lang="pt-BR" b="1" dirty="0" smtClean="0">
                <a:solidFill>
                  <a:schemeClr val="tx2">
                    <a:lumMod val="50000"/>
                  </a:schemeClr>
                </a:solidFill>
              </a:rPr>
              <a:t/>
            </a:r>
            <a:br>
              <a:rPr lang="pt-BR" b="1" dirty="0" smtClean="0">
                <a:solidFill>
                  <a:schemeClr val="tx2">
                    <a:lumMod val="50000"/>
                  </a:schemeClr>
                </a:solidFill>
              </a:rPr>
            </a:br>
            <a:r>
              <a:rPr lang="pt-BR" b="1" dirty="0">
                <a:solidFill>
                  <a:schemeClr val="bg1"/>
                </a:solidFill>
              </a:rPr>
              <a:t>Eventos Não </a:t>
            </a:r>
            <a:r>
              <a:rPr lang="pt-BR" b="1" dirty="0" smtClean="0">
                <a:solidFill>
                  <a:schemeClr val="bg1"/>
                </a:solidFill>
              </a:rPr>
              <a:t>periódicos</a:t>
            </a:r>
            <a:br>
              <a:rPr lang="pt-BR" b="1" dirty="0" smtClean="0">
                <a:solidFill>
                  <a:schemeClr val="bg1"/>
                </a:solidFill>
              </a:rPr>
            </a:br>
            <a:endParaRPr lang="pt-BR" b="1" dirty="0" smtClean="0">
              <a:solidFill>
                <a:schemeClr val="tx2">
                  <a:lumMod val="50000"/>
                </a:schemeClr>
              </a:solidFill>
            </a:endParaRPr>
          </a:p>
        </p:txBody>
      </p:sp>
      <p:sp>
        <p:nvSpPr>
          <p:cNvPr id="7" name="Subtítulo 6"/>
          <p:cNvSpPr>
            <a:spLocks noGrp="1"/>
          </p:cNvSpPr>
          <p:nvPr>
            <p:ph type="subTitle" idx="1"/>
          </p:nvPr>
        </p:nvSpPr>
        <p:spPr>
          <a:solidFill>
            <a:schemeClr val="bg1"/>
          </a:solidFill>
          <a:ln w="38100"/>
        </p:spPr>
        <p:txBody>
          <a:bodyPr rtlCol="0">
            <a:normAutofit/>
          </a:bodyPr>
          <a:lstStyle/>
          <a:p>
            <a:pPr>
              <a:defRPr/>
            </a:pPr>
            <a:r>
              <a:rPr lang="pt-BR" b="1" dirty="0" smtClean="0">
                <a:solidFill>
                  <a:schemeClr val="tx2">
                    <a:lumMod val="50000"/>
                  </a:schemeClr>
                </a:solidFill>
              </a:rPr>
              <a:t>Eventos Trabalhistas – ligados ao contrato de trabalho</a:t>
            </a:r>
          </a:p>
        </p:txBody>
      </p:sp>
      <p:sp>
        <p:nvSpPr>
          <p:cNvPr id="5120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34C25E02-E2F2-4AA5-A0D5-159BEEE3D565}" type="slidenum">
              <a:rPr lang="pt-BR" altLang="pt-BR" sz="1200">
                <a:solidFill>
                  <a:srgbClr val="8F989C"/>
                </a:solidFill>
              </a:rPr>
              <a:pPr>
                <a:spcBef>
                  <a:spcPct val="0"/>
                </a:spcBef>
                <a:buFontTx/>
                <a:buNone/>
              </a:pPr>
              <a:t>55</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2635327928"/>
      </p:ext>
    </p:extLst>
  </p:cSld>
  <p:clrMapOvr>
    <a:masterClrMapping/>
  </p:clrMapOvr>
  <p:transition spd="slow">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838200" y="365126"/>
            <a:ext cx="10515600" cy="901972"/>
          </a:xfrm>
          <a:solidFill>
            <a:srgbClr val="1B1684"/>
          </a:solidFill>
        </p:spPr>
        <p:txBody>
          <a:bodyPr/>
          <a:lstStyle/>
          <a:p>
            <a:pPr algn="ctr"/>
            <a:r>
              <a:rPr lang="pt-BR" altLang="en-US" sz="3600" b="1" dirty="0">
                <a:solidFill>
                  <a:schemeClr val="bg1"/>
                </a:solidFill>
              </a:rPr>
              <a:t>Eventos Não periódicos</a:t>
            </a:r>
            <a:endParaRPr lang="en-US" altLang="en-US" sz="3600" dirty="0">
              <a:solidFill>
                <a:schemeClr val="bg1"/>
              </a:solidFill>
            </a:endParaRPr>
          </a:p>
        </p:txBody>
      </p:sp>
      <p:sp>
        <p:nvSpPr>
          <p:cNvPr id="51203" name="Content Placeholder 2"/>
          <p:cNvSpPr>
            <a:spLocks noGrp="1"/>
          </p:cNvSpPr>
          <p:nvPr>
            <p:ph idx="1"/>
          </p:nvPr>
        </p:nvSpPr>
        <p:spPr>
          <a:xfrm>
            <a:off x="838200" y="1436914"/>
            <a:ext cx="10515600" cy="5185955"/>
          </a:xfrm>
          <a:ln>
            <a:solidFill>
              <a:srgbClr val="0520E9"/>
            </a:solidFill>
            <a:miter lim="800000"/>
            <a:headEnd/>
            <a:tailEnd/>
          </a:ln>
        </p:spPr>
        <p:txBody>
          <a:bodyPr>
            <a:normAutofit fontScale="85000" lnSpcReduction="20000"/>
          </a:bodyPr>
          <a:lstStyle/>
          <a:p>
            <a:pPr algn="just" eaLnBrk="1" hangingPunct="1">
              <a:defRPr/>
            </a:pPr>
            <a:r>
              <a:rPr lang="pt-BR" altLang="en-US" dirty="0" smtClean="0">
                <a:solidFill>
                  <a:srgbClr val="002060"/>
                </a:solidFill>
                <a:latin typeface="Cambria" panose="02040503050406030204" pitchFamily="18" charset="0"/>
              </a:rPr>
              <a:t>é um fato jurídico trabalhista entre empregador e trabalhador que não tem uma data pré-fixada para ocorrer. </a:t>
            </a:r>
          </a:p>
          <a:p>
            <a:pPr algn="just" eaLnBrk="1" hangingPunct="1">
              <a:defRPr/>
            </a:pPr>
            <a:endParaRPr lang="pt-BR" altLang="en-US" dirty="0" smtClean="0">
              <a:solidFill>
                <a:srgbClr val="002060"/>
              </a:solidFill>
              <a:latin typeface="Cambria" panose="02040503050406030204" pitchFamily="18" charset="0"/>
            </a:endParaRPr>
          </a:p>
          <a:p>
            <a:pPr algn="just" eaLnBrk="1" hangingPunct="1">
              <a:defRPr/>
            </a:pPr>
            <a:r>
              <a:rPr lang="pt-BR" altLang="en-US" dirty="0" smtClean="0">
                <a:solidFill>
                  <a:srgbClr val="002060"/>
                </a:solidFill>
                <a:latin typeface="Cambria" panose="02040503050406030204" pitchFamily="18" charset="0"/>
              </a:rPr>
              <a:t>Vai depender dos acontecimentos na relação trabalhista na vida da empresa e do trabalhador como contratação, afastamentos, demissões, entre outras. </a:t>
            </a:r>
          </a:p>
          <a:p>
            <a:pPr algn="just" eaLnBrk="1" hangingPunct="1">
              <a:defRPr/>
            </a:pPr>
            <a:endParaRPr lang="pt-BR" altLang="en-US" dirty="0" smtClean="0">
              <a:solidFill>
                <a:srgbClr val="002060"/>
              </a:solidFill>
              <a:latin typeface="Cambria" panose="02040503050406030204" pitchFamily="18" charset="0"/>
            </a:endParaRPr>
          </a:p>
          <a:p>
            <a:pPr algn="just">
              <a:defRPr/>
            </a:pPr>
            <a:r>
              <a:rPr lang="pt-BR" dirty="0">
                <a:solidFill>
                  <a:srgbClr val="002060"/>
                </a:solidFill>
                <a:latin typeface="Cambria" panose="02040503050406030204" pitchFamily="18" charset="0"/>
              </a:rPr>
              <a:t>Estes fatos influenciam na concessão de direitos e no cumprimento de deveres trabalhistas, previdenciários e fiscais como, por exemplo, a admissão de um empregado, alteração de salário,  exposição do trabalhador a agentes nocivos, desligamento, etc. </a:t>
            </a:r>
            <a:endParaRPr lang="pt-BR" dirty="0" smtClean="0">
              <a:solidFill>
                <a:srgbClr val="002060"/>
              </a:solidFill>
              <a:latin typeface="Cambria" panose="02040503050406030204" pitchFamily="18" charset="0"/>
            </a:endParaRPr>
          </a:p>
          <a:p>
            <a:pPr algn="just">
              <a:defRPr/>
            </a:pPr>
            <a:endParaRPr lang="pt-BR" dirty="0">
              <a:solidFill>
                <a:srgbClr val="002060"/>
              </a:solidFill>
              <a:latin typeface="Cambria" panose="02040503050406030204" pitchFamily="18" charset="0"/>
            </a:endParaRPr>
          </a:p>
          <a:p>
            <a:pPr algn="just">
              <a:defRPr/>
            </a:pPr>
            <a:r>
              <a:rPr lang="pt-BR" dirty="0">
                <a:solidFill>
                  <a:srgbClr val="002060"/>
                </a:solidFill>
                <a:latin typeface="Cambria" panose="02040503050406030204" pitchFamily="18" charset="0"/>
              </a:rPr>
              <a:t>Após confirmada a sua ocorrência, estes fatos/eventos passam a ter prazo específico de transmissão ao eSocial.</a:t>
            </a:r>
            <a:endParaRPr lang="en-US" dirty="0">
              <a:solidFill>
                <a:srgbClr val="002060"/>
              </a:solidFill>
              <a:latin typeface="Cambria" panose="02040503050406030204" pitchFamily="18" charset="0"/>
            </a:endParaRPr>
          </a:p>
          <a:p>
            <a:pPr marL="0" indent="0" eaLnBrk="1" hangingPunct="1">
              <a:buNone/>
              <a:defRPr/>
            </a:pPr>
            <a:r>
              <a:rPr lang="pt-BR" altLang="en-US" dirty="0" smtClean="0">
                <a:solidFill>
                  <a:srgbClr val="002060"/>
                </a:solidFill>
                <a:latin typeface="Cambria" panose="02040503050406030204" pitchFamily="18" charset="0"/>
              </a:rPr>
              <a:t/>
            </a:r>
            <a:br>
              <a:rPr lang="pt-BR" altLang="en-US" dirty="0" smtClean="0">
                <a:solidFill>
                  <a:srgbClr val="002060"/>
                </a:solidFill>
                <a:latin typeface="Cambria" panose="02040503050406030204" pitchFamily="18" charset="0"/>
              </a:rPr>
            </a:br>
            <a:endParaRPr lang="pt-BR" altLang="en-US" dirty="0" smtClean="0">
              <a:solidFill>
                <a:srgbClr val="002060"/>
              </a:solidFill>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dirty="0"/>
          </a:p>
        </p:txBody>
      </p:sp>
      <p:sp>
        <p:nvSpPr>
          <p:cNvPr id="532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63A4106F-C5DE-4ECB-819C-F5F281E0749A}" type="slidenum">
              <a:rPr lang="pt-BR" altLang="pt-BR" sz="1200">
                <a:solidFill>
                  <a:srgbClr val="8F989C"/>
                </a:solidFill>
              </a:rPr>
              <a:pPr>
                <a:spcBef>
                  <a:spcPct val="0"/>
                </a:spcBef>
                <a:buFontTx/>
                <a:buNone/>
              </a:pPr>
              <a:t>56</a:t>
            </a:fld>
            <a:endParaRPr lang="pt-BR" altLang="pt-BR" sz="1200">
              <a:solidFill>
                <a:srgbClr val="8F989C"/>
              </a:solidFill>
            </a:endParaRPr>
          </a:p>
        </p:txBody>
      </p:sp>
    </p:spTree>
    <p:extLst>
      <p:ext uri="{BB962C8B-B14F-4D97-AF65-F5344CB8AC3E}">
        <p14:creationId xmlns:p14="http://schemas.microsoft.com/office/powerpoint/2010/main" val="549647375"/>
      </p:ext>
    </p:extLst>
  </p:cSld>
  <p:clrMapOvr>
    <a:masterClrMapping/>
  </p:clrMapOvr>
  <p:transition spd="slow">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538" cy="5991225"/>
          </a:xfrm>
          <a:solidFill>
            <a:srgbClr val="002060"/>
          </a:solidFill>
        </p:spPr>
        <p:txBody>
          <a:bodyPr>
            <a:normAutofit fontScale="90000"/>
          </a:bodyPr>
          <a:lstStyle/>
          <a:p>
            <a:pPr algn="ctr"/>
            <a:r>
              <a:rPr lang="pt-BR" dirty="0" smtClean="0">
                <a:solidFill>
                  <a:schemeClr val="bg1"/>
                </a:solidFill>
              </a:rPr>
              <a:t>F</a:t>
            </a:r>
            <a:br>
              <a:rPr lang="pt-BR" dirty="0" smtClean="0">
                <a:solidFill>
                  <a:schemeClr val="bg1"/>
                </a:solidFill>
              </a:rPr>
            </a:br>
            <a:r>
              <a:rPr lang="pt-BR" dirty="0" smtClean="0">
                <a:solidFill>
                  <a:schemeClr val="bg1"/>
                </a:solidFill>
              </a:rPr>
              <a:t>A</a:t>
            </a:r>
            <a:br>
              <a:rPr lang="pt-BR" dirty="0" smtClean="0">
                <a:solidFill>
                  <a:schemeClr val="bg1"/>
                </a:solidFill>
              </a:rPr>
            </a:br>
            <a:r>
              <a:rPr lang="pt-BR" dirty="0" smtClean="0">
                <a:solidFill>
                  <a:schemeClr val="bg1"/>
                </a:solidFill>
              </a:rPr>
              <a:t>S</a:t>
            </a:r>
            <a:br>
              <a:rPr lang="pt-BR" dirty="0" smtClean="0">
                <a:solidFill>
                  <a:schemeClr val="bg1"/>
                </a:solidFill>
              </a:rPr>
            </a:br>
            <a:r>
              <a:rPr lang="pt-BR" dirty="0" smtClean="0">
                <a:solidFill>
                  <a:schemeClr val="bg1"/>
                </a:solidFill>
              </a:rPr>
              <a:t>E</a:t>
            </a:r>
            <a:br>
              <a:rPr lang="pt-BR" dirty="0" smtClean="0">
                <a:solidFill>
                  <a:schemeClr val="bg1"/>
                </a:solidFill>
              </a:rPr>
            </a:br>
            <a:r>
              <a:rPr lang="pt-BR" dirty="0" smtClean="0">
                <a:solidFill>
                  <a:schemeClr val="bg1"/>
                </a:solidFill>
              </a:rPr>
              <a:t>A</a:t>
            </a:r>
            <a:br>
              <a:rPr lang="pt-BR" dirty="0" smtClean="0">
                <a:solidFill>
                  <a:schemeClr val="bg1"/>
                </a:solidFill>
              </a:rPr>
            </a:br>
            <a:r>
              <a:rPr lang="pt-BR" dirty="0" smtClean="0">
                <a:solidFill>
                  <a:schemeClr val="bg1"/>
                </a:solidFill>
              </a:rPr>
              <a:t>M</a:t>
            </a:r>
            <a:br>
              <a:rPr lang="pt-BR" dirty="0" smtClean="0">
                <a:solidFill>
                  <a:schemeClr val="bg1"/>
                </a:solidFill>
              </a:rPr>
            </a:br>
            <a:r>
              <a:rPr lang="pt-BR" dirty="0" smtClean="0">
                <a:solidFill>
                  <a:schemeClr val="bg1"/>
                </a:solidFill>
              </a:rPr>
              <a:t>E</a:t>
            </a:r>
            <a:br>
              <a:rPr lang="pt-BR" dirty="0" smtClean="0">
                <a:solidFill>
                  <a:schemeClr val="bg1"/>
                </a:solidFill>
              </a:rPr>
            </a:br>
            <a:r>
              <a:rPr lang="pt-BR" dirty="0" smtClean="0">
                <a:solidFill>
                  <a:schemeClr val="bg1"/>
                </a:solidFill>
              </a:rPr>
              <a:t>N</a:t>
            </a:r>
            <a:br>
              <a:rPr lang="pt-BR" dirty="0" smtClean="0">
                <a:solidFill>
                  <a:schemeClr val="bg1"/>
                </a:solidFill>
              </a:rPr>
            </a:br>
            <a:r>
              <a:rPr lang="pt-BR" dirty="0" smtClean="0">
                <a:solidFill>
                  <a:schemeClr val="bg1"/>
                </a:solidFill>
              </a:rPr>
              <a:t>T</a:t>
            </a:r>
            <a:br>
              <a:rPr lang="pt-BR" dirty="0" smtClean="0">
                <a:solidFill>
                  <a:schemeClr val="bg1"/>
                </a:solidFill>
              </a:rPr>
            </a:br>
            <a:r>
              <a:rPr lang="pt-BR" dirty="0">
                <a:solidFill>
                  <a:schemeClr val="bg1"/>
                </a:solidFill>
              </a:rPr>
              <a:t>O</a:t>
            </a:r>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57</a:t>
            </a:fld>
            <a:endParaRPr lang="pt-BR"/>
          </a:p>
        </p:txBody>
      </p:sp>
      <p:pic>
        <p:nvPicPr>
          <p:cNvPr id="6" name="Content Placeholder 5" descr="esocial-faseamento.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6166" y="365126"/>
            <a:ext cx="8137634" cy="5814957"/>
          </a:xfrm>
          <a:prstGeom prst="rect">
            <a:avLst/>
          </a:prstGeom>
          <a:noFill/>
          <a:ln>
            <a:noFill/>
          </a:ln>
        </p:spPr>
      </p:pic>
    </p:spTree>
    <p:extLst>
      <p:ext uri="{BB962C8B-B14F-4D97-AF65-F5344CB8AC3E}">
        <p14:creationId xmlns:p14="http://schemas.microsoft.com/office/powerpoint/2010/main" val="36382474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0"/>
            <a:ext cx="10515600" cy="565041"/>
          </a:xfr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r>
              <a:rPr lang="pt-BR" sz="3200" dirty="0" smtClean="0">
                <a:solidFill>
                  <a:schemeClr val="bg1"/>
                </a:solidFill>
                <a:latin typeface="Cambria" panose="02040503050406030204" pitchFamily="18" charset="0"/>
              </a:rPr>
              <a:t>Eventos Trabalhista</a:t>
            </a:r>
            <a:endParaRPr lang="pt-BR" sz="3200" dirty="0">
              <a:solidFill>
                <a:schemeClr val="bg1"/>
              </a:solidFill>
              <a:latin typeface="Cambria" panose="020405030504060302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1885473"/>
              </p:ext>
            </p:extLst>
          </p:nvPr>
        </p:nvGraphicFramePr>
        <p:xfrm>
          <a:off x="551793" y="849087"/>
          <a:ext cx="11430000" cy="5630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pt-BR" smtClean="0">
                <a:solidFill>
                  <a:srgbClr val="002060"/>
                </a:solidFill>
              </a:rPr>
              <a:t>www.consortecursos.com.br -  contato@consortecursos.com.br</a:t>
            </a:r>
            <a:endParaRPr lang="pt-BR" dirty="0">
              <a:solidFill>
                <a:srgbClr val="002060"/>
              </a:solidFill>
            </a:endParaRPr>
          </a:p>
        </p:txBody>
      </p:sp>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2889000" y="1414800"/>
              <a:ext cx="360" cy="360"/>
            </p14:xfrm>
          </p:contentPart>
        </mc:Choice>
        <mc:Fallback xmlns="">
          <p:pic>
            <p:nvPicPr>
              <p:cNvPr id="6" name="Ink 5"/>
              <p:cNvPicPr/>
              <p:nvPr/>
            </p:nvPicPr>
            <p:blipFill>
              <a:blip r:embed="rId8"/>
              <a:stretch>
                <a:fillRect/>
              </a:stretch>
            </p:blipFill>
            <p:spPr>
              <a:xfrm>
                <a:off x="2879640" y="1405440"/>
                <a:ext cx="19080" cy="19080"/>
              </a:xfrm>
              <a:prstGeom prst="rect">
                <a:avLst/>
              </a:prstGeom>
            </p:spPr>
          </p:pic>
        </mc:Fallback>
      </mc:AlternateContent>
      <p:sp>
        <p:nvSpPr>
          <p:cNvPr id="3" name="Slide Number Placeholder 2"/>
          <p:cNvSpPr>
            <a:spLocks noGrp="1"/>
          </p:cNvSpPr>
          <p:nvPr>
            <p:ph type="sldNum" sz="quarter" idx="12"/>
          </p:nvPr>
        </p:nvSpPr>
        <p:spPr/>
        <p:txBody>
          <a:bodyPr/>
          <a:lstStyle/>
          <a:p>
            <a:fld id="{DF25A8D9-0F96-4EA7-B12F-FB0D539BE725}" type="slidenum">
              <a:rPr lang="pt-BR" smtClean="0"/>
              <a:t>58</a:t>
            </a:fld>
            <a:endParaRPr lang="pt-BR"/>
          </a:p>
        </p:txBody>
      </p:sp>
      <p:cxnSp>
        <p:nvCxnSpPr>
          <p:cNvPr id="9" name="Straight Arrow Connector 8"/>
          <p:cNvCxnSpPr/>
          <p:nvPr/>
        </p:nvCxnSpPr>
        <p:spPr>
          <a:xfrm flipH="1" flipV="1">
            <a:off x="2560320" y="5368834"/>
            <a:ext cx="1998617" cy="45720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781760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759" y="260648"/>
            <a:ext cx="10329041" cy="667964"/>
          </a:xfrm>
          <a:solidFill>
            <a:srgbClr val="00206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a:normAutofit/>
          </a:bodyPr>
          <a:lstStyle/>
          <a:p>
            <a:pPr algn="ctr">
              <a:defRPr/>
            </a:pPr>
            <a:r>
              <a:rPr lang="pt-BR" sz="2400" dirty="0">
                <a:solidFill>
                  <a:schemeClr val="bg1"/>
                </a:solidFill>
                <a:latin typeface="Cambria" panose="02040503050406030204" pitchFamily="18" charset="0"/>
              </a:rPr>
              <a:t>Eventos </a:t>
            </a:r>
            <a:r>
              <a:rPr lang="pt-BR" sz="2400" dirty="0" smtClean="0">
                <a:solidFill>
                  <a:schemeClr val="bg1"/>
                </a:solidFill>
                <a:latin typeface="Cambria" panose="02040503050406030204" pitchFamily="18" charset="0"/>
              </a:rPr>
              <a:t>Trabalhista – EMPREGADOS </a:t>
            </a:r>
            <a:endParaRPr lang="pt-BR" sz="2400" dirty="0">
              <a:solidFill>
                <a:schemeClr val="bg1"/>
              </a:solidFill>
              <a:latin typeface="Cambria" panose="020405030504060302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6349452"/>
              </p:ext>
            </p:extLst>
          </p:nvPr>
        </p:nvGraphicFramePr>
        <p:xfrm>
          <a:off x="1024759" y="1387365"/>
          <a:ext cx="10329041" cy="4968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3690750" y="1918350"/>
              <a:ext cx="270" cy="270"/>
            </p14:xfrm>
          </p:contentPart>
        </mc:Choice>
        <mc:Fallback xmlns="">
          <p:pic>
            <p:nvPicPr>
              <p:cNvPr id="6" name="Ink 5"/>
              <p:cNvPicPr/>
              <p:nvPr/>
            </p:nvPicPr>
            <p:blipFill>
              <a:blip r:embed="rId8"/>
              <a:stretch>
                <a:fillRect/>
              </a:stretch>
            </p:blipFill>
            <p:spPr>
              <a:xfrm>
                <a:off x="3683730" y="1911330"/>
                <a:ext cx="14310" cy="14310"/>
              </a:xfrm>
              <a:prstGeom prst="rect">
                <a:avLst/>
              </a:prstGeom>
            </p:spPr>
          </p:pic>
        </mc:Fallback>
      </mc:AlternateContent>
      <p:cxnSp>
        <p:nvCxnSpPr>
          <p:cNvPr id="7" name="Straight Connector 6"/>
          <p:cNvCxnSpPr/>
          <p:nvPr/>
        </p:nvCxnSpPr>
        <p:spPr>
          <a:xfrm>
            <a:off x="6678613" y="1917700"/>
            <a:ext cx="260350" cy="0"/>
          </a:xfrm>
          <a:prstGeom prst="line">
            <a:avLst/>
          </a:prstGeom>
          <a:ln/>
        </p:spPr>
        <p:style>
          <a:lnRef idx="1">
            <a:schemeClr val="dk1"/>
          </a:lnRef>
          <a:fillRef idx="0">
            <a:schemeClr val="dk1"/>
          </a:fillRef>
          <a:effectRef idx="0">
            <a:schemeClr val="dk1"/>
          </a:effectRef>
          <a:fontRef idx="minor">
            <a:schemeClr val="tx1"/>
          </a:fontRef>
        </p:style>
      </p:cxnSp>
      <p:sp>
        <p:nvSpPr>
          <p:cNvPr id="2253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F9A36EF1-4CF1-40B8-8AAD-2DA5EEF86BAB}" type="slidenum">
              <a:rPr lang="pt-BR" altLang="pt-BR" sz="1200">
                <a:solidFill>
                  <a:srgbClr val="8F989C"/>
                </a:solidFill>
              </a:rPr>
              <a:pPr>
                <a:spcBef>
                  <a:spcPct val="0"/>
                </a:spcBef>
                <a:buFontTx/>
                <a:buNone/>
              </a:pPr>
              <a:t>59</a:t>
            </a:fld>
            <a:endParaRPr lang="pt-BR" altLang="pt-BR" sz="1200">
              <a:solidFill>
                <a:srgbClr val="8F989C"/>
              </a:solidFill>
            </a:endParaRPr>
          </a:p>
        </p:txBody>
      </p:sp>
      <p:sp>
        <p:nvSpPr>
          <p:cNvPr id="3" name="Footer Placeholder 2"/>
          <p:cNvSpPr>
            <a:spLocks noGrp="1"/>
          </p:cNvSpPr>
          <p:nvPr>
            <p:ph type="ftr" sz="quarter" idx="11"/>
          </p:nvPr>
        </p:nvSpPr>
        <p:spPr/>
        <p:txBody>
          <a:bodyPr/>
          <a:lstStyle/>
          <a:p>
            <a:r>
              <a:rPr lang="pt-BR" smtClean="0"/>
              <a:t>www.consortecursos.com.br -  contato@consortecursos.com.br</a:t>
            </a:r>
            <a:endParaRPr lang="pt-BR"/>
          </a:p>
        </p:txBody>
      </p:sp>
    </p:spTree>
    <p:extLst>
      <p:ext uri="{BB962C8B-B14F-4D97-AF65-F5344CB8AC3E}">
        <p14:creationId xmlns:p14="http://schemas.microsoft.com/office/powerpoint/2010/main" val="285334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63229"/>
          </a:xfrm>
          <a:solidFill>
            <a:srgbClr val="002060"/>
          </a:solidFill>
        </p:spPr>
        <p:txBody>
          <a:bodyPr>
            <a:normAutofit fontScale="90000"/>
          </a:bodyPr>
          <a:lstStyle/>
          <a:p>
            <a:pPr algn="ctr"/>
            <a:r>
              <a:rPr lang="pt-BR" b="1" dirty="0">
                <a:solidFill>
                  <a:schemeClr val="bg1"/>
                </a:solidFill>
              </a:rPr>
              <a:t>Demais empresas privadas, incluindo Simples, MEIs e pessoas físicas (que possuam empregados)</a:t>
            </a:r>
            <a:endParaRPr lang="pt-BR" dirty="0">
              <a:solidFill>
                <a:schemeClr val="bg1"/>
              </a:solidFill>
            </a:endParaRPr>
          </a:p>
        </p:txBody>
      </p:sp>
      <p:sp>
        <p:nvSpPr>
          <p:cNvPr id="3" name="Content Placeholder 2"/>
          <p:cNvSpPr>
            <a:spLocks noGrp="1"/>
          </p:cNvSpPr>
          <p:nvPr>
            <p:ph idx="1"/>
          </p:nvPr>
        </p:nvSpPr>
        <p:spPr>
          <a:xfrm>
            <a:off x="838200" y="1619794"/>
            <a:ext cx="10515600" cy="4557169"/>
          </a:xfrm>
        </p:spPr>
        <p:txBody>
          <a:bodyPr>
            <a:normAutofit lnSpcReduction="10000"/>
          </a:bodyPr>
          <a:lstStyle/>
          <a:p>
            <a:r>
              <a:rPr lang="pt-BR" b="1" dirty="0"/>
              <a:t>Fase 1</a:t>
            </a:r>
            <a:r>
              <a:rPr lang="pt-BR" dirty="0"/>
              <a:t>: Julho/18 - Apenas informações relativas às empresas, ou seja, cadastros do empregador e tabelas</a:t>
            </a:r>
          </a:p>
          <a:p>
            <a:r>
              <a:rPr lang="pt-BR" b="1" dirty="0"/>
              <a:t>Fase 2:</a:t>
            </a:r>
            <a:r>
              <a:rPr lang="pt-BR" dirty="0"/>
              <a:t> Set/18: Nesta fase, empresas passam a ser obrigadas a enviar informações relativas aos trabalhadores e seus vínculos com as empresas (eventos não periódicos), como admissões, afastamentos e desligamentos</a:t>
            </a:r>
          </a:p>
          <a:p>
            <a:r>
              <a:rPr lang="pt-BR" b="1" dirty="0"/>
              <a:t>Fase 3</a:t>
            </a:r>
            <a:r>
              <a:rPr lang="pt-BR" dirty="0"/>
              <a:t>: Nov/18: Torna-se obrigatório o envio das folhas de pagamento</a:t>
            </a:r>
          </a:p>
          <a:p>
            <a:r>
              <a:rPr lang="pt-BR" b="1" dirty="0"/>
              <a:t>Fase 4</a:t>
            </a:r>
            <a:r>
              <a:rPr lang="pt-BR" dirty="0"/>
              <a:t>: Janeiro/19: Substituição da GFIP (Guia de informações à Previdência Social) e compensação cruzada</a:t>
            </a:r>
          </a:p>
          <a:p>
            <a:r>
              <a:rPr lang="pt-BR" b="1" dirty="0"/>
              <a:t>Fase 5</a:t>
            </a:r>
            <a:r>
              <a:rPr lang="pt-BR" dirty="0"/>
              <a:t>: Janeiro/19: Na última fase, deverão ser enviados os dados de segurança e saúde do trabalhador</a:t>
            </a:r>
          </a:p>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6</a:t>
            </a:fld>
            <a:endParaRPr lang="pt-BR"/>
          </a:p>
        </p:txBody>
      </p:sp>
    </p:spTree>
    <p:extLst>
      <p:ext uri="{BB962C8B-B14F-4D97-AF65-F5344CB8AC3E}">
        <p14:creationId xmlns:p14="http://schemas.microsoft.com/office/powerpoint/2010/main" val="28260446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ítulo 3"/>
          <p:cNvSpPr>
            <a:spLocks noGrp="1"/>
          </p:cNvSpPr>
          <p:nvPr>
            <p:ph type="title"/>
          </p:nvPr>
        </p:nvSpPr>
        <p:spPr>
          <a:xfrm>
            <a:off x="496389" y="274638"/>
            <a:ext cx="11207931" cy="822642"/>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r>
              <a:rPr lang="pt-BR" altLang="en-US" sz="3200" dirty="0">
                <a:solidFill>
                  <a:schemeClr val="bg1"/>
                </a:solidFill>
                <a:latin typeface="+mn-lt"/>
              </a:rPr>
              <a:t>S-2190 – Admissão trabalhador – registro Preliminar</a:t>
            </a:r>
          </a:p>
        </p:txBody>
      </p:sp>
      <p:sp>
        <p:nvSpPr>
          <p:cNvPr id="48131" name="Espaço Reservado para Conteúdo 4"/>
          <p:cNvSpPr>
            <a:spLocks noGrp="1"/>
          </p:cNvSpPr>
          <p:nvPr>
            <p:ph idx="1"/>
          </p:nvPr>
        </p:nvSpPr>
        <p:spPr>
          <a:xfrm>
            <a:off x="496389" y="1628776"/>
            <a:ext cx="11207931" cy="4824413"/>
          </a:xfrm>
          <a:ln>
            <a:solidFill>
              <a:srgbClr val="0070C0"/>
            </a:solidFill>
            <a:miter lim="800000"/>
            <a:headEnd/>
            <a:tailEnd/>
          </a:ln>
        </p:spPr>
        <p:txBody>
          <a:bodyPr>
            <a:normAutofit lnSpcReduction="10000"/>
          </a:bodyPr>
          <a:lstStyle/>
          <a:p>
            <a:pPr algn="just" eaLnBrk="1" hangingPunct="1">
              <a:buFont typeface="Arial" charset="0"/>
              <a:buChar char="•"/>
              <a:defRPr/>
            </a:pPr>
            <a:r>
              <a:rPr lang="pt-BR" sz="2600" b="1" dirty="0">
                <a:solidFill>
                  <a:srgbClr val="002060"/>
                </a:solidFill>
                <a:latin typeface="Cambria" panose="02040503050406030204" pitchFamily="18" charset="0"/>
              </a:rPr>
              <a:t>Conceito do evento:</a:t>
            </a:r>
            <a:r>
              <a:rPr lang="pt-BR" sz="2600" dirty="0">
                <a:solidFill>
                  <a:srgbClr val="002060"/>
                </a:solidFill>
                <a:latin typeface="Cambria" panose="02040503050406030204" pitchFamily="18" charset="0"/>
              </a:rPr>
              <a:t> Este evento é opcional, a ser utilizado quando não for possível enviar todas as informações do evento S-2200 - Admissão até o final do dia imediatamente anterior ao do início da respectiva prestação do serviço. Para tanto, deve ser informado: </a:t>
            </a:r>
          </a:p>
          <a:p>
            <a:pPr algn="ctr" eaLnBrk="1" hangingPunct="1">
              <a:buFont typeface="Arial" charset="0"/>
              <a:buChar char="•"/>
              <a:defRPr/>
            </a:pPr>
            <a:r>
              <a:rPr lang="pt-BR" sz="2600" b="1" dirty="0">
                <a:solidFill>
                  <a:srgbClr val="1B1684"/>
                </a:solidFill>
                <a:latin typeface="Cambria" panose="02040503050406030204" pitchFamily="18" charset="0"/>
              </a:rPr>
              <a:t>(1) CNPJ/CPF do empregador, (2) CPF do trabalhador, (3) data de nascimento (4) data de admissão do empregado. </a:t>
            </a:r>
          </a:p>
          <a:p>
            <a:pPr algn="just" eaLnBrk="1" hangingPunct="1">
              <a:buFont typeface="Arial" charset="0"/>
              <a:buChar char="•"/>
              <a:defRPr/>
            </a:pPr>
            <a:r>
              <a:rPr lang="pt-BR" sz="2600" dirty="0">
                <a:solidFill>
                  <a:srgbClr val="002060"/>
                </a:solidFill>
                <a:latin typeface="Cambria" panose="02040503050406030204" pitchFamily="18" charset="0"/>
              </a:rPr>
              <a:t>É imprescindível o envio posterior do evento S-2200 - Admissão para complementar as informações da admissão e regularizar o registro do empregado</a:t>
            </a:r>
            <a:r>
              <a:rPr lang="pt-BR" sz="2600" dirty="0" smtClean="0">
                <a:solidFill>
                  <a:srgbClr val="002060"/>
                </a:solidFill>
                <a:latin typeface="Cambria" panose="02040503050406030204" pitchFamily="18" charset="0"/>
              </a:rPr>
              <a:t>.</a:t>
            </a:r>
          </a:p>
          <a:p>
            <a:pPr algn="just">
              <a:buFont typeface="Arial" charset="0"/>
              <a:buChar char="•"/>
              <a:defRPr/>
            </a:pPr>
            <a:r>
              <a:rPr lang="pt-BR" sz="2400" b="1" i="1" dirty="0" smtClean="0">
                <a:solidFill>
                  <a:srgbClr val="002060"/>
                </a:solidFill>
                <a:latin typeface="Cambria" panose="02040503050406030204" pitchFamily="18" charset="0"/>
              </a:rPr>
              <a:t>Prazo de envio - </a:t>
            </a:r>
            <a:r>
              <a:rPr lang="pt-BR" sz="2400" b="1" dirty="0" smtClean="0">
                <a:solidFill>
                  <a:srgbClr val="002060"/>
                </a:solidFill>
                <a:latin typeface="Cambria" panose="02040503050406030204" pitchFamily="18" charset="0"/>
                <a:cs typeface="Arial" charset="0"/>
              </a:rPr>
              <a:t>até o dia anterior </a:t>
            </a:r>
            <a:r>
              <a:rPr lang="pt-BR" sz="2400" b="1" dirty="0">
                <a:solidFill>
                  <a:srgbClr val="002060"/>
                </a:solidFill>
                <a:latin typeface="Cambria" panose="02040503050406030204" pitchFamily="18" charset="0"/>
                <a:cs typeface="Arial" charset="0"/>
              </a:rPr>
              <a:t>ao do início da prestação do serviço pelo trabalhador admitido.</a:t>
            </a:r>
          </a:p>
          <a:p>
            <a:pPr algn="just" eaLnBrk="1" hangingPunct="1">
              <a:buFont typeface="Arial" charset="0"/>
              <a:buChar char="•"/>
              <a:defRPr/>
            </a:pPr>
            <a:r>
              <a:rPr lang="pt-BR" sz="2400" b="1" i="1" dirty="0" smtClean="0">
                <a:solidFill>
                  <a:srgbClr val="002060"/>
                </a:solidFill>
                <a:latin typeface="Cambria" panose="02040503050406030204" pitchFamily="18" charset="0"/>
              </a:rPr>
              <a:t>Retificação</a:t>
            </a:r>
          </a:p>
          <a:p>
            <a:pPr algn="just" eaLnBrk="1" hangingPunct="1">
              <a:buFont typeface="Arial" charset="0"/>
              <a:buChar char="•"/>
              <a:defRPr/>
            </a:pPr>
            <a:r>
              <a:rPr lang="pt-BR" sz="2400" b="1" i="1" dirty="0" smtClean="0">
                <a:solidFill>
                  <a:srgbClr val="002060"/>
                </a:solidFill>
                <a:latin typeface="Cambria" panose="02040503050406030204" pitchFamily="18" charset="0"/>
              </a:rPr>
              <a:t>Exclusão </a:t>
            </a:r>
            <a:endParaRPr lang="en-US" sz="2400" b="1" i="1" dirty="0">
              <a:solidFill>
                <a:srgbClr val="002060"/>
              </a:solidFill>
              <a:latin typeface="Cambria" panose="02040503050406030204" pitchFamily="18" charset="0"/>
            </a:endParaRPr>
          </a:p>
          <a:p>
            <a:pPr marL="0" indent="0">
              <a:buNone/>
              <a:defRPr/>
            </a:pPr>
            <a:endParaRPr lang="pt-BR" altLang="en-US" dirty="0" smtClean="0">
              <a:solidFill>
                <a:srgbClr val="0520E9"/>
              </a:solidFill>
              <a:latin typeface="Cambria" panose="02040503050406030204" pitchFamily="18" charset="0"/>
            </a:endParaRPr>
          </a:p>
          <a:p>
            <a:pPr eaLnBrk="1" hangingPunct="1">
              <a:buFont typeface="Arial" charset="0"/>
              <a:buChar char="•"/>
              <a:defRPr/>
            </a:pPr>
            <a:endParaRPr lang="pt-BR" altLang="en-US" dirty="0" smtClean="0">
              <a:latin typeface="Cambria" panose="02040503050406030204" pitchFamily="18" charset="0"/>
            </a:endParaRPr>
          </a:p>
        </p:txBody>
      </p:sp>
      <p:sp>
        <p:nvSpPr>
          <p:cNvPr id="5530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F767DDBC-20EB-4CD1-8437-EE0383E68595}" type="slidenum">
              <a:rPr lang="pt-BR" altLang="pt-BR" sz="1200">
                <a:solidFill>
                  <a:srgbClr val="8F989C"/>
                </a:solidFill>
              </a:rPr>
              <a:pPr>
                <a:spcBef>
                  <a:spcPct val="0"/>
                </a:spcBef>
                <a:buFontTx/>
                <a:buNone/>
              </a:pPr>
              <a:t>60</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578790803"/>
      </p:ext>
    </p:extLst>
  </p:cSld>
  <p:clrMapOvr>
    <a:masterClrMapping/>
  </p:clrMapOvr>
  <p:transition spd="slow">
    <p:cov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1145"/>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pt-BR" dirty="0" smtClean="0">
                <a:solidFill>
                  <a:schemeClr val="bg1"/>
                </a:solidFill>
                <a:latin typeface="+mn-lt"/>
              </a:rPr>
              <a:t>S 2190 : Admissão de Trabalhador - Preliminar</a:t>
            </a:r>
            <a:endParaRPr lang="pt-BR" dirty="0">
              <a:solidFill>
                <a:schemeClr val="bg1"/>
              </a:solidFill>
              <a:latin typeface="+mn-lt"/>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61</a:t>
            </a:fld>
            <a:endParaRPr lang="pt-BR"/>
          </a:p>
        </p:txBody>
      </p:sp>
      <p:sp>
        <p:nvSpPr>
          <p:cNvPr id="24" name="Rounded Rectangle 23"/>
          <p:cNvSpPr/>
          <p:nvPr/>
        </p:nvSpPr>
        <p:spPr>
          <a:xfrm>
            <a:off x="1092927" y="2821576"/>
            <a:ext cx="2758440" cy="1288051"/>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CPF TRABALHADOR =</a:t>
            </a:r>
            <a:endParaRPr lang="pt-BR" b="1" dirty="0">
              <a:solidFill>
                <a:srgbClr val="002060"/>
              </a:solidFill>
            </a:endParaRPr>
          </a:p>
        </p:txBody>
      </p:sp>
      <p:sp>
        <p:nvSpPr>
          <p:cNvPr id="26" name="Rounded Rectangle 25"/>
          <p:cNvSpPr/>
          <p:nvPr/>
        </p:nvSpPr>
        <p:spPr>
          <a:xfrm>
            <a:off x="4254138" y="2821576"/>
            <a:ext cx="2758440" cy="1288050"/>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nascimento =</a:t>
            </a:r>
            <a:endParaRPr lang="pt-BR" b="1" dirty="0">
              <a:solidFill>
                <a:srgbClr val="002060"/>
              </a:solidFill>
            </a:endParaRPr>
          </a:p>
        </p:txBody>
      </p:sp>
      <p:sp>
        <p:nvSpPr>
          <p:cNvPr id="30" name="Rounded Rectangle 29"/>
          <p:cNvSpPr/>
          <p:nvPr/>
        </p:nvSpPr>
        <p:spPr>
          <a:xfrm>
            <a:off x="7415349" y="2821576"/>
            <a:ext cx="2758440" cy="1288050"/>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admissão =</a:t>
            </a:r>
            <a:endParaRPr lang="pt-BR" b="1" dirty="0">
              <a:solidFill>
                <a:srgbClr val="002060"/>
              </a:solidFill>
            </a:endParaRPr>
          </a:p>
        </p:txBody>
      </p:sp>
    </p:spTree>
    <p:extLst>
      <p:ext uri="{BB962C8B-B14F-4D97-AF65-F5344CB8AC3E}">
        <p14:creationId xmlns:p14="http://schemas.microsoft.com/office/powerpoint/2010/main" val="9975268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pt-BR" sz="1400" b="1" smtClean="0">
                <a:solidFill>
                  <a:srgbClr val="002060"/>
                </a:solidFill>
              </a:rPr>
              <a:t>www.consortecursos.com.br -  contato@consortecursos.com.br</a:t>
            </a:r>
            <a:endParaRPr lang="pt-BR" sz="1400" b="1" dirty="0">
              <a:solidFill>
                <a:srgbClr val="002060"/>
              </a:solidFill>
            </a:endParaRPr>
          </a:p>
        </p:txBody>
      </p:sp>
      <p:sp>
        <p:nvSpPr>
          <p:cNvPr id="6" name="Rounded Rectangle 5"/>
          <p:cNvSpPr/>
          <p:nvPr/>
        </p:nvSpPr>
        <p:spPr>
          <a:xfrm>
            <a:off x="252248" y="440164"/>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2200 – CARGA INCIAL – EMPREGADOS ATIVOS </a:t>
            </a:r>
            <a:endParaRPr lang="pt-BR" dirty="0"/>
          </a:p>
        </p:txBody>
      </p:sp>
      <p:sp>
        <p:nvSpPr>
          <p:cNvPr id="8" name="Rounded Rectangle 7"/>
          <p:cNvSpPr/>
          <p:nvPr/>
        </p:nvSpPr>
        <p:spPr>
          <a:xfrm>
            <a:off x="252248" y="1566367"/>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S 2200 –  </a:t>
            </a:r>
            <a:r>
              <a:rPr lang="pt-BR" dirty="0" smtClean="0"/>
              <a:t>ADMISSÃO – NOVOS EMPREGADOS</a:t>
            </a:r>
            <a:endParaRPr lang="pt-BR" dirty="0"/>
          </a:p>
        </p:txBody>
      </p:sp>
      <p:sp>
        <p:nvSpPr>
          <p:cNvPr id="9" name="Rounded Rectangle 8"/>
          <p:cNvSpPr/>
          <p:nvPr/>
        </p:nvSpPr>
        <p:spPr>
          <a:xfrm>
            <a:off x="252248" y="2719948"/>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2205 – ALTERAÇÃO DE DADOS CADASTRAIS</a:t>
            </a:r>
            <a:endParaRPr lang="pt-BR" dirty="0"/>
          </a:p>
        </p:txBody>
      </p:sp>
      <p:sp>
        <p:nvSpPr>
          <p:cNvPr id="10" name="Rounded Rectangle 9"/>
          <p:cNvSpPr/>
          <p:nvPr/>
        </p:nvSpPr>
        <p:spPr>
          <a:xfrm>
            <a:off x="252248" y="3873530"/>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2206 – ALTERAÇÃO CONTRATUAL  </a:t>
            </a:r>
            <a:endParaRPr lang="pt-BR" dirty="0"/>
          </a:p>
        </p:txBody>
      </p:sp>
      <p:sp>
        <p:nvSpPr>
          <p:cNvPr id="11" name="Rounded Rectangle 10"/>
          <p:cNvSpPr/>
          <p:nvPr/>
        </p:nvSpPr>
        <p:spPr>
          <a:xfrm>
            <a:off x="252248" y="5027112"/>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2199 – PRÉ ADMISSÃO  </a:t>
            </a:r>
            <a:endParaRPr lang="pt-BR" dirty="0"/>
          </a:p>
        </p:txBody>
      </p:sp>
      <p:sp>
        <p:nvSpPr>
          <p:cNvPr id="13" name="Rounded Rectangle 12"/>
          <p:cNvSpPr/>
          <p:nvPr/>
        </p:nvSpPr>
        <p:spPr>
          <a:xfrm>
            <a:off x="3389587" y="449747"/>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03 GRUPO – MARÇO/ABRIL </a:t>
            </a:r>
          </a:p>
        </p:txBody>
      </p:sp>
      <p:sp>
        <p:nvSpPr>
          <p:cNvPr id="19" name="Rounded Rectangle 18"/>
          <p:cNvSpPr/>
          <p:nvPr/>
        </p:nvSpPr>
        <p:spPr>
          <a:xfrm>
            <a:off x="3389587" y="3879600"/>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03 GRUPO </a:t>
            </a:r>
            <a:r>
              <a:rPr lang="pt-BR" dirty="0">
                <a:solidFill>
                  <a:schemeClr val="tx1"/>
                </a:solidFill>
              </a:rPr>
              <a:t>– MARÇO/ABRIL </a:t>
            </a:r>
          </a:p>
        </p:txBody>
      </p:sp>
      <p:sp>
        <p:nvSpPr>
          <p:cNvPr id="20" name="Rounded Rectangle 19"/>
          <p:cNvSpPr/>
          <p:nvPr/>
        </p:nvSpPr>
        <p:spPr>
          <a:xfrm>
            <a:off x="3389587" y="5027111"/>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03 GRUPO </a:t>
            </a:r>
            <a:r>
              <a:rPr lang="pt-BR" dirty="0">
                <a:solidFill>
                  <a:schemeClr val="tx1"/>
                </a:solidFill>
              </a:rPr>
              <a:t>– MARÇO/ABRIL </a:t>
            </a:r>
          </a:p>
        </p:txBody>
      </p:sp>
      <p:sp>
        <p:nvSpPr>
          <p:cNvPr id="21" name="Rounded Rectangle 20"/>
          <p:cNvSpPr/>
          <p:nvPr/>
        </p:nvSpPr>
        <p:spPr>
          <a:xfrm>
            <a:off x="3389587" y="2719948"/>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03 GRUPO </a:t>
            </a:r>
            <a:r>
              <a:rPr lang="pt-BR" dirty="0">
                <a:solidFill>
                  <a:schemeClr val="tx1"/>
                </a:solidFill>
              </a:rPr>
              <a:t>– MARÇO/ABRIL </a:t>
            </a:r>
          </a:p>
        </p:txBody>
      </p:sp>
      <p:sp>
        <p:nvSpPr>
          <p:cNvPr id="22" name="Rounded Rectangle 21"/>
          <p:cNvSpPr/>
          <p:nvPr/>
        </p:nvSpPr>
        <p:spPr>
          <a:xfrm>
            <a:off x="3389587" y="1543611"/>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03 GRUPO </a:t>
            </a:r>
            <a:r>
              <a:rPr lang="pt-BR" dirty="0">
                <a:solidFill>
                  <a:schemeClr val="tx1"/>
                </a:solidFill>
              </a:rPr>
              <a:t>– MARÇO/ABRIL </a:t>
            </a:r>
          </a:p>
        </p:txBody>
      </p:sp>
      <p:sp>
        <p:nvSpPr>
          <p:cNvPr id="23" name="Rounded Rectangle 22"/>
          <p:cNvSpPr/>
          <p:nvPr/>
        </p:nvSpPr>
        <p:spPr>
          <a:xfrm>
            <a:off x="7378264" y="440164"/>
            <a:ext cx="4624551"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ENVIO PODERÁ SER ENVIADO ATÉ O FIM DA DA 2ª FASE DE CADA GRUPO OU ANTES DO ENVIO DE OUTRO ARQUIVO TRABALHISTA</a:t>
            </a:r>
            <a:endParaRPr lang="pt-BR" dirty="0">
              <a:solidFill>
                <a:schemeClr val="bg1"/>
              </a:solidFill>
            </a:endParaRPr>
          </a:p>
        </p:txBody>
      </p:sp>
      <p:sp>
        <p:nvSpPr>
          <p:cNvPr id="24" name="Rounded Rectangle 23"/>
          <p:cNvSpPr/>
          <p:nvPr/>
        </p:nvSpPr>
        <p:spPr>
          <a:xfrm>
            <a:off x="7378265" y="2719947"/>
            <a:ext cx="4624548"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até o dia 07 do mês subsequente ao mês de referência ou até o envio dos eventos mensais de folha de pagamento </a:t>
            </a:r>
            <a:r>
              <a:rPr lang="pt-BR" dirty="0" smtClean="0"/>
              <a:t>. </a:t>
            </a:r>
            <a:endParaRPr lang="pt-BR" dirty="0">
              <a:solidFill>
                <a:schemeClr val="bg1"/>
              </a:solidFill>
            </a:endParaRPr>
          </a:p>
        </p:txBody>
      </p:sp>
      <p:sp>
        <p:nvSpPr>
          <p:cNvPr id="25" name="Rounded Rectangle 24"/>
          <p:cNvSpPr/>
          <p:nvPr/>
        </p:nvSpPr>
        <p:spPr>
          <a:xfrm>
            <a:off x="7378264" y="3873530"/>
            <a:ext cx="4624550"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até o dia 07 do mês subsequente ao mês de referência ou até o envio dos eventos mensais de folha de pagamento . </a:t>
            </a:r>
            <a:endParaRPr lang="pt-BR" dirty="0">
              <a:solidFill>
                <a:schemeClr val="bg1"/>
              </a:solidFill>
            </a:endParaRPr>
          </a:p>
        </p:txBody>
      </p:sp>
      <p:sp>
        <p:nvSpPr>
          <p:cNvPr id="26" name="Rounded Rectangle 25"/>
          <p:cNvSpPr/>
          <p:nvPr/>
        </p:nvSpPr>
        <p:spPr>
          <a:xfrm>
            <a:off x="7378264" y="5022411"/>
            <a:ext cx="4624550"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ENVIO ATÉ UM DIA ANTES DA ADMISSÃO E COMPLEMENTADO COM O S 2200 ATÉ O DIA 07 DO MÊS SEGUINTE.</a:t>
            </a:r>
            <a:endParaRPr lang="pt-BR" dirty="0">
              <a:solidFill>
                <a:schemeClr val="bg1"/>
              </a:solidFill>
            </a:endParaRPr>
          </a:p>
        </p:txBody>
      </p:sp>
      <p:sp>
        <p:nvSpPr>
          <p:cNvPr id="27" name="Rounded Rectangle 26"/>
          <p:cNvSpPr/>
          <p:nvPr/>
        </p:nvSpPr>
        <p:spPr>
          <a:xfrm>
            <a:off x="7378265" y="1543611"/>
            <a:ext cx="4582508"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bg1"/>
                </a:solidFill>
              </a:rPr>
              <a:t>Prazo até o 1º dia Antes Do Inicio Da Admissão, </a:t>
            </a:r>
            <a:r>
              <a:rPr lang="pt-BR" sz="1600" dirty="0"/>
              <a:t>até o dia 7 (sete) do mês subsequente ao da entrada em exercício de servidor estatutário </a:t>
            </a:r>
            <a:endParaRPr lang="pt-BR" sz="1600" dirty="0">
              <a:solidFill>
                <a:schemeClr val="bg1"/>
              </a:solidFill>
            </a:endParaRPr>
          </a:p>
        </p:txBody>
      </p:sp>
      <p:sp>
        <p:nvSpPr>
          <p:cNvPr id="2" name="Slide Number Placeholder 1"/>
          <p:cNvSpPr>
            <a:spLocks noGrp="1"/>
          </p:cNvSpPr>
          <p:nvPr>
            <p:ph type="sldNum" sz="quarter" idx="12"/>
          </p:nvPr>
        </p:nvSpPr>
        <p:spPr/>
        <p:txBody>
          <a:bodyPr/>
          <a:lstStyle/>
          <a:p>
            <a:fld id="{DF25A8D9-0F96-4EA7-B12F-FB0D539BE725}" type="slidenum">
              <a:rPr lang="pt-BR" smtClean="0"/>
              <a:t>62</a:t>
            </a:fld>
            <a:endParaRPr lang="pt-BR"/>
          </a:p>
        </p:txBody>
      </p:sp>
    </p:spTree>
    <p:extLst>
      <p:ext uri="{BB962C8B-B14F-4D97-AF65-F5344CB8AC3E}">
        <p14:creationId xmlns:p14="http://schemas.microsoft.com/office/powerpoint/2010/main" val="34182191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ítulo 3"/>
          <p:cNvSpPr>
            <a:spLocks noGrp="1"/>
          </p:cNvSpPr>
          <p:nvPr>
            <p:ph type="title"/>
          </p:nvPr>
        </p:nvSpPr>
        <p:spPr>
          <a:xfrm>
            <a:off x="838200" y="274638"/>
            <a:ext cx="10515600" cy="731202"/>
          </a:xfrm>
          <a:solidFill>
            <a:srgbClr val="00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defRPr/>
            </a:pPr>
            <a:r>
              <a:rPr lang="pt-BR" altLang="en-US" sz="3200" dirty="0">
                <a:solidFill>
                  <a:schemeClr val="bg1"/>
                </a:solidFill>
                <a:latin typeface="+mn-lt"/>
              </a:rPr>
              <a:t>S-2200 – Admissão trabalhador</a:t>
            </a:r>
          </a:p>
        </p:txBody>
      </p:sp>
      <p:sp>
        <p:nvSpPr>
          <p:cNvPr id="5" name="Espaço Reservado para Conteúdo 4"/>
          <p:cNvSpPr>
            <a:spLocks noGrp="1"/>
          </p:cNvSpPr>
          <p:nvPr>
            <p:ph idx="1"/>
          </p:nvPr>
        </p:nvSpPr>
        <p:spPr>
          <a:xfrm>
            <a:off x="838200" y="1384662"/>
            <a:ext cx="10515600" cy="5081451"/>
          </a:xfrm>
          <a:ln>
            <a:solidFill>
              <a:srgbClr val="0070C0"/>
            </a:solidFill>
          </a:ln>
        </p:spPr>
        <p:txBody>
          <a:bodyPr rtlCol="0">
            <a:normAutofit lnSpcReduction="10000"/>
          </a:bodyPr>
          <a:lstStyle/>
          <a:p>
            <a:pPr algn="just">
              <a:buFont typeface="Arial" charset="0"/>
              <a:buChar char="•"/>
              <a:defRPr/>
            </a:pPr>
            <a:r>
              <a:rPr lang="pt-BR" b="1" dirty="0">
                <a:solidFill>
                  <a:srgbClr val="002060"/>
                </a:solidFill>
                <a:latin typeface="Cambria" panose="02040503050406030204" pitchFamily="18" charset="0"/>
              </a:rPr>
              <a:t>Conceito do evento: </a:t>
            </a:r>
            <a:r>
              <a:rPr lang="pt-BR" dirty="0">
                <a:solidFill>
                  <a:srgbClr val="002060"/>
                </a:solidFill>
                <a:latin typeface="Cambria" panose="02040503050406030204" pitchFamily="18" charset="0"/>
              </a:rPr>
              <a:t>Este evento</a:t>
            </a:r>
            <a:r>
              <a:rPr lang="pt-BR" b="1" dirty="0">
                <a:solidFill>
                  <a:srgbClr val="002060"/>
                </a:solidFill>
                <a:latin typeface="Cambria" panose="02040503050406030204" pitchFamily="18" charset="0"/>
              </a:rPr>
              <a:t> </a:t>
            </a:r>
            <a:r>
              <a:rPr lang="pt-BR" dirty="0">
                <a:solidFill>
                  <a:srgbClr val="002060"/>
                </a:solidFill>
                <a:latin typeface="Cambria" panose="02040503050406030204" pitchFamily="18" charset="0"/>
              </a:rPr>
              <a:t>registra a admissão do empregado. Trata-se do primeiro evento relativo a um determinado vínculo – excetuada a situação prevista para o evento S-2190 - Admissão de Trabalhador - Registro Preliminar, registrando as informações cadastrais e do contrato de trabalho. Pode ocorrer também quando o empregado é transferido de uma empresa do mesmo grupo econômico ou em decorrência de uma sucessão, fusão ou incorporação. </a:t>
            </a:r>
            <a:endParaRPr lang="pt-BR" dirty="0" smtClean="0">
              <a:solidFill>
                <a:srgbClr val="002060"/>
              </a:solidFill>
              <a:latin typeface="Cambria" panose="02040503050406030204" pitchFamily="18" charset="0"/>
            </a:endParaRPr>
          </a:p>
          <a:p>
            <a:pPr algn="just">
              <a:buFont typeface="Arial" charset="0"/>
              <a:buChar char="•"/>
              <a:defRPr/>
            </a:pPr>
            <a:r>
              <a:rPr lang="pt-BR" b="1" i="1" dirty="0" smtClean="0">
                <a:solidFill>
                  <a:srgbClr val="002060"/>
                </a:solidFill>
                <a:latin typeface="Cambria" panose="02040503050406030204" pitchFamily="18" charset="0"/>
              </a:rPr>
              <a:t>Vide leiaute – 205 linhas de informações</a:t>
            </a:r>
          </a:p>
          <a:p>
            <a:pPr algn="just">
              <a:buFont typeface="Arial" charset="0"/>
              <a:buChar char="•"/>
              <a:defRPr/>
            </a:pPr>
            <a:r>
              <a:rPr lang="pt-BR" b="1" i="1" dirty="0" smtClean="0">
                <a:solidFill>
                  <a:srgbClr val="002060"/>
                </a:solidFill>
                <a:latin typeface="Cambria" panose="02040503050406030204" pitchFamily="18" charset="0"/>
              </a:rPr>
              <a:t>Prazo de envio</a:t>
            </a:r>
          </a:p>
          <a:p>
            <a:pPr algn="just">
              <a:buFont typeface="Arial" charset="0"/>
              <a:buChar char="•"/>
              <a:defRPr/>
            </a:pPr>
            <a:r>
              <a:rPr lang="pt-BR" b="1" i="1" dirty="0" smtClean="0">
                <a:solidFill>
                  <a:srgbClr val="002060"/>
                </a:solidFill>
                <a:latin typeface="Cambria" panose="02040503050406030204" pitchFamily="18" charset="0"/>
              </a:rPr>
              <a:t>Prazo de envio opção S-2190</a:t>
            </a:r>
          </a:p>
          <a:p>
            <a:pPr algn="just">
              <a:buFont typeface="Arial" charset="0"/>
              <a:buChar char="•"/>
              <a:defRPr/>
            </a:pPr>
            <a:r>
              <a:rPr lang="pt-BR" b="1" i="1" dirty="0" smtClean="0">
                <a:solidFill>
                  <a:srgbClr val="002060"/>
                </a:solidFill>
                <a:latin typeface="Cambria" panose="02040503050406030204" pitchFamily="18" charset="0"/>
              </a:rPr>
              <a:t>Retificação</a:t>
            </a:r>
            <a:endParaRPr lang="en-US" b="1" i="1" dirty="0">
              <a:solidFill>
                <a:srgbClr val="002060"/>
              </a:solidFill>
              <a:latin typeface="Cambria" panose="02040503050406030204" pitchFamily="18" charset="0"/>
            </a:endParaRPr>
          </a:p>
          <a:p>
            <a:pPr>
              <a:defRPr/>
            </a:pPr>
            <a:endParaRPr lang="pt-BR" dirty="0" smtClean="0"/>
          </a:p>
        </p:txBody>
      </p:sp>
      <p:sp>
        <p:nvSpPr>
          <p:cNvPr id="5734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1E2BF71C-6B5E-4EA1-A6B7-C3873E77D415}" type="slidenum">
              <a:rPr lang="pt-BR" altLang="pt-BR" sz="1200">
                <a:solidFill>
                  <a:srgbClr val="8F989C"/>
                </a:solidFill>
              </a:rPr>
              <a:pPr>
                <a:spcBef>
                  <a:spcPct val="0"/>
                </a:spcBef>
                <a:buFontTx/>
                <a:buNone/>
              </a:pPr>
              <a:t>63</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3039469118"/>
      </p:ext>
    </p:extLst>
  </p:cSld>
  <p:clrMapOvr>
    <a:masterClrMapping/>
  </p:clrMapOvr>
  <p:transition spd="slow">
    <p:cov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ítulo 3"/>
          <p:cNvSpPr>
            <a:spLocks noGrp="1"/>
          </p:cNvSpPr>
          <p:nvPr>
            <p:ph type="title"/>
          </p:nvPr>
        </p:nvSpPr>
        <p:spPr>
          <a:xfrm>
            <a:off x="838200" y="274638"/>
            <a:ext cx="10515600" cy="731202"/>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r>
              <a:rPr lang="pt-BR" altLang="en-US" sz="3200">
                <a:solidFill>
                  <a:schemeClr val="bg1"/>
                </a:solidFill>
                <a:latin typeface="Cambria" panose="02040503050406030204" pitchFamily="18" charset="0"/>
              </a:rPr>
              <a:t>S-2205 - Alteração de Dados Cadastrais</a:t>
            </a:r>
          </a:p>
        </p:txBody>
      </p:sp>
      <p:sp>
        <p:nvSpPr>
          <p:cNvPr id="5" name="Espaço Reservado para Conteúdo 4"/>
          <p:cNvSpPr>
            <a:spLocks noGrp="1"/>
          </p:cNvSpPr>
          <p:nvPr>
            <p:ph idx="1"/>
          </p:nvPr>
        </p:nvSpPr>
        <p:spPr>
          <a:xfrm>
            <a:off x="838200" y="1567543"/>
            <a:ext cx="10515600" cy="4609420"/>
          </a:xfrm>
          <a:ln>
            <a:solidFill>
              <a:srgbClr val="0070C0"/>
            </a:solidFill>
          </a:ln>
        </p:spPr>
        <p:txBody>
          <a:bodyPr rtlCol="0">
            <a:normAutofit/>
          </a:bodyPr>
          <a:lstStyle/>
          <a:p>
            <a:pPr algn="just">
              <a:buFont typeface="Arial" charset="0"/>
              <a:buChar char="•"/>
              <a:defRPr/>
            </a:pPr>
            <a:r>
              <a:rPr lang="pt-BR" b="1" dirty="0">
                <a:solidFill>
                  <a:srgbClr val="1B1684"/>
                </a:solidFill>
              </a:rPr>
              <a:t>Conceito do evento</a:t>
            </a:r>
            <a:r>
              <a:rPr lang="pt-BR" b="1" dirty="0">
                <a:solidFill>
                  <a:schemeClr val="bg2">
                    <a:lumMod val="10000"/>
                  </a:schemeClr>
                </a:solidFill>
              </a:rPr>
              <a:t>: </a:t>
            </a:r>
            <a:r>
              <a:rPr lang="pt-BR" dirty="0">
                <a:solidFill>
                  <a:schemeClr val="bg2">
                    <a:lumMod val="10000"/>
                  </a:schemeClr>
                </a:solidFill>
              </a:rPr>
              <a:t>Este evento registra as alterações de dados cadastrais do trabalhador, tais como: documentação pessoal, endereço, escolaridade, estado civil, contato, etc. Deve ser utilizado tanto para segurados empregados, quanto para outros trabalhadores sem vínculo de emprego cuja informação foi enviada originalmente através do evento específico de S-2300 - Trabalhador Sem Vínculo de Emprego - Início</a:t>
            </a:r>
            <a:r>
              <a:rPr lang="pt-BR" dirty="0" smtClean="0">
                <a:solidFill>
                  <a:schemeClr val="bg2">
                    <a:lumMod val="10000"/>
                  </a:schemeClr>
                </a:solidFill>
              </a:rPr>
              <a:t>.</a:t>
            </a:r>
          </a:p>
          <a:p>
            <a:pPr marL="0" indent="0" algn="just">
              <a:buNone/>
              <a:defRPr/>
            </a:pPr>
            <a:endParaRPr lang="en-US" dirty="0">
              <a:solidFill>
                <a:schemeClr val="bg2">
                  <a:lumMod val="10000"/>
                </a:schemeClr>
              </a:solidFill>
            </a:endParaRPr>
          </a:p>
          <a:p>
            <a:pPr>
              <a:defRPr/>
            </a:pPr>
            <a:endParaRPr lang="pt-BR" dirty="0" smtClean="0"/>
          </a:p>
        </p:txBody>
      </p:sp>
      <p:sp>
        <p:nvSpPr>
          <p:cNvPr id="6042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1F160921-B507-4B6D-B2CA-9ABA25794DFA}" type="slidenum">
              <a:rPr lang="pt-BR" altLang="pt-BR" sz="1200">
                <a:solidFill>
                  <a:srgbClr val="8F989C"/>
                </a:solidFill>
              </a:rPr>
              <a:pPr>
                <a:spcBef>
                  <a:spcPct val="0"/>
                </a:spcBef>
                <a:buFontTx/>
                <a:buNone/>
              </a:pPr>
              <a:t>64</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4095358977"/>
      </p:ext>
    </p:extLst>
  </p:cSld>
  <p:clrMapOvr>
    <a:masterClrMapping/>
  </p:clrMapOvr>
  <p:transition spd="slow">
    <p:cove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6144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C194810E-153F-49B5-B7B3-9A4BD2F7465D}" type="slidenum">
              <a:rPr lang="pt-BR" altLang="pt-BR" sz="1200">
                <a:solidFill>
                  <a:srgbClr val="8F989C"/>
                </a:solidFill>
              </a:rPr>
              <a:pPr>
                <a:spcBef>
                  <a:spcPct val="0"/>
                </a:spcBef>
                <a:buFontTx/>
                <a:buNone/>
              </a:pPr>
              <a:t>65</a:t>
            </a:fld>
            <a:endParaRPr lang="pt-BR" altLang="pt-BR" sz="1200">
              <a:solidFill>
                <a:srgbClr val="8F989C"/>
              </a:solidFill>
            </a:endParaRPr>
          </a:p>
        </p:txBody>
      </p:sp>
      <p:sp>
        <p:nvSpPr>
          <p:cNvPr id="6" name="Rectangle 5"/>
          <p:cNvSpPr/>
          <p:nvPr/>
        </p:nvSpPr>
        <p:spPr>
          <a:xfrm>
            <a:off x="718457" y="336550"/>
            <a:ext cx="10635343" cy="5632311"/>
          </a:xfrm>
          <a:prstGeom prst="rect">
            <a:avLst/>
          </a:prstGeom>
          <a:ln>
            <a:solidFill>
              <a:schemeClr val="accent1"/>
            </a:solidFill>
          </a:ln>
        </p:spPr>
        <p:txBody>
          <a:bodyPr wrap="square">
            <a:spAutoFit/>
          </a:bodyPr>
          <a:lstStyle/>
          <a:p>
            <a:pPr algn="just" eaLnBrk="1" hangingPunct="1">
              <a:defRPr/>
            </a:pPr>
            <a:r>
              <a:rPr lang="pt-BR" sz="2400" b="1" dirty="0">
                <a:solidFill>
                  <a:srgbClr val="1B1684"/>
                </a:solidFill>
                <a:cs typeface="Arial" charset="0"/>
              </a:rPr>
              <a:t>Quem está obrigado</a:t>
            </a:r>
            <a:r>
              <a:rPr lang="pt-BR" sz="2400" b="1" dirty="0">
                <a:solidFill>
                  <a:schemeClr val="bg2">
                    <a:lumMod val="10000"/>
                  </a:schemeClr>
                </a:solidFill>
                <a:cs typeface="Arial" charset="0"/>
              </a:rPr>
              <a:t>:</a:t>
            </a:r>
            <a:r>
              <a:rPr lang="pt-BR" sz="2400" dirty="0">
                <a:solidFill>
                  <a:schemeClr val="bg2">
                    <a:lumMod val="10000"/>
                  </a:schemeClr>
                </a:solidFill>
                <a:cs typeface="Arial" charset="0"/>
              </a:rPr>
              <a:t>  todo empregador cujo empregado ou trabalhador, informado através do evento S-2300 – Trabalhadores Sem Vínculo, apresente alteração de dados cadastrais.</a:t>
            </a:r>
            <a:endParaRPr lang="en-US" sz="2400" dirty="0">
              <a:solidFill>
                <a:schemeClr val="bg2">
                  <a:lumMod val="10000"/>
                </a:schemeClr>
              </a:solidFill>
              <a:cs typeface="Arial" charset="0"/>
            </a:endParaRPr>
          </a:p>
          <a:p>
            <a:pPr algn="just" eaLnBrk="1" hangingPunct="1">
              <a:defRPr/>
            </a:pPr>
            <a:r>
              <a:rPr lang="pt-BR" sz="2400" b="1" dirty="0">
                <a:solidFill>
                  <a:srgbClr val="1B1684"/>
                </a:solidFill>
                <a:cs typeface="Arial" charset="0"/>
              </a:rPr>
              <a:t>Prazo de envio</a:t>
            </a:r>
            <a:r>
              <a:rPr lang="pt-BR" sz="2400" b="1" dirty="0">
                <a:solidFill>
                  <a:schemeClr val="bg2">
                    <a:lumMod val="10000"/>
                  </a:schemeClr>
                </a:solidFill>
                <a:cs typeface="Arial" charset="0"/>
              </a:rPr>
              <a:t>: </a:t>
            </a:r>
            <a:r>
              <a:rPr lang="pt-BR" sz="2400" dirty="0">
                <a:solidFill>
                  <a:schemeClr val="bg2">
                    <a:lumMod val="10000"/>
                  </a:schemeClr>
                </a:solidFill>
                <a:cs typeface="Arial" charset="0"/>
              </a:rPr>
              <a:t>deve ser transmitido até o dia 07 do mês subsequente ao do mês de referência informado no evento ou até o envio dos eventos mensais de folha de pagamento da competência em que ocorreu a alteração cadastral, para evitar inconsistências entre o cadastro e a folha de pagamento. Antecipa-se o vencimento para o dia útil imediatamente anterior quando não houver expediente bancário.</a:t>
            </a:r>
            <a:endParaRPr lang="en-US" sz="2400" dirty="0">
              <a:solidFill>
                <a:schemeClr val="bg2">
                  <a:lumMod val="10000"/>
                </a:schemeClr>
              </a:solidFill>
              <a:cs typeface="Arial" charset="0"/>
            </a:endParaRPr>
          </a:p>
          <a:p>
            <a:pPr algn="just" eaLnBrk="1" hangingPunct="1">
              <a:defRPr/>
            </a:pPr>
            <a:r>
              <a:rPr lang="pt-BR" sz="2400" b="1" dirty="0">
                <a:solidFill>
                  <a:srgbClr val="1B1684"/>
                </a:solidFill>
                <a:cs typeface="Arial" charset="0"/>
              </a:rPr>
              <a:t>Pré requisitos</a:t>
            </a:r>
            <a:r>
              <a:rPr lang="pt-BR" sz="2400" b="1" dirty="0">
                <a:solidFill>
                  <a:schemeClr val="bg2">
                    <a:lumMod val="10000"/>
                  </a:schemeClr>
                </a:solidFill>
                <a:cs typeface="Arial" charset="0"/>
              </a:rPr>
              <a:t>: </a:t>
            </a:r>
            <a:r>
              <a:rPr lang="pt-BR" sz="2400" dirty="0">
                <a:solidFill>
                  <a:schemeClr val="bg2">
                    <a:lumMod val="10000"/>
                  </a:schemeClr>
                </a:solidFill>
                <a:cs typeface="Arial" charset="0"/>
              </a:rPr>
              <a:t>os dados cadastrais originais do trabalhador já devem ter sido enviados através dos eventos S-2100 - Cadastramento Inicial do Vínculo, S-2200 - Admissão de Trabalhador ou S-2300 - Trabalhador sem Vínculo de Emprego – Início</a:t>
            </a:r>
            <a:r>
              <a:rPr lang="pt-BR" sz="2400" dirty="0" smtClean="0">
                <a:solidFill>
                  <a:schemeClr val="bg2">
                    <a:lumMod val="10000"/>
                  </a:schemeClr>
                </a:solidFill>
                <a:cs typeface="Arial" charset="0"/>
              </a:rPr>
              <a:t>.</a:t>
            </a:r>
          </a:p>
          <a:p>
            <a:pPr algn="just" eaLnBrk="1" hangingPunct="1">
              <a:defRPr/>
            </a:pPr>
            <a:endParaRPr lang="pt-BR" sz="2400" dirty="0">
              <a:solidFill>
                <a:schemeClr val="bg2">
                  <a:lumMod val="10000"/>
                </a:schemeClr>
              </a:solidFill>
              <a:cs typeface="Arial" charset="0"/>
            </a:endParaRPr>
          </a:p>
          <a:p>
            <a:pPr algn="just" eaLnBrk="1" hangingPunct="1">
              <a:defRPr/>
            </a:pPr>
            <a:endParaRPr lang="pt-BR" sz="2400" dirty="0" smtClean="0">
              <a:solidFill>
                <a:schemeClr val="bg2">
                  <a:lumMod val="10000"/>
                </a:schemeClr>
              </a:solidFill>
              <a:cs typeface="Arial" charset="0"/>
            </a:endParaRPr>
          </a:p>
          <a:p>
            <a:pPr algn="just" eaLnBrk="1" hangingPunct="1">
              <a:defRPr/>
            </a:pPr>
            <a:endParaRPr lang="pt-BR" sz="2400" dirty="0">
              <a:solidFill>
                <a:schemeClr val="bg2">
                  <a:lumMod val="10000"/>
                </a:schemeClr>
              </a:solidFill>
              <a:cs typeface="Arial" charset="0"/>
            </a:endParaRPr>
          </a:p>
          <a:p>
            <a:pPr algn="just" eaLnBrk="1" hangingPunct="1">
              <a:defRPr/>
            </a:pPr>
            <a:endParaRPr lang="en-US" sz="2400" dirty="0">
              <a:solidFill>
                <a:schemeClr val="bg2">
                  <a:lumMod val="10000"/>
                </a:schemeClr>
              </a:solidFill>
              <a:cs typeface="Arial" charset="0"/>
            </a:endParaRPr>
          </a:p>
        </p:txBody>
      </p:sp>
    </p:spTree>
    <p:extLst>
      <p:ext uri="{BB962C8B-B14F-4D97-AF65-F5344CB8AC3E}">
        <p14:creationId xmlns:p14="http://schemas.microsoft.com/office/powerpoint/2010/main" val="22409265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ítulo 3"/>
          <p:cNvSpPr>
            <a:spLocks noGrp="1"/>
          </p:cNvSpPr>
          <p:nvPr>
            <p:ph type="title"/>
          </p:nvPr>
        </p:nvSpPr>
        <p:spPr>
          <a:xfrm>
            <a:off x="838200" y="274638"/>
            <a:ext cx="10515600" cy="665888"/>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r>
              <a:rPr lang="pt-BR" altLang="en-US" sz="3200" b="1">
                <a:solidFill>
                  <a:schemeClr val="bg1"/>
                </a:solidFill>
              </a:rPr>
              <a:t>S-2206 - Alteração Contratual</a:t>
            </a:r>
            <a:endParaRPr lang="pt-BR" altLang="en-US" sz="3200">
              <a:solidFill>
                <a:schemeClr val="bg1"/>
              </a:solidFill>
            </a:endParaRPr>
          </a:p>
        </p:txBody>
      </p:sp>
      <p:sp>
        <p:nvSpPr>
          <p:cNvPr id="5" name="Espaço Reservado para Conteúdo 4"/>
          <p:cNvSpPr>
            <a:spLocks noGrp="1"/>
          </p:cNvSpPr>
          <p:nvPr>
            <p:ph idx="1"/>
          </p:nvPr>
        </p:nvSpPr>
        <p:spPr>
          <a:xfrm>
            <a:off x="838200" y="1825625"/>
            <a:ext cx="10515600" cy="3530146"/>
          </a:xfrm>
          <a:ln>
            <a:solidFill>
              <a:srgbClr val="0070C0"/>
            </a:solidFill>
          </a:ln>
        </p:spPr>
        <p:txBody>
          <a:bodyPr rtlCol="0">
            <a:normAutofit/>
          </a:bodyPr>
          <a:lstStyle/>
          <a:p>
            <a:pPr algn="just">
              <a:buFont typeface="Arial" charset="0"/>
              <a:buChar char="•"/>
              <a:defRPr/>
            </a:pPr>
            <a:r>
              <a:rPr lang="pt-BR" b="1" dirty="0">
                <a:solidFill>
                  <a:srgbClr val="1B1684"/>
                </a:solidFill>
              </a:rPr>
              <a:t>Conceito do evento</a:t>
            </a:r>
            <a:r>
              <a:rPr lang="pt-BR" b="1" dirty="0">
                <a:solidFill>
                  <a:schemeClr val="bg2">
                    <a:lumMod val="10000"/>
                  </a:schemeClr>
                </a:solidFill>
              </a:rPr>
              <a:t>: </a:t>
            </a:r>
            <a:r>
              <a:rPr lang="pt-BR" dirty="0">
                <a:solidFill>
                  <a:schemeClr val="bg2">
                    <a:lumMod val="10000"/>
                  </a:schemeClr>
                </a:solidFill>
              </a:rPr>
              <a:t>este evento registra as alterações do contrato de trabalho, tais como: remuneração e periodicidade de pagamento, duração do contrato, local, cargo ou função, jornada, etc.</a:t>
            </a:r>
          </a:p>
          <a:p>
            <a:pPr algn="just">
              <a:buFont typeface="Arial" charset="0"/>
              <a:buChar char="•"/>
              <a:defRPr/>
            </a:pPr>
            <a:endParaRPr lang="en-US" dirty="0">
              <a:solidFill>
                <a:schemeClr val="bg2">
                  <a:lumMod val="10000"/>
                </a:schemeClr>
              </a:solidFill>
            </a:endParaRPr>
          </a:p>
          <a:p>
            <a:pPr algn="just">
              <a:buFont typeface="Arial" charset="0"/>
              <a:buChar char="•"/>
              <a:defRPr/>
            </a:pPr>
            <a:r>
              <a:rPr lang="pt-BR" b="1" dirty="0">
                <a:solidFill>
                  <a:srgbClr val="1B1684"/>
                </a:solidFill>
              </a:rPr>
              <a:t>Quem está obrigado</a:t>
            </a:r>
            <a:r>
              <a:rPr lang="pt-BR" b="1" dirty="0">
                <a:solidFill>
                  <a:schemeClr val="bg2">
                    <a:lumMod val="10000"/>
                  </a:schemeClr>
                </a:solidFill>
              </a:rPr>
              <a:t>:</a:t>
            </a:r>
            <a:r>
              <a:rPr lang="pt-BR" dirty="0">
                <a:solidFill>
                  <a:schemeClr val="bg2">
                    <a:lumMod val="10000"/>
                  </a:schemeClr>
                </a:solidFill>
              </a:rPr>
              <a:t> todo empregador em relação ao vínculo do empregado, cujo contrato de trabalho seja objeto de alteração.</a:t>
            </a:r>
            <a:endParaRPr lang="en-US" dirty="0">
              <a:solidFill>
                <a:schemeClr val="bg2">
                  <a:lumMod val="10000"/>
                </a:schemeClr>
              </a:solidFill>
            </a:endParaRPr>
          </a:p>
          <a:p>
            <a:pPr>
              <a:defRPr/>
            </a:pPr>
            <a:endParaRPr lang="pt-BR" dirty="0" smtClean="0"/>
          </a:p>
        </p:txBody>
      </p:sp>
      <p:sp>
        <p:nvSpPr>
          <p:cNvPr id="624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34124BAD-2AF3-439B-9894-B9DEF7EED68E}" type="slidenum">
              <a:rPr lang="pt-BR" altLang="pt-BR" sz="1200">
                <a:solidFill>
                  <a:srgbClr val="8F989C"/>
                </a:solidFill>
              </a:rPr>
              <a:pPr>
                <a:spcBef>
                  <a:spcPct val="0"/>
                </a:spcBef>
                <a:buFontTx/>
                <a:buNone/>
              </a:pPr>
              <a:t>66</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www.consortecursos.com.br -  contato@consortecursos.com.br</a:t>
            </a:r>
            <a:endParaRPr lang="pt-BR"/>
          </a:p>
        </p:txBody>
      </p:sp>
    </p:spTree>
    <p:extLst>
      <p:ext uri="{BB962C8B-B14F-4D97-AF65-F5344CB8AC3E}">
        <p14:creationId xmlns:p14="http://schemas.microsoft.com/office/powerpoint/2010/main" val="10020005"/>
      </p:ext>
    </p:extLst>
  </p:cSld>
  <p:clrMapOvr>
    <a:masterClrMapping/>
  </p:clrMapOvr>
  <p:transition spd="slow">
    <p:cov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t-BR" smtClean="0"/>
              <a:t>www.consortecursos.com.br -  contato@consortecursos.com.br</a:t>
            </a:r>
            <a:endParaRPr lang="pt-BR"/>
          </a:p>
        </p:txBody>
      </p:sp>
      <p:sp>
        <p:nvSpPr>
          <p:cNvPr id="634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438D1727-F76A-4067-96C2-4A68872E279A}" type="slidenum">
              <a:rPr lang="pt-BR" altLang="pt-BR" sz="1200">
                <a:solidFill>
                  <a:srgbClr val="8F989C"/>
                </a:solidFill>
              </a:rPr>
              <a:pPr>
                <a:spcBef>
                  <a:spcPct val="0"/>
                </a:spcBef>
                <a:buFontTx/>
                <a:buNone/>
              </a:pPr>
              <a:t>67</a:t>
            </a:fld>
            <a:endParaRPr lang="pt-BR" altLang="pt-BR" sz="1200">
              <a:solidFill>
                <a:srgbClr val="8F989C"/>
              </a:solidFill>
            </a:endParaRPr>
          </a:p>
        </p:txBody>
      </p:sp>
      <p:sp>
        <p:nvSpPr>
          <p:cNvPr id="6" name="Rectangle 5"/>
          <p:cNvSpPr/>
          <p:nvPr/>
        </p:nvSpPr>
        <p:spPr>
          <a:xfrm>
            <a:off x="692332" y="333376"/>
            <a:ext cx="10661468" cy="4832092"/>
          </a:xfrm>
          <a:prstGeom prst="rect">
            <a:avLst/>
          </a:prstGeom>
          <a:ln>
            <a:solidFill>
              <a:schemeClr val="accent1"/>
            </a:solidFill>
          </a:ln>
        </p:spPr>
        <p:txBody>
          <a:bodyPr wrap="square">
            <a:spAutoFit/>
          </a:bodyPr>
          <a:lstStyle/>
          <a:p>
            <a:pPr algn="just" eaLnBrk="1" hangingPunct="1">
              <a:defRPr/>
            </a:pPr>
            <a:r>
              <a:rPr lang="pt-BR" sz="2800" b="1" dirty="0">
                <a:solidFill>
                  <a:srgbClr val="1B1684"/>
                </a:solidFill>
                <a:cs typeface="Arial" charset="0"/>
              </a:rPr>
              <a:t>Prazo de envio</a:t>
            </a:r>
            <a:r>
              <a:rPr lang="pt-BR" sz="2800" b="1" dirty="0">
                <a:solidFill>
                  <a:schemeClr val="bg2">
                    <a:lumMod val="10000"/>
                  </a:schemeClr>
                </a:solidFill>
                <a:cs typeface="Arial" charset="0"/>
              </a:rPr>
              <a:t>: </a:t>
            </a:r>
            <a:r>
              <a:rPr lang="pt-BR" sz="2800" dirty="0">
                <a:solidFill>
                  <a:schemeClr val="bg2">
                    <a:lumMod val="10000"/>
                  </a:schemeClr>
                </a:solidFill>
                <a:cs typeface="Arial" charset="0"/>
              </a:rPr>
              <a:t>deve ser transmitido até o dia 07 (sete) do mês subsequente ao da competência informada no evento ou até o envio dos eventos mensais de folha de pagamento da competência em que ocorreu a alteração contratual, para evitar inconsistências entre o contrato de trabalho e a folha de pagamento. Antecipa-se o vencimento para o dia útil imediatamente anterior quando não houver expediente bancário.</a:t>
            </a:r>
          </a:p>
          <a:p>
            <a:pPr algn="just" eaLnBrk="1" hangingPunct="1">
              <a:defRPr/>
            </a:pPr>
            <a:endParaRPr lang="en-US" sz="2800" dirty="0">
              <a:solidFill>
                <a:schemeClr val="bg2">
                  <a:lumMod val="10000"/>
                </a:schemeClr>
              </a:solidFill>
              <a:cs typeface="Arial" charset="0"/>
            </a:endParaRPr>
          </a:p>
          <a:p>
            <a:pPr algn="just" eaLnBrk="1" hangingPunct="1">
              <a:defRPr/>
            </a:pPr>
            <a:r>
              <a:rPr lang="pt-BR" sz="2800" b="1" dirty="0">
                <a:solidFill>
                  <a:srgbClr val="1B1684"/>
                </a:solidFill>
                <a:cs typeface="Arial" charset="0"/>
              </a:rPr>
              <a:t>Pré requisitos</a:t>
            </a:r>
            <a:r>
              <a:rPr lang="pt-BR" sz="2800" b="1" dirty="0">
                <a:solidFill>
                  <a:schemeClr val="bg2">
                    <a:lumMod val="10000"/>
                  </a:schemeClr>
                </a:solidFill>
                <a:cs typeface="Arial" charset="0"/>
              </a:rPr>
              <a:t>: </a:t>
            </a:r>
            <a:r>
              <a:rPr lang="pt-BR" sz="2800" dirty="0">
                <a:solidFill>
                  <a:schemeClr val="bg2">
                    <a:lumMod val="10000"/>
                  </a:schemeClr>
                </a:solidFill>
                <a:cs typeface="Arial" charset="0"/>
              </a:rPr>
              <a:t>os dados originais do Contrato de Trabalho do vínculo já devem ter sido enviados através dos eventos S-2100 - Cadastramento Inicial do Vínculo ou S-2200 – Admissão do Trabalhador.</a:t>
            </a:r>
            <a:endParaRPr lang="en-US" sz="2400" dirty="0">
              <a:solidFill>
                <a:schemeClr val="bg2">
                  <a:lumMod val="10000"/>
                </a:schemeClr>
              </a:solidFill>
              <a:latin typeface="Arial" charset="0"/>
              <a:cs typeface="Arial" charset="0"/>
            </a:endParaRPr>
          </a:p>
        </p:txBody>
      </p:sp>
    </p:spTree>
    <p:extLst>
      <p:ext uri="{BB962C8B-B14F-4D97-AF65-F5344CB8AC3E}">
        <p14:creationId xmlns:p14="http://schemas.microsoft.com/office/powerpoint/2010/main" val="15250697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737" y="234089"/>
            <a:ext cx="10084526" cy="648073"/>
          </a:xfrm>
          <a:solidFill>
            <a:srgbClr val="00206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a:normAutofit/>
          </a:bodyPr>
          <a:lstStyle/>
          <a:p>
            <a:pPr algn="ctr">
              <a:defRPr/>
            </a:pPr>
            <a:r>
              <a:rPr lang="pt-BR" sz="2400" dirty="0">
                <a:solidFill>
                  <a:schemeClr val="bg1"/>
                </a:solidFill>
                <a:latin typeface="Cambria" panose="02040503050406030204" pitchFamily="18" charset="0"/>
              </a:rPr>
              <a:t>Eventos </a:t>
            </a:r>
            <a:r>
              <a:rPr lang="pt-BR" sz="2400" dirty="0" smtClean="0">
                <a:solidFill>
                  <a:schemeClr val="bg1"/>
                </a:solidFill>
                <a:latin typeface="Cambria" panose="02040503050406030204" pitchFamily="18" charset="0"/>
              </a:rPr>
              <a:t>Trabalhista – AFASTAMENTOS E SST</a:t>
            </a:r>
            <a:endParaRPr lang="pt-BR" sz="2400" dirty="0">
              <a:solidFill>
                <a:schemeClr val="bg1"/>
              </a:solidFill>
              <a:latin typeface="Cambria" panose="020405030504060302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4834207"/>
              </p:ext>
            </p:extLst>
          </p:nvPr>
        </p:nvGraphicFramePr>
        <p:xfrm>
          <a:off x="1053737" y="1124745"/>
          <a:ext cx="10084526" cy="5231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pt-BR" smtClean="0">
                <a:solidFill>
                  <a:srgbClr val="002060"/>
                </a:solidFill>
              </a:rPr>
              <a:t>www.consortecursos.com.br -  contato@consortecursos.com.br</a:t>
            </a:r>
            <a:endParaRPr lang="pt-BR" dirty="0">
              <a:solidFill>
                <a:srgbClr val="002060"/>
              </a:solidFill>
            </a:endParaRPr>
          </a:p>
        </p:txBody>
      </p:sp>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3690750" y="1918350"/>
              <a:ext cx="270" cy="270"/>
            </p14:xfrm>
          </p:contentPart>
        </mc:Choice>
        <mc:Fallback xmlns="">
          <p:pic>
            <p:nvPicPr>
              <p:cNvPr id="6" name="Ink 5"/>
              <p:cNvPicPr/>
              <p:nvPr/>
            </p:nvPicPr>
            <p:blipFill>
              <a:blip r:embed="rId8"/>
              <a:stretch>
                <a:fillRect/>
              </a:stretch>
            </p:blipFill>
            <p:spPr>
              <a:xfrm>
                <a:off x="3683730" y="1911330"/>
                <a:ext cx="14310" cy="14310"/>
              </a:xfrm>
              <a:prstGeom prst="rect">
                <a:avLst/>
              </a:prstGeom>
            </p:spPr>
          </p:pic>
        </mc:Fallback>
      </mc:AlternateContent>
      <p:cxnSp>
        <p:nvCxnSpPr>
          <p:cNvPr id="7" name="Straight Connector 6"/>
          <p:cNvCxnSpPr/>
          <p:nvPr/>
        </p:nvCxnSpPr>
        <p:spPr>
          <a:xfrm>
            <a:off x="6678613" y="1917700"/>
            <a:ext cx="260350" cy="0"/>
          </a:xfrm>
          <a:prstGeom prst="line">
            <a:avLst/>
          </a:prstGeom>
          <a:ln/>
        </p:spPr>
        <p:style>
          <a:lnRef idx="1">
            <a:schemeClr val="dk1"/>
          </a:lnRef>
          <a:fillRef idx="0">
            <a:schemeClr val="dk1"/>
          </a:fillRef>
          <a:effectRef idx="0">
            <a:schemeClr val="dk1"/>
          </a:effectRef>
          <a:fontRef idx="minor">
            <a:schemeClr val="tx1"/>
          </a:fontRef>
        </p:style>
      </p:cxnSp>
      <p:sp>
        <p:nvSpPr>
          <p:cNvPr id="2356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8955CD40-F49A-490F-A2E1-06E0D1581890}" type="slidenum">
              <a:rPr lang="pt-BR" altLang="pt-BR" sz="1200">
                <a:solidFill>
                  <a:srgbClr val="8F989C"/>
                </a:solidFill>
              </a:rPr>
              <a:pPr>
                <a:spcBef>
                  <a:spcPct val="0"/>
                </a:spcBef>
                <a:buFontTx/>
                <a:buNone/>
              </a:pPr>
              <a:t>68</a:t>
            </a:fld>
            <a:endParaRPr lang="pt-BR" altLang="pt-BR" sz="1200">
              <a:solidFill>
                <a:srgbClr val="8F989C"/>
              </a:solidFill>
            </a:endParaRPr>
          </a:p>
        </p:txBody>
      </p:sp>
    </p:spTree>
    <p:extLst>
      <p:ext uri="{BB962C8B-B14F-4D97-AF65-F5344CB8AC3E}">
        <p14:creationId xmlns:p14="http://schemas.microsoft.com/office/powerpoint/2010/main" val="17737007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pt-BR" sz="1400" b="1" smtClean="0">
                <a:solidFill>
                  <a:srgbClr val="002060"/>
                </a:solidFill>
              </a:rPr>
              <a:t>www.consortecursos.com.br -  contato@consortecursos.com.br</a:t>
            </a:r>
            <a:endParaRPr lang="pt-BR" sz="1400" b="1" dirty="0">
              <a:solidFill>
                <a:srgbClr val="002060"/>
              </a:solidFill>
            </a:endParaRPr>
          </a:p>
        </p:txBody>
      </p:sp>
      <p:sp>
        <p:nvSpPr>
          <p:cNvPr id="6" name="Rounded Rectangle 5"/>
          <p:cNvSpPr/>
          <p:nvPr/>
        </p:nvSpPr>
        <p:spPr>
          <a:xfrm>
            <a:off x="252248" y="440164"/>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2210 – CAT  </a:t>
            </a:r>
            <a:endParaRPr lang="pt-BR" dirty="0"/>
          </a:p>
        </p:txBody>
      </p:sp>
      <p:sp>
        <p:nvSpPr>
          <p:cNvPr id="8" name="Rounded Rectangle 7"/>
          <p:cNvSpPr/>
          <p:nvPr/>
        </p:nvSpPr>
        <p:spPr>
          <a:xfrm>
            <a:off x="252248" y="1549442"/>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2220 - ASO</a:t>
            </a:r>
            <a:endParaRPr lang="pt-BR" dirty="0"/>
          </a:p>
        </p:txBody>
      </p:sp>
      <p:sp>
        <p:nvSpPr>
          <p:cNvPr id="9" name="Rounded Rectangle 8"/>
          <p:cNvSpPr/>
          <p:nvPr/>
        </p:nvSpPr>
        <p:spPr>
          <a:xfrm>
            <a:off x="252248" y="2694250"/>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2230 – AFASTAMENTO   </a:t>
            </a:r>
            <a:endParaRPr lang="pt-BR" dirty="0"/>
          </a:p>
        </p:txBody>
      </p:sp>
      <p:sp>
        <p:nvSpPr>
          <p:cNvPr id="10" name="Rounded Rectangle 9"/>
          <p:cNvSpPr/>
          <p:nvPr/>
        </p:nvSpPr>
        <p:spPr>
          <a:xfrm>
            <a:off x="252248" y="3873530"/>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2240 – FATOR DE RISCO 		 </a:t>
            </a:r>
            <a:endParaRPr lang="pt-BR" dirty="0"/>
          </a:p>
        </p:txBody>
      </p:sp>
      <p:sp>
        <p:nvSpPr>
          <p:cNvPr id="11" name="Rounded Rectangle 10"/>
          <p:cNvSpPr/>
          <p:nvPr/>
        </p:nvSpPr>
        <p:spPr>
          <a:xfrm>
            <a:off x="252248" y="4999733"/>
            <a:ext cx="2743200" cy="882869"/>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 2241 -  INSAL/PERIGOSO </a:t>
            </a:r>
            <a:endParaRPr lang="pt-BR" dirty="0"/>
          </a:p>
        </p:txBody>
      </p:sp>
      <p:sp>
        <p:nvSpPr>
          <p:cNvPr id="13" name="Rounded Rectangle 12"/>
          <p:cNvSpPr/>
          <p:nvPr/>
        </p:nvSpPr>
        <p:spPr>
          <a:xfrm>
            <a:off x="3389587" y="449747"/>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01 GRUPO – JANEIRO DE 2019 </a:t>
            </a:r>
          </a:p>
          <a:p>
            <a:pPr algn="ctr"/>
            <a:r>
              <a:rPr lang="pt-BR" dirty="0">
                <a:solidFill>
                  <a:schemeClr val="tx1"/>
                </a:solidFill>
              </a:rPr>
              <a:t>02 GRUPO – JANEIRO DE 2019</a:t>
            </a:r>
          </a:p>
          <a:p>
            <a:pPr algn="ctr"/>
            <a:r>
              <a:rPr lang="pt-BR" dirty="0">
                <a:solidFill>
                  <a:schemeClr val="tx1"/>
                </a:solidFill>
              </a:rPr>
              <a:t>03 GRUPO – JULHO DE 2019</a:t>
            </a:r>
          </a:p>
        </p:txBody>
      </p:sp>
      <p:sp>
        <p:nvSpPr>
          <p:cNvPr id="19" name="Rounded Rectangle 18"/>
          <p:cNvSpPr/>
          <p:nvPr/>
        </p:nvSpPr>
        <p:spPr>
          <a:xfrm>
            <a:off x="3389587" y="3879600"/>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01 GRUPO – JANEIRO DE 2019 </a:t>
            </a:r>
          </a:p>
          <a:p>
            <a:pPr algn="ctr"/>
            <a:r>
              <a:rPr lang="pt-BR" dirty="0">
                <a:solidFill>
                  <a:schemeClr val="tx1"/>
                </a:solidFill>
              </a:rPr>
              <a:t>02 GRUPO – JANEIRO DE 2019</a:t>
            </a:r>
          </a:p>
          <a:p>
            <a:pPr algn="ctr"/>
            <a:r>
              <a:rPr lang="pt-BR" dirty="0">
                <a:solidFill>
                  <a:schemeClr val="tx1"/>
                </a:solidFill>
              </a:rPr>
              <a:t>03 GRUPO – JULHO DE 2019</a:t>
            </a:r>
          </a:p>
        </p:txBody>
      </p:sp>
      <p:sp>
        <p:nvSpPr>
          <p:cNvPr id="20" name="Rounded Rectangle 19"/>
          <p:cNvSpPr/>
          <p:nvPr/>
        </p:nvSpPr>
        <p:spPr>
          <a:xfrm>
            <a:off x="3389587" y="5036173"/>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01 GRUPO – JANEIRO DE 2019 </a:t>
            </a:r>
          </a:p>
          <a:p>
            <a:pPr algn="ctr"/>
            <a:r>
              <a:rPr lang="pt-BR" dirty="0">
                <a:solidFill>
                  <a:schemeClr val="tx1"/>
                </a:solidFill>
              </a:rPr>
              <a:t>02 GRUPO – JANEIRO DE 2019</a:t>
            </a:r>
          </a:p>
          <a:p>
            <a:pPr algn="ctr"/>
            <a:r>
              <a:rPr lang="pt-BR" dirty="0">
                <a:solidFill>
                  <a:schemeClr val="tx1"/>
                </a:solidFill>
              </a:rPr>
              <a:t>03 GRUPO – JULHO DE 2019</a:t>
            </a:r>
          </a:p>
        </p:txBody>
      </p:sp>
      <p:sp>
        <p:nvSpPr>
          <p:cNvPr id="21" name="Rounded Rectangle 20"/>
          <p:cNvSpPr/>
          <p:nvPr/>
        </p:nvSpPr>
        <p:spPr>
          <a:xfrm>
            <a:off x="3389587" y="2694249"/>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01 03  GRUPO - JANEIRO/FEVEREIRO</a:t>
            </a:r>
          </a:p>
          <a:p>
            <a:pPr algn="ctr"/>
            <a:r>
              <a:rPr lang="pt-BR" dirty="0" smtClean="0">
                <a:solidFill>
                  <a:schemeClr val="tx1"/>
                </a:solidFill>
              </a:rPr>
              <a:t>02 GRUPO - JULHO/AGOSTO</a:t>
            </a:r>
            <a:endParaRPr lang="pt-BR" dirty="0">
              <a:solidFill>
                <a:schemeClr val="tx1"/>
              </a:solidFill>
            </a:endParaRPr>
          </a:p>
        </p:txBody>
      </p:sp>
      <p:sp>
        <p:nvSpPr>
          <p:cNvPr id="22" name="Rounded Rectangle 21"/>
          <p:cNvSpPr/>
          <p:nvPr/>
        </p:nvSpPr>
        <p:spPr>
          <a:xfrm>
            <a:off x="3389587" y="1543611"/>
            <a:ext cx="3594538" cy="8828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01 GRUPO – JANEIRO DE 2019 </a:t>
            </a:r>
          </a:p>
          <a:p>
            <a:pPr algn="ctr"/>
            <a:r>
              <a:rPr lang="pt-BR" dirty="0" smtClean="0">
                <a:solidFill>
                  <a:schemeClr val="tx1"/>
                </a:solidFill>
              </a:rPr>
              <a:t>02 GRUPO – JANEIRO DE 2019</a:t>
            </a:r>
          </a:p>
          <a:p>
            <a:pPr algn="ctr"/>
            <a:r>
              <a:rPr lang="pt-BR" dirty="0" smtClean="0">
                <a:solidFill>
                  <a:schemeClr val="tx1"/>
                </a:solidFill>
              </a:rPr>
              <a:t>03 GRUPO – JULHO DE 2019 </a:t>
            </a:r>
            <a:endParaRPr lang="pt-BR" dirty="0">
              <a:solidFill>
                <a:schemeClr val="tx1"/>
              </a:solidFill>
            </a:endParaRPr>
          </a:p>
        </p:txBody>
      </p:sp>
      <p:sp>
        <p:nvSpPr>
          <p:cNvPr id="23" name="Rounded Rectangle 22"/>
          <p:cNvSpPr/>
          <p:nvPr/>
        </p:nvSpPr>
        <p:spPr>
          <a:xfrm>
            <a:off x="7378264" y="440163"/>
            <a:ext cx="4624551"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1º DIA ÚTIL AO ACIDENTE </a:t>
            </a:r>
            <a:endParaRPr lang="pt-BR" dirty="0">
              <a:solidFill>
                <a:schemeClr val="bg1"/>
              </a:solidFill>
            </a:endParaRPr>
          </a:p>
        </p:txBody>
      </p:sp>
      <p:sp>
        <p:nvSpPr>
          <p:cNvPr id="24" name="Rounded Rectangle 23"/>
          <p:cNvSpPr/>
          <p:nvPr/>
        </p:nvSpPr>
        <p:spPr>
          <a:xfrm>
            <a:off x="7378265" y="2669814"/>
            <a:ext cx="4624548"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SEGUE O PRAZO ESTIPULADO NO </a:t>
            </a:r>
            <a:r>
              <a:rPr lang="pt-BR" dirty="0" smtClean="0">
                <a:solidFill>
                  <a:schemeClr val="bg1"/>
                </a:solidFill>
              </a:rPr>
              <a:t>MANUAL</a:t>
            </a:r>
            <a:r>
              <a:rPr lang="pt-BR" dirty="0">
                <a:solidFill>
                  <a:schemeClr val="bg1"/>
                </a:solidFill>
              </a:rPr>
              <a:t> </a:t>
            </a:r>
            <a:r>
              <a:rPr lang="pt-BR" dirty="0" smtClean="0">
                <a:solidFill>
                  <a:schemeClr val="bg1"/>
                </a:solidFill>
              </a:rPr>
              <a:t>– DIVERSOS  </a:t>
            </a:r>
            <a:endParaRPr lang="pt-BR" dirty="0">
              <a:solidFill>
                <a:schemeClr val="bg1"/>
              </a:solidFill>
            </a:endParaRPr>
          </a:p>
        </p:txBody>
      </p:sp>
      <p:sp>
        <p:nvSpPr>
          <p:cNvPr id="25" name="Rounded Rectangle 24"/>
          <p:cNvSpPr/>
          <p:nvPr/>
        </p:nvSpPr>
        <p:spPr>
          <a:xfrm>
            <a:off x="7378265" y="3779091"/>
            <a:ext cx="4624550"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até o dia 07 (sete) do mês subsequente ao da sua ocorrência ou antes do envio dos eventos mensais de </a:t>
            </a:r>
            <a:r>
              <a:rPr lang="pt-BR" dirty="0" smtClean="0"/>
              <a:t>remuneração</a:t>
            </a:r>
            <a:r>
              <a:rPr lang="pt-BR" dirty="0"/>
              <a:t>.</a:t>
            </a:r>
            <a:endParaRPr lang="pt-BR" dirty="0">
              <a:solidFill>
                <a:schemeClr val="bg1"/>
              </a:solidFill>
            </a:endParaRPr>
          </a:p>
        </p:txBody>
      </p:sp>
      <p:sp>
        <p:nvSpPr>
          <p:cNvPr id="26" name="Rounded Rectangle 25"/>
          <p:cNvSpPr/>
          <p:nvPr/>
        </p:nvSpPr>
        <p:spPr>
          <a:xfrm>
            <a:off x="7378265" y="4986813"/>
            <a:ext cx="4624550"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até o dia 07 (sete) do mês subsequente ao da sua ocorrência ou antes do envio dos eventos mensais de </a:t>
            </a:r>
            <a:r>
              <a:rPr lang="pt-BR" dirty="0" smtClean="0"/>
              <a:t>remuneração. </a:t>
            </a:r>
            <a:endParaRPr lang="pt-BR" dirty="0">
              <a:solidFill>
                <a:schemeClr val="bg1"/>
              </a:solidFill>
            </a:endParaRPr>
          </a:p>
        </p:txBody>
      </p:sp>
      <p:sp>
        <p:nvSpPr>
          <p:cNvPr id="27" name="Rounded Rectangle 26"/>
          <p:cNvSpPr/>
          <p:nvPr/>
        </p:nvSpPr>
        <p:spPr>
          <a:xfrm>
            <a:off x="7378265" y="1543611"/>
            <a:ext cx="4582508" cy="882869"/>
          </a:xfrm>
          <a:prstGeom prst="round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bg1"/>
                </a:solidFill>
              </a:rPr>
              <a:t>ATÉ O DIA 7 DO MÊS SEGUINTE</a:t>
            </a:r>
            <a:endParaRPr lang="pt-BR" dirty="0">
              <a:solidFill>
                <a:schemeClr val="bg1"/>
              </a:solidFill>
            </a:endParaRPr>
          </a:p>
        </p:txBody>
      </p:sp>
      <p:sp>
        <p:nvSpPr>
          <p:cNvPr id="2" name="Slide Number Placeholder 1"/>
          <p:cNvSpPr>
            <a:spLocks noGrp="1"/>
          </p:cNvSpPr>
          <p:nvPr>
            <p:ph type="sldNum" sz="quarter" idx="12"/>
          </p:nvPr>
        </p:nvSpPr>
        <p:spPr/>
        <p:txBody>
          <a:bodyPr/>
          <a:lstStyle/>
          <a:p>
            <a:fld id="{DF25A8D9-0F96-4EA7-B12F-FB0D539BE725}" type="slidenum">
              <a:rPr lang="pt-BR" smtClean="0"/>
              <a:t>69</a:t>
            </a:fld>
            <a:endParaRPr lang="pt-BR"/>
          </a:p>
        </p:txBody>
      </p:sp>
    </p:spTree>
    <p:extLst>
      <p:ext uri="{BB962C8B-B14F-4D97-AF65-F5344CB8AC3E}">
        <p14:creationId xmlns:p14="http://schemas.microsoft.com/office/powerpoint/2010/main" val="700492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1789"/>
          </a:xfrm>
          <a:solidFill>
            <a:srgbClr val="002060"/>
          </a:solidFill>
        </p:spPr>
        <p:txBody>
          <a:bodyPr/>
          <a:lstStyle/>
          <a:p>
            <a:pPr algn="ctr"/>
            <a:r>
              <a:rPr lang="pt-BR" b="1" dirty="0" smtClean="0">
                <a:solidFill>
                  <a:schemeClr val="bg1"/>
                </a:solidFill>
              </a:rPr>
              <a:t>Entes </a:t>
            </a:r>
            <a:r>
              <a:rPr lang="pt-BR" b="1" dirty="0">
                <a:solidFill>
                  <a:schemeClr val="bg1"/>
                </a:solidFill>
              </a:rPr>
              <a:t>Públicos</a:t>
            </a:r>
            <a:endParaRPr lang="pt-BR" dirty="0">
              <a:solidFill>
                <a:schemeClr val="bg1"/>
              </a:solidFill>
            </a:endParaRPr>
          </a:p>
        </p:txBody>
      </p:sp>
      <p:sp>
        <p:nvSpPr>
          <p:cNvPr id="3" name="Content Placeholder 2"/>
          <p:cNvSpPr>
            <a:spLocks noGrp="1"/>
          </p:cNvSpPr>
          <p:nvPr>
            <p:ph idx="1"/>
          </p:nvPr>
        </p:nvSpPr>
        <p:spPr>
          <a:xfrm>
            <a:off x="838200" y="1698171"/>
            <a:ext cx="10515600" cy="4478792"/>
          </a:xfrm>
        </p:spPr>
        <p:txBody>
          <a:bodyPr>
            <a:normAutofit/>
          </a:bodyPr>
          <a:lstStyle/>
          <a:p>
            <a:r>
              <a:rPr lang="pt-BR" sz="2600" b="1" dirty="0"/>
              <a:t>Fase 1:</a:t>
            </a:r>
            <a:r>
              <a:rPr lang="pt-BR" sz="2600" dirty="0"/>
              <a:t> Janeiro/19 - Apenas informações relativas aos órgãos, ou seja, cadastros dos empregadores e tabelas</a:t>
            </a:r>
          </a:p>
          <a:p>
            <a:r>
              <a:rPr lang="pt-BR" sz="2600" b="1" dirty="0"/>
              <a:t>Fase 2:</a:t>
            </a:r>
            <a:r>
              <a:rPr lang="pt-BR" sz="2600" dirty="0"/>
              <a:t> Março/19: Nesta fase, entes passam a ser obrigadas a enviar informações relativas aos servidores e seus vínculos com os órgãos (eventos não periódicos) Ex: admissões, afastamentos e desligamentos</a:t>
            </a:r>
          </a:p>
          <a:p>
            <a:r>
              <a:rPr lang="pt-BR" sz="2600" b="1" dirty="0"/>
              <a:t>Fase 3:</a:t>
            </a:r>
            <a:r>
              <a:rPr lang="pt-BR" sz="2600" dirty="0"/>
              <a:t> Maio/19: Torna-se obrigatório o envio das folhas de pagamento</a:t>
            </a:r>
          </a:p>
          <a:p>
            <a:r>
              <a:rPr lang="pt-BR" sz="2600" b="1" dirty="0"/>
              <a:t>Fase 4:</a:t>
            </a:r>
            <a:r>
              <a:rPr lang="pt-BR" sz="2600" dirty="0"/>
              <a:t> Julho/19: Substituição da GFIP (guia de informações à Previdência) e compensação cruzada</a:t>
            </a:r>
          </a:p>
          <a:p>
            <a:r>
              <a:rPr lang="pt-BR" sz="2600" b="1" dirty="0"/>
              <a:t>Fase 5</a:t>
            </a:r>
            <a:r>
              <a:rPr lang="pt-BR" sz="2600" dirty="0"/>
              <a:t>: Julho/19: Na última fase, deverão ser enviados os dados de segurança e saúde do trabalhador</a:t>
            </a:r>
          </a:p>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7</a:t>
            </a:fld>
            <a:endParaRPr lang="pt-BR"/>
          </a:p>
        </p:txBody>
      </p:sp>
    </p:spTree>
    <p:extLst>
      <p:ext uri="{BB962C8B-B14F-4D97-AF65-F5344CB8AC3E}">
        <p14:creationId xmlns:p14="http://schemas.microsoft.com/office/powerpoint/2010/main" val="29841112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ítulo 3"/>
          <p:cNvSpPr>
            <a:spLocks noGrp="1"/>
          </p:cNvSpPr>
          <p:nvPr>
            <p:ph type="title"/>
          </p:nvPr>
        </p:nvSpPr>
        <p:spPr>
          <a:xfrm>
            <a:off x="1981200" y="274638"/>
            <a:ext cx="8229600" cy="850900"/>
          </a:xfrm>
          <a:solidFill>
            <a:srgbClr val="002060"/>
          </a:solidFill>
        </p:spPr>
        <p:txBody>
          <a:bodyPr/>
          <a:lstStyle/>
          <a:p>
            <a:pPr eaLnBrk="1" hangingPunct="1"/>
            <a:r>
              <a:rPr lang="pt-BR" altLang="en-US" sz="3000" b="1">
                <a:solidFill>
                  <a:schemeClr val="bg1"/>
                </a:solidFill>
              </a:rPr>
              <a:t>S-2210 - Comunicação de Acidente de Trabalho</a:t>
            </a:r>
            <a:endParaRPr lang="pt-BR" altLang="en-US" sz="3000">
              <a:solidFill>
                <a:schemeClr val="bg1"/>
              </a:solidFill>
            </a:endParaRPr>
          </a:p>
        </p:txBody>
      </p:sp>
      <p:sp>
        <p:nvSpPr>
          <p:cNvPr id="5" name="Espaço Reservado para Conteúdo 4"/>
          <p:cNvSpPr>
            <a:spLocks noGrp="1"/>
          </p:cNvSpPr>
          <p:nvPr>
            <p:ph idx="1"/>
          </p:nvPr>
        </p:nvSpPr>
        <p:spPr>
          <a:xfrm>
            <a:off x="574766" y="1267097"/>
            <a:ext cx="10946674" cy="5264332"/>
          </a:xfrm>
          <a:ln>
            <a:solidFill>
              <a:srgbClr val="0070C0"/>
            </a:solidFill>
          </a:ln>
        </p:spPr>
        <p:txBody>
          <a:bodyPr rtlCol="0">
            <a:noAutofit/>
          </a:bodyPr>
          <a:lstStyle/>
          <a:p>
            <a:pPr algn="just">
              <a:buFont typeface="Arial" charset="0"/>
              <a:buChar char="•"/>
              <a:defRPr/>
            </a:pPr>
            <a:r>
              <a:rPr lang="pt-BR" sz="2300" b="1" dirty="0">
                <a:solidFill>
                  <a:srgbClr val="002060"/>
                </a:solidFill>
                <a:latin typeface="Cambria" panose="02040503050406030204" pitchFamily="18" charset="0"/>
              </a:rPr>
              <a:t>Conceito do evento: </a:t>
            </a:r>
            <a:r>
              <a:rPr lang="pt-BR" sz="2300" dirty="0">
                <a:solidFill>
                  <a:srgbClr val="002060"/>
                </a:solidFill>
                <a:latin typeface="Cambria" panose="02040503050406030204" pitchFamily="18" charset="0"/>
              </a:rPr>
              <a:t>evento a ser utilizado para comunicar acidente de trabalho envolvendo empregado e/ou trabalhador avulso, ainda que não haja afastamento de suas atividades laborais.</a:t>
            </a:r>
            <a:endParaRPr lang="en-US" sz="2300" dirty="0">
              <a:solidFill>
                <a:srgbClr val="002060"/>
              </a:solidFill>
              <a:latin typeface="Cambria" panose="02040503050406030204" pitchFamily="18" charset="0"/>
            </a:endParaRPr>
          </a:p>
          <a:p>
            <a:pPr algn="just">
              <a:buFont typeface="Arial" charset="0"/>
              <a:buChar char="•"/>
              <a:defRPr/>
            </a:pPr>
            <a:r>
              <a:rPr lang="pt-BR" sz="2300" b="1" dirty="0" smtClean="0">
                <a:solidFill>
                  <a:srgbClr val="002060"/>
                </a:solidFill>
                <a:latin typeface="Cambria" panose="02040503050406030204" pitchFamily="18" charset="0"/>
              </a:rPr>
              <a:t>Prazo </a:t>
            </a:r>
            <a:r>
              <a:rPr lang="pt-BR" sz="2300" b="1" dirty="0">
                <a:solidFill>
                  <a:srgbClr val="002060"/>
                </a:solidFill>
                <a:latin typeface="Cambria" panose="02040503050406030204" pitchFamily="18" charset="0"/>
              </a:rPr>
              <a:t>de envio: </a:t>
            </a:r>
            <a:r>
              <a:rPr lang="pt-BR" sz="2300" dirty="0">
                <a:solidFill>
                  <a:srgbClr val="002060"/>
                </a:solidFill>
                <a:latin typeface="Cambria" panose="02040503050406030204" pitchFamily="18" charset="0"/>
              </a:rPr>
              <a:t> a comunicação do acidente de trabalho deve ser comunicada</a:t>
            </a:r>
            <a:r>
              <a:rPr lang="pt-BR" sz="2300" b="1" dirty="0">
                <a:solidFill>
                  <a:srgbClr val="002060"/>
                </a:solidFill>
                <a:latin typeface="Cambria" panose="02040503050406030204" pitchFamily="18" charset="0"/>
              </a:rPr>
              <a:t> </a:t>
            </a:r>
            <a:r>
              <a:rPr lang="pt-BR" sz="2300" dirty="0">
                <a:solidFill>
                  <a:srgbClr val="002060"/>
                </a:solidFill>
                <a:latin typeface="Cambria" panose="02040503050406030204" pitchFamily="18" charset="0"/>
              </a:rPr>
              <a:t>até o primeiro dia útil seguinte ao da ocorrência e, em caso de morte, de imediato.</a:t>
            </a:r>
            <a:endParaRPr lang="en-US" sz="2300" dirty="0">
              <a:solidFill>
                <a:srgbClr val="002060"/>
              </a:solidFill>
              <a:latin typeface="Cambria" panose="02040503050406030204" pitchFamily="18" charset="0"/>
            </a:endParaRPr>
          </a:p>
          <a:p>
            <a:pPr algn="just">
              <a:buFont typeface="Wingdings" panose="05000000000000000000" pitchFamily="2" charset="2"/>
              <a:buChar char="ü"/>
              <a:defRPr/>
            </a:pPr>
            <a:r>
              <a:rPr lang="pt-BR" sz="2300" b="1" i="1" dirty="0" smtClean="0">
                <a:solidFill>
                  <a:srgbClr val="002060"/>
                </a:solidFill>
                <a:latin typeface="Cambria" panose="02040503050406030204" pitchFamily="18" charset="0"/>
              </a:rPr>
              <a:t>Tabela 13 – parte do corpo atingida</a:t>
            </a:r>
          </a:p>
          <a:p>
            <a:pPr algn="just">
              <a:buFont typeface="Wingdings" panose="05000000000000000000" pitchFamily="2" charset="2"/>
              <a:buChar char="ü"/>
              <a:defRPr/>
            </a:pPr>
            <a:r>
              <a:rPr lang="pt-BR" sz="2300" b="1" i="1" dirty="0" smtClean="0">
                <a:solidFill>
                  <a:srgbClr val="002060"/>
                </a:solidFill>
                <a:latin typeface="Cambria" panose="02040503050406030204" pitchFamily="18" charset="0"/>
              </a:rPr>
              <a:t>Tabela 14 – agente causador do acidente de trabalho</a:t>
            </a:r>
          </a:p>
          <a:p>
            <a:pPr algn="just">
              <a:buFont typeface="Wingdings" panose="05000000000000000000" pitchFamily="2" charset="2"/>
              <a:buChar char="ü"/>
              <a:defRPr/>
            </a:pPr>
            <a:r>
              <a:rPr lang="pt-BR" sz="2300" b="1" i="1" dirty="0" smtClean="0">
                <a:solidFill>
                  <a:srgbClr val="002060"/>
                </a:solidFill>
                <a:latin typeface="Cambria" panose="02040503050406030204" pitchFamily="18" charset="0"/>
              </a:rPr>
              <a:t>Tabela 15 – agente causador/situação geradora de doença profissional</a:t>
            </a:r>
          </a:p>
          <a:p>
            <a:pPr algn="just">
              <a:buFont typeface="Wingdings" panose="05000000000000000000" pitchFamily="2" charset="2"/>
              <a:buChar char="ü"/>
              <a:defRPr/>
            </a:pPr>
            <a:r>
              <a:rPr lang="pt-BR" sz="2300" b="1" i="1" dirty="0" smtClean="0">
                <a:solidFill>
                  <a:srgbClr val="002060"/>
                </a:solidFill>
                <a:latin typeface="Cambria" panose="02040503050406030204" pitchFamily="18" charset="0"/>
              </a:rPr>
              <a:t>Tabela 16 – situação geradora do acidente de trabalho </a:t>
            </a:r>
          </a:p>
          <a:p>
            <a:pPr algn="just">
              <a:buFont typeface="Wingdings" panose="05000000000000000000" pitchFamily="2" charset="2"/>
              <a:buChar char="ü"/>
              <a:defRPr/>
            </a:pPr>
            <a:r>
              <a:rPr lang="pt-BR" sz="2300" b="1" i="1" dirty="0" smtClean="0">
                <a:solidFill>
                  <a:srgbClr val="002060"/>
                </a:solidFill>
                <a:latin typeface="Cambria" panose="02040503050406030204" pitchFamily="18" charset="0"/>
              </a:rPr>
              <a:t>Tabela 17 – descrição da natureza de lesão</a:t>
            </a:r>
          </a:p>
          <a:p>
            <a:pPr algn="just">
              <a:buFont typeface="Wingdings" panose="05000000000000000000" pitchFamily="2" charset="2"/>
              <a:buChar char="ü"/>
              <a:defRPr/>
            </a:pPr>
            <a:r>
              <a:rPr lang="pt-BR" sz="2300" b="1" i="1" dirty="0" smtClean="0">
                <a:solidFill>
                  <a:srgbClr val="002060"/>
                </a:solidFill>
                <a:latin typeface="Cambria" panose="02040503050406030204" pitchFamily="18" charset="0"/>
              </a:rPr>
              <a:t>S -2210 x S-2230</a:t>
            </a:r>
          </a:p>
          <a:p>
            <a:pPr algn="just">
              <a:buFont typeface="Wingdings" panose="05000000000000000000" pitchFamily="2" charset="2"/>
              <a:buChar char="ü"/>
              <a:defRPr/>
            </a:pPr>
            <a:r>
              <a:rPr lang="pt-BR" sz="2300" b="1" i="1" dirty="0" smtClean="0">
                <a:solidFill>
                  <a:srgbClr val="002060"/>
                </a:solidFill>
                <a:latin typeface="Cambria" panose="02040503050406030204" pitchFamily="18" charset="0"/>
              </a:rPr>
              <a:t>Considerações gerais </a:t>
            </a:r>
          </a:p>
          <a:p>
            <a:pPr algn="just">
              <a:buFont typeface="Arial" charset="0"/>
              <a:buChar char="•"/>
              <a:defRPr/>
            </a:pPr>
            <a:endParaRPr lang="en-US" dirty="0">
              <a:solidFill>
                <a:srgbClr val="002060"/>
              </a:solidFill>
              <a:latin typeface="Cambria" panose="02040503050406030204" pitchFamily="18" charset="0"/>
            </a:endParaRPr>
          </a:p>
          <a:p>
            <a:pPr>
              <a:defRPr/>
            </a:pPr>
            <a:endParaRPr lang="pt-BR" dirty="0" smtClean="0">
              <a:solidFill>
                <a:srgbClr val="002060"/>
              </a:solidFill>
              <a:latin typeface="Cambria" panose="02040503050406030204" pitchFamily="18" charset="0"/>
            </a:endParaRPr>
          </a:p>
        </p:txBody>
      </p:sp>
      <p:sp>
        <p:nvSpPr>
          <p:cNvPr id="645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25E431EE-0540-40EA-9AD6-87F4127BD878}" type="slidenum">
              <a:rPr lang="pt-BR" altLang="pt-BR" sz="1200">
                <a:solidFill>
                  <a:srgbClr val="8F989C"/>
                </a:solidFill>
              </a:rPr>
              <a:pPr>
                <a:spcBef>
                  <a:spcPct val="0"/>
                </a:spcBef>
                <a:buFontTx/>
                <a:buNone/>
              </a:pPr>
              <a:t>70</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econsort@gmail.com   consorte cursos e treinamentos </a:t>
            </a:r>
            <a:endParaRPr lang="pt-BR"/>
          </a:p>
        </p:txBody>
      </p:sp>
    </p:spTree>
    <p:extLst>
      <p:ext uri="{BB962C8B-B14F-4D97-AF65-F5344CB8AC3E}">
        <p14:creationId xmlns:p14="http://schemas.microsoft.com/office/powerpoint/2010/main" val="1182221980"/>
      </p:ext>
    </p:extLst>
  </p:cSld>
  <p:clrMapOvr>
    <a:masterClrMapping/>
  </p:clrMapOvr>
  <p:transition spd="slow">
    <p:cove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pt-BR" smtClean="0"/>
              <a:t>econsort@gmail.com   consorte cursos e treinamentos </a:t>
            </a:r>
            <a:endParaRPr lang="pt-BR"/>
          </a:p>
        </p:txBody>
      </p:sp>
      <p:sp>
        <p:nvSpPr>
          <p:cNvPr id="5" name="Rectangle 4"/>
          <p:cNvSpPr/>
          <p:nvPr/>
        </p:nvSpPr>
        <p:spPr>
          <a:xfrm>
            <a:off x="831668" y="537269"/>
            <a:ext cx="10528663" cy="6370975"/>
          </a:xfrm>
          <a:prstGeom prst="rect">
            <a:avLst/>
          </a:prstGeom>
        </p:spPr>
        <p:txBody>
          <a:bodyPr wrap="square">
            <a:spAutoFit/>
          </a:bodyPr>
          <a:lstStyle/>
          <a:p>
            <a:r>
              <a:rPr lang="pt-BR" sz="2400" b="1" dirty="0">
                <a:latin typeface="Times New Roman" panose="02020603050405020304" pitchFamily="18" charset="0"/>
              </a:rPr>
              <a:t>Informações adicionais:</a:t>
            </a:r>
          </a:p>
          <a:p>
            <a:pPr algn="just"/>
            <a:r>
              <a:rPr lang="pt-BR" sz="2400" dirty="0" smtClean="0">
                <a:solidFill>
                  <a:srgbClr val="002060"/>
                </a:solidFill>
                <a:latin typeface="Cambria" panose="02040503050406030204" pitchFamily="18" charset="0"/>
              </a:rPr>
              <a:t>1) A </a:t>
            </a:r>
            <a:r>
              <a:rPr lang="pt-BR" sz="2400" dirty="0">
                <a:solidFill>
                  <a:srgbClr val="002060"/>
                </a:solidFill>
                <a:latin typeface="Cambria" panose="02040503050406030204" pitchFamily="18" charset="0"/>
              </a:rPr>
              <a:t>empresa deve informar se a iniciativa da Comunicação de Acidente de Trabalho foi </a:t>
            </a:r>
            <a:r>
              <a:rPr lang="pt-BR" sz="2400" dirty="0" smtClean="0">
                <a:solidFill>
                  <a:srgbClr val="002060"/>
                </a:solidFill>
                <a:latin typeface="Cambria" panose="02040503050406030204" pitchFamily="18" charset="0"/>
              </a:rPr>
              <a:t>do empregador</a:t>
            </a:r>
            <a:r>
              <a:rPr lang="pt-BR" sz="2400" dirty="0">
                <a:solidFill>
                  <a:srgbClr val="002060"/>
                </a:solidFill>
                <a:latin typeface="Cambria" panose="02040503050406030204" pitchFamily="18" charset="0"/>
              </a:rPr>
              <a:t>, por ordem judicial ou por determinação do órgão fiscalizador</a:t>
            </a:r>
            <a:r>
              <a:rPr lang="pt-BR" sz="2400" dirty="0" smtClean="0">
                <a:solidFill>
                  <a:srgbClr val="002060"/>
                </a:solidFill>
                <a:latin typeface="Cambria" panose="02040503050406030204" pitchFamily="18" charset="0"/>
              </a:rPr>
              <a:t>.</a:t>
            </a:r>
          </a:p>
          <a:p>
            <a:pPr algn="just"/>
            <a:endParaRPr lang="pt-BR" sz="2400" dirty="0">
              <a:solidFill>
                <a:srgbClr val="002060"/>
              </a:solidFill>
              <a:latin typeface="Cambria" panose="02040503050406030204" pitchFamily="18" charset="0"/>
            </a:endParaRPr>
          </a:p>
          <a:p>
            <a:pPr algn="just"/>
            <a:r>
              <a:rPr lang="pt-BR" sz="2400" dirty="0" smtClean="0">
                <a:solidFill>
                  <a:srgbClr val="002060"/>
                </a:solidFill>
                <a:latin typeface="Cambria" panose="02040503050406030204" pitchFamily="18" charset="0"/>
              </a:rPr>
              <a:t>2</a:t>
            </a:r>
            <a:r>
              <a:rPr lang="pt-BR" sz="2400" dirty="0">
                <a:solidFill>
                  <a:srgbClr val="002060"/>
                </a:solidFill>
                <a:latin typeface="Cambria" panose="02040503050406030204" pitchFamily="18" charset="0"/>
              </a:rPr>
              <a:t>) Na falta de comunicação por parte da empresa, podem formalizar a CAT o </a:t>
            </a:r>
            <a:r>
              <a:rPr lang="pt-BR" sz="2400" i="1" dirty="0">
                <a:solidFill>
                  <a:srgbClr val="002060"/>
                </a:solidFill>
                <a:latin typeface="Cambria" panose="02040503050406030204" pitchFamily="18" charset="0"/>
              </a:rPr>
              <a:t>próprio acidentado</a:t>
            </a:r>
            <a:r>
              <a:rPr lang="pt-BR" sz="2400" i="1" dirty="0" smtClean="0">
                <a:solidFill>
                  <a:srgbClr val="002060"/>
                </a:solidFill>
                <a:latin typeface="Cambria" panose="02040503050406030204" pitchFamily="18" charset="0"/>
              </a:rPr>
              <a:t>, seus </a:t>
            </a:r>
            <a:r>
              <a:rPr lang="pt-BR" sz="2400" i="1" dirty="0">
                <a:solidFill>
                  <a:srgbClr val="002060"/>
                </a:solidFill>
                <a:latin typeface="Cambria" panose="02040503050406030204" pitchFamily="18" charset="0"/>
              </a:rPr>
              <a:t>dependentes, a entidade sindical competente, o médico que o assistiu ou qualquer </a:t>
            </a:r>
            <a:r>
              <a:rPr lang="pt-BR" sz="2400" i="1" dirty="0" smtClean="0">
                <a:solidFill>
                  <a:srgbClr val="002060"/>
                </a:solidFill>
                <a:latin typeface="Cambria" panose="02040503050406030204" pitchFamily="18" charset="0"/>
              </a:rPr>
              <a:t>autoridade pública</a:t>
            </a:r>
            <a:r>
              <a:rPr lang="pt-BR" sz="2400" i="1" dirty="0">
                <a:solidFill>
                  <a:srgbClr val="002060"/>
                </a:solidFill>
                <a:latin typeface="Cambria" panose="02040503050406030204" pitchFamily="18" charset="0"/>
              </a:rPr>
              <a:t>, não prevalecendo nestes casos o prazo de envio.</a:t>
            </a:r>
          </a:p>
          <a:p>
            <a:pPr algn="just"/>
            <a:endParaRPr lang="pt-BR" sz="2400" dirty="0" smtClean="0">
              <a:solidFill>
                <a:srgbClr val="002060"/>
              </a:solidFill>
              <a:latin typeface="Cambria" panose="02040503050406030204" pitchFamily="18" charset="0"/>
            </a:endParaRPr>
          </a:p>
          <a:p>
            <a:pPr algn="just"/>
            <a:r>
              <a:rPr lang="pt-BR" sz="2400" dirty="0" smtClean="0">
                <a:solidFill>
                  <a:srgbClr val="002060"/>
                </a:solidFill>
                <a:latin typeface="Cambria" panose="02040503050406030204" pitchFamily="18" charset="0"/>
              </a:rPr>
              <a:t>3</a:t>
            </a:r>
            <a:r>
              <a:rPr lang="pt-BR" sz="2400" dirty="0">
                <a:solidFill>
                  <a:srgbClr val="002060"/>
                </a:solidFill>
                <a:latin typeface="Cambria" panose="02040503050406030204" pitchFamily="18" charset="0"/>
              </a:rPr>
              <a:t>) Caso o acidente se refira a trabalhador que prestava serviço no ambiente de trabalho da </a:t>
            </a:r>
            <a:r>
              <a:rPr lang="pt-BR" sz="2400" dirty="0" smtClean="0">
                <a:solidFill>
                  <a:srgbClr val="002060"/>
                </a:solidFill>
                <a:latin typeface="Cambria" panose="02040503050406030204" pitchFamily="18" charset="0"/>
              </a:rPr>
              <a:t>empresa tomadora</a:t>
            </a:r>
            <a:r>
              <a:rPr lang="pt-BR" sz="2400" dirty="0">
                <a:solidFill>
                  <a:srgbClr val="002060"/>
                </a:solidFill>
                <a:latin typeface="Cambria" panose="02040503050406030204" pitchFamily="18" charset="0"/>
              </a:rPr>
              <a:t>, a empresa prestadora deve informar o CNPJ do local do acidente.</a:t>
            </a:r>
          </a:p>
          <a:p>
            <a:pPr algn="just"/>
            <a:endParaRPr lang="pt-BR" sz="2400" dirty="0" smtClean="0">
              <a:solidFill>
                <a:srgbClr val="002060"/>
              </a:solidFill>
              <a:latin typeface="Cambria" panose="02040503050406030204" pitchFamily="18" charset="0"/>
            </a:endParaRPr>
          </a:p>
          <a:p>
            <a:pPr algn="just"/>
            <a:r>
              <a:rPr lang="pt-BR" sz="2400" dirty="0" smtClean="0">
                <a:solidFill>
                  <a:srgbClr val="002060"/>
                </a:solidFill>
                <a:latin typeface="Cambria" panose="02040503050406030204" pitchFamily="18" charset="0"/>
              </a:rPr>
              <a:t>4</a:t>
            </a:r>
            <a:r>
              <a:rPr lang="pt-BR" sz="2400" dirty="0">
                <a:solidFill>
                  <a:srgbClr val="002060"/>
                </a:solidFill>
                <a:latin typeface="Cambria" panose="02040503050406030204" pitchFamily="18" charset="0"/>
              </a:rPr>
              <a:t>) Em caso de morte do empregado, superveniente ao envio da CAT, o evento deve ser retificado</a:t>
            </a:r>
            <a:r>
              <a:rPr lang="pt-BR" sz="2400" dirty="0" smtClean="0">
                <a:solidFill>
                  <a:srgbClr val="002060"/>
                </a:solidFill>
                <a:latin typeface="Cambria" panose="02040503050406030204" pitchFamily="18" charset="0"/>
              </a:rPr>
              <a:t>, indicando </a:t>
            </a:r>
            <a:r>
              <a:rPr lang="pt-BR" sz="2400" dirty="0">
                <a:solidFill>
                  <a:srgbClr val="002060"/>
                </a:solidFill>
                <a:latin typeface="Cambria" panose="02040503050406030204" pitchFamily="18" charset="0"/>
              </a:rPr>
              <a:t>o óbito e a data da sua ocorrência.</a:t>
            </a:r>
          </a:p>
          <a:p>
            <a:pPr algn="just"/>
            <a:endParaRPr lang="pt-BR" sz="2400" dirty="0"/>
          </a:p>
        </p:txBody>
      </p:sp>
      <p:sp>
        <p:nvSpPr>
          <p:cNvPr id="2" name="Slide Number Placeholder 1"/>
          <p:cNvSpPr>
            <a:spLocks noGrp="1"/>
          </p:cNvSpPr>
          <p:nvPr>
            <p:ph type="sldNum" sz="quarter" idx="12"/>
          </p:nvPr>
        </p:nvSpPr>
        <p:spPr/>
        <p:txBody>
          <a:bodyPr/>
          <a:lstStyle/>
          <a:p>
            <a:fld id="{DF25A8D9-0F96-4EA7-B12F-FB0D539BE725}" type="slidenum">
              <a:rPr lang="pt-BR" smtClean="0"/>
              <a:t>71</a:t>
            </a:fld>
            <a:endParaRPr lang="pt-BR"/>
          </a:p>
        </p:txBody>
      </p:sp>
    </p:spTree>
    <p:extLst>
      <p:ext uri="{BB962C8B-B14F-4D97-AF65-F5344CB8AC3E}">
        <p14:creationId xmlns:p14="http://schemas.microsoft.com/office/powerpoint/2010/main" val="41371163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pt-BR" smtClean="0"/>
              <a:t>econsort@gmail.com   consorte cursos e treinamentos </a:t>
            </a:r>
            <a:endParaRPr lang="pt-BR"/>
          </a:p>
        </p:txBody>
      </p:sp>
      <p:sp>
        <p:nvSpPr>
          <p:cNvPr id="3" name="Rectangle 2"/>
          <p:cNvSpPr/>
          <p:nvPr/>
        </p:nvSpPr>
        <p:spPr>
          <a:xfrm>
            <a:off x="718457" y="531457"/>
            <a:ext cx="10345783" cy="6001643"/>
          </a:xfrm>
          <a:prstGeom prst="rect">
            <a:avLst/>
          </a:prstGeom>
        </p:spPr>
        <p:txBody>
          <a:bodyPr wrap="square">
            <a:spAutoFit/>
          </a:bodyPr>
          <a:lstStyle/>
          <a:p>
            <a:r>
              <a:rPr lang="pt-BR" sz="2400" b="1" dirty="0">
                <a:solidFill>
                  <a:schemeClr val="tx1">
                    <a:lumMod val="95000"/>
                    <a:lumOff val="5000"/>
                  </a:schemeClr>
                </a:solidFill>
                <a:latin typeface="Cambria" panose="02040503050406030204" pitchFamily="18" charset="0"/>
              </a:rPr>
              <a:t>Informações adicionais</a:t>
            </a:r>
            <a:r>
              <a:rPr lang="pt-BR" sz="2400" b="1" dirty="0" smtClean="0">
                <a:solidFill>
                  <a:schemeClr val="tx1">
                    <a:lumMod val="95000"/>
                    <a:lumOff val="5000"/>
                  </a:schemeClr>
                </a:solidFill>
                <a:latin typeface="Cambria" panose="02040503050406030204" pitchFamily="18" charset="0"/>
              </a:rPr>
              <a:t>:</a:t>
            </a:r>
          </a:p>
          <a:p>
            <a:endParaRPr lang="pt-BR" sz="2400" b="1" dirty="0">
              <a:solidFill>
                <a:schemeClr val="tx1">
                  <a:lumMod val="95000"/>
                  <a:lumOff val="5000"/>
                </a:schemeClr>
              </a:solidFill>
              <a:latin typeface="Cambria" panose="02040503050406030204" pitchFamily="18" charset="0"/>
            </a:endParaRPr>
          </a:p>
          <a:p>
            <a:pPr algn="just"/>
            <a:r>
              <a:rPr lang="pt-BR" sz="2400" dirty="0" smtClean="0">
                <a:solidFill>
                  <a:srgbClr val="002060"/>
                </a:solidFill>
                <a:latin typeface="Cambria" panose="02040503050406030204" pitchFamily="18" charset="0"/>
              </a:rPr>
              <a:t>5</a:t>
            </a:r>
            <a:r>
              <a:rPr lang="pt-BR" sz="2400" dirty="0">
                <a:solidFill>
                  <a:srgbClr val="002060"/>
                </a:solidFill>
                <a:latin typeface="Cambria" panose="02040503050406030204" pitchFamily="18" charset="0"/>
              </a:rPr>
              <a:t>) Em caso de acidente ocorrido no exterior, o campo {codCNES} deve ser preenchido com </a:t>
            </a:r>
            <a:r>
              <a:rPr lang="pt-BR" sz="2400" dirty="0" smtClean="0">
                <a:solidFill>
                  <a:srgbClr val="002060"/>
                </a:solidFill>
                <a:latin typeface="Cambria" panose="02040503050406030204" pitchFamily="18" charset="0"/>
              </a:rPr>
              <a:t>o código </a:t>
            </a:r>
            <a:r>
              <a:rPr lang="pt-BR" sz="2400" dirty="0">
                <a:solidFill>
                  <a:srgbClr val="002060"/>
                </a:solidFill>
                <a:latin typeface="Cambria" panose="02040503050406030204" pitchFamily="18" charset="0"/>
              </a:rPr>
              <a:t>do CNES </a:t>
            </a:r>
            <a:r>
              <a:rPr lang="pt-BR" sz="2400" dirty="0" smtClean="0">
                <a:solidFill>
                  <a:srgbClr val="002060"/>
                </a:solidFill>
                <a:latin typeface="Cambria" panose="02040503050406030204" pitchFamily="18" charset="0"/>
              </a:rPr>
              <a:t>(Cadastro </a:t>
            </a:r>
            <a:r>
              <a:rPr lang="pt-BR" sz="2400" dirty="0">
                <a:solidFill>
                  <a:srgbClr val="002060"/>
                </a:solidFill>
                <a:latin typeface="Cambria" panose="02040503050406030204" pitchFamily="18" charset="0"/>
              </a:rPr>
              <a:t>Nacional de Estabelecimento de </a:t>
            </a:r>
            <a:r>
              <a:rPr lang="pt-BR" sz="2400" dirty="0" smtClean="0">
                <a:solidFill>
                  <a:srgbClr val="002060"/>
                </a:solidFill>
                <a:latin typeface="Cambria" panose="02040503050406030204" pitchFamily="18" charset="0"/>
              </a:rPr>
              <a:t>Saúde), correspondente </a:t>
            </a:r>
            <a:r>
              <a:rPr lang="pt-BR" sz="2400" dirty="0">
                <a:solidFill>
                  <a:srgbClr val="002060"/>
                </a:solidFill>
                <a:latin typeface="Cambria" panose="02040503050406030204" pitchFamily="18" charset="0"/>
              </a:rPr>
              <a:t>ao SESMT da matriz do empregador no Brasil e os campos </a:t>
            </a:r>
            <a:r>
              <a:rPr lang="pt-BR" sz="2400" dirty="0" smtClean="0">
                <a:solidFill>
                  <a:srgbClr val="002060"/>
                </a:solidFill>
                <a:latin typeface="Cambria" panose="02040503050406030204" pitchFamily="18" charset="0"/>
              </a:rPr>
              <a:t>do grupo </a:t>
            </a:r>
            <a:r>
              <a:rPr lang="pt-BR" sz="2400" dirty="0">
                <a:solidFill>
                  <a:srgbClr val="002060"/>
                </a:solidFill>
                <a:latin typeface="Cambria" panose="02040503050406030204" pitchFamily="18" charset="0"/>
              </a:rPr>
              <a:t>[emitente] com as informações relativas ao médico coordenador do PCMSO no Brasil, </a:t>
            </a:r>
            <a:r>
              <a:rPr lang="pt-BR" sz="2400" dirty="0" smtClean="0">
                <a:solidFill>
                  <a:srgbClr val="002060"/>
                </a:solidFill>
                <a:latin typeface="Cambria" panose="02040503050406030204" pitchFamily="18" charset="0"/>
              </a:rPr>
              <a:t>que é </a:t>
            </a:r>
            <a:r>
              <a:rPr lang="pt-BR" sz="2400" dirty="0">
                <a:solidFill>
                  <a:srgbClr val="002060"/>
                </a:solidFill>
                <a:latin typeface="Cambria" panose="02040503050406030204" pitchFamily="18" charset="0"/>
              </a:rPr>
              <a:t>responsável pela validação dos exames realizados no exterior</a:t>
            </a:r>
            <a:r>
              <a:rPr lang="pt-BR" sz="2400" dirty="0" smtClean="0">
                <a:solidFill>
                  <a:srgbClr val="002060"/>
                </a:solidFill>
                <a:latin typeface="Cambria" panose="02040503050406030204" pitchFamily="18" charset="0"/>
              </a:rPr>
              <a:t>.</a:t>
            </a:r>
          </a:p>
          <a:p>
            <a:pPr algn="just"/>
            <a:endParaRPr lang="pt-BR" sz="2400" dirty="0">
              <a:solidFill>
                <a:srgbClr val="002060"/>
              </a:solidFill>
              <a:latin typeface="Cambria" panose="02040503050406030204" pitchFamily="18" charset="0"/>
            </a:endParaRPr>
          </a:p>
          <a:p>
            <a:pPr algn="just"/>
            <a:r>
              <a:rPr lang="pt-BR" sz="2400" dirty="0">
                <a:solidFill>
                  <a:srgbClr val="002060"/>
                </a:solidFill>
                <a:latin typeface="Cambria" panose="02040503050406030204" pitchFamily="18" charset="0"/>
              </a:rPr>
              <a:t>6) No eSocial, o número da CAT é o número do recibo deste evento. Este número deve ser </a:t>
            </a:r>
            <a:r>
              <a:rPr lang="pt-BR" sz="2400" dirty="0" smtClean="0">
                <a:solidFill>
                  <a:srgbClr val="002060"/>
                </a:solidFill>
                <a:latin typeface="Cambria" panose="02040503050406030204" pitchFamily="18" charset="0"/>
              </a:rPr>
              <a:t>utilizado para </a:t>
            </a:r>
            <a:r>
              <a:rPr lang="pt-BR" sz="2400" dirty="0">
                <a:solidFill>
                  <a:srgbClr val="002060"/>
                </a:solidFill>
                <a:latin typeface="Cambria" panose="02040503050406030204" pitchFamily="18" charset="0"/>
              </a:rPr>
              <a:t>se fazer referência para uma CAT de origem, nos casos de reabertura</a:t>
            </a:r>
            <a:r>
              <a:rPr lang="pt-BR" sz="2400" dirty="0" smtClean="0">
                <a:solidFill>
                  <a:srgbClr val="002060"/>
                </a:solidFill>
                <a:latin typeface="Cambria" panose="02040503050406030204" pitchFamily="18" charset="0"/>
              </a:rPr>
              <a:t>.</a:t>
            </a:r>
          </a:p>
          <a:p>
            <a:pPr algn="just"/>
            <a:endParaRPr lang="pt-BR" sz="2400" dirty="0">
              <a:solidFill>
                <a:srgbClr val="002060"/>
              </a:solidFill>
              <a:latin typeface="Cambria" panose="02040503050406030204" pitchFamily="18" charset="0"/>
            </a:endParaRPr>
          </a:p>
          <a:p>
            <a:pPr algn="just"/>
            <a:r>
              <a:rPr lang="pt-BR" sz="2400" dirty="0">
                <a:solidFill>
                  <a:srgbClr val="002060"/>
                </a:solidFill>
                <a:latin typeface="Cambria" panose="02040503050406030204" pitchFamily="18" charset="0"/>
              </a:rPr>
              <a:t>7) Caso o acidente de trabalho resulte em afastamento do empregado, deve também, o empregador</a:t>
            </a:r>
            <a:r>
              <a:rPr lang="pt-BR" sz="2400" dirty="0" smtClean="0">
                <a:solidFill>
                  <a:srgbClr val="002060"/>
                </a:solidFill>
                <a:latin typeface="Cambria" panose="02040503050406030204" pitchFamily="18" charset="0"/>
              </a:rPr>
              <a:t>, obrigatoriamente </a:t>
            </a:r>
            <a:r>
              <a:rPr lang="pt-BR" sz="2400" dirty="0">
                <a:solidFill>
                  <a:srgbClr val="002060"/>
                </a:solidFill>
                <a:latin typeface="Cambria" panose="02040503050406030204" pitchFamily="18" charset="0"/>
              </a:rPr>
              <a:t>enviar o evento S-2230 - Afastamento Temporário.</a:t>
            </a:r>
          </a:p>
        </p:txBody>
      </p:sp>
      <p:sp>
        <p:nvSpPr>
          <p:cNvPr id="4" name="Slide Number Placeholder 3"/>
          <p:cNvSpPr>
            <a:spLocks noGrp="1"/>
          </p:cNvSpPr>
          <p:nvPr>
            <p:ph type="sldNum" sz="quarter" idx="12"/>
          </p:nvPr>
        </p:nvSpPr>
        <p:spPr/>
        <p:txBody>
          <a:bodyPr/>
          <a:lstStyle/>
          <a:p>
            <a:fld id="{DF25A8D9-0F96-4EA7-B12F-FB0D539BE725}" type="slidenum">
              <a:rPr lang="pt-BR" smtClean="0"/>
              <a:t>72</a:t>
            </a:fld>
            <a:endParaRPr lang="pt-BR"/>
          </a:p>
        </p:txBody>
      </p:sp>
    </p:spTree>
    <p:extLst>
      <p:ext uri="{BB962C8B-B14F-4D97-AF65-F5344CB8AC3E}">
        <p14:creationId xmlns:p14="http://schemas.microsoft.com/office/powerpoint/2010/main" val="96077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Autofit/>
          </a:bodyPr>
          <a:lstStyle/>
          <a:p>
            <a:pPr algn="ctr"/>
            <a:r>
              <a:rPr lang="pt-BR" sz="3600" dirty="0" smtClean="0">
                <a:solidFill>
                  <a:schemeClr val="bg1"/>
                </a:solidFill>
                <a:latin typeface="+mn-lt"/>
              </a:rPr>
              <a:t>S 2210 : CAT Comunicação de acidente de trabalho</a:t>
            </a:r>
            <a:endParaRPr lang="pt-BR" sz="3600" dirty="0">
              <a:solidFill>
                <a:schemeClr val="bg1"/>
              </a:solidFill>
              <a:latin typeface="+mn-lt"/>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dirty="0"/>
          </a:p>
        </p:txBody>
      </p:sp>
      <p:sp>
        <p:nvSpPr>
          <p:cNvPr id="5" name="Slide Number Placeholder 4"/>
          <p:cNvSpPr>
            <a:spLocks noGrp="1"/>
          </p:cNvSpPr>
          <p:nvPr>
            <p:ph type="sldNum" sz="quarter" idx="12"/>
          </p:nvPr>
        </p:nvSpPr>
        <p:spPr/>
        <p:txBody>
          <a:bodyPr/>
          <a:lstStyle/>
          <a:p>
            <a:fld id="{DF25A8D9-0F96-4EA7-B12F-FB0D539BE725}" type="slidenum">
              <a:rPr lang="pt-BR" smtClean="0"/>
              <a:t>73</a:t>
            </a:fld>
            <a:endParaRPr lang="pt-BR"/>
          </a:p>
        </p:txBody>
      </p:sp>
      <p:sp>
        <p:nvSpPr>
          <p:cNvPr id="24" name="Rounded Rectangle 23"/>
          <p:cNvSpPr/>
          <p:nvPr/>
        </p:nvSpPr>
        <p:spPr>
          <a:xfrm>
            <a:off x="1097281" y="1533526"/>
            <a:ext cx="2758440" cy="4201886"/>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Tipo de registrador =</a:t>
            </a:r>
          </a:p>
          <a:p>
            <a:r>
              <a:rPr lang="pt-BR" b="1" dirty="0" smtClean="0">
                <a:solidFill>
                  <a:srgbClr val="002060"/>
                </a:solidFill>
              </a:rPr>
              <a:t> </a:t>
            </a:r>
          </a:p>
          <a:p>
            <a:r>
              <a:rPr lang="pt-BR" dirty="0" smtClean="0">
                <a:solidFill>
                  <a:srgbClr val="002060"/>
                </a:solidFill>
              </a:rPr>
              <a:t>1 - Empregador</a:t>
            </a:r>
          </a:p>
          <a:p>
            <a:r>
              <a:rPr lang="pt-BR" dirty="0" smtClean="0">
                <a:solidFill>
                  <a:srgbClr val="002060"/>
                </a:solidFill>
              </a:rPr>
              <a:t>2 - Cooperativa</a:t>
            </a:r>
          </a:p>
          <a:p>
            <a:r>
              <a:rPr lang="pt-BR" dirty="0" smtClean="0">
                <a:solidFill>
                  <a:srgbClr val="002060"/>
                </a:solidFill>
              </a:rPr>
              <a:t>3 - Sindicato avulso nao port</a:t>
            </a:r>
          </a:p>
          <a:p>
            <a:r>
              <a:rPr lang="pt-BR" dirty="0" smtClean="0">
                <a:solidFill>
                  <a:srgbClr val="002060"/>
                </a:solidFill>
              </a:rPr>
              <a:t>4 - OGMO</a:t>
            </a:r>
          </a:p>
          <a:p>
            <a:r>
              <a:rPr lang="pt-BR" dirty="0" smtClean="0">
                <a:solidFill>
                  <a:srgbClr val="002060"/>
                </a:solidFill>
              </a:rPr>
              <a:t>5 - Empregado</a:t>
            </a:r>
          </a:p>
          <a:p>
            <a:r>
              <a:rPr lang="pt-BR" dirty="0" smtClean="0">
                <a:solidFill>
                  <a:srgbClr val="002060"/>
                </a:solidFill>
              </a:rPr>
              <a:t>6 - Dependente empregado</a:t>
            </a:r>
          </a:p>
          <a:p>
            <a:r>
              <a:rPr lang="pt-BR" dirty="0" smtClean="0">
                <a:solidFill>
                  <a:srgbClr val="002060"/>
                </a:solidFill>
              </a:rPr>
              <a:t>7 - Entidade sindicato</a:t>
            </a:r>
          </a:p>
          <a:p>
            <a:r>
              <a:rPr lang="pt-BR" dirty="0" smtClean="0">
                <a:solidFill>
                  <a:srgbClr val="002060"/>
                </a:solidFill>
              </a:rPr>
              <a:t>8 - Médico assistente</a:t>
            </a:r>
          </a:p>
          <a:p>
            <a:r>
              <a:rPr lang="pt-BR" dirty="0" smtClean="0">
                <a:solidFill>
                  <a:srgbClr val="002060"/>
                </a:solidFill>
              </a:rPr>
              <a:t>9 - Autoridade pública</a:t>
            </a:r>
            <a:endParaRPr lang="pt-BR"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Tipo de inscrição =</a:t>
            </a:r>
          </a:p>
          <a:p>
            <a:pPr algn="ctr"/>
            <a:r>
              <a:rPr lang="pt-BR" dirty="0" smtClean="0">
                <a:solidFill>
                  <a:srgbClr val="002060"/>
                </a:solidFill>
              </a:rPr>
              <a:t>CPF/CNPJ  ( 2 a 9)</a:t>
            </a:r>
            <a:endParaRPr lang="pt-BR" dirty="0">
              <a:solidFill>
                <a:srgbClr val="002060"/>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CNPJ = </a:t>
            </a:r>
          </a:p>
          <a:p>
            <a:pPr algn="ctr"/>
            <a:r>
              <a:rPr lang="pt-BR" dirty="0" smtClean="0">
                <a:solidFill>
                  <a:srgbClr val="002060"/>
                </a:solidFill>
              </a:rPr>
              <a:t>(empregador)</a:t>
            </a:r>
            <a:endParaRPr lang="pt-BR" dirty="0">
              <a:solidFill>
                <a:srgbClr val="002060"/>
              </a:solidFill>
            </a:endParaRPr>
          </a:p>
        </p:txBody>
      </p:sp>
      <p:sp>
        <p:nvSpPr>
          <p:cNvPr id="31" name="Rounded Rectangle 30"/>
          <p:cNvSpPr/>
          <p:nvPr/>
        </p:nvSpPr>
        <p:spPr>
          <a:xfrm>
            <a:off x="4254138" y="2596789"/>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CPF Trabalhador =</a:t>
            </a:r>
          </a:p>
          <a:p>
            <a:pPr algn="ctr"/>
            <a:r>
              <a:rPr lang="pt-BR" dirty="0" smtClean="0">
                <a:solidFill>
                  <a:srgbClr val="002060"/>
                </a:solidFill>
              </a:rPr>
              <a:t>07890016832</a:t>
            </a:r>
            <a:endParaRPr lang="pt-BR" dirty="0">
              <a:solidFill>
                <a:srgbClr val="002060"/>
              </a:solidFill>
            </a:endParaRPr>
          </a:p>
        </p:txBody>
      </p:sp>
      <p:sp>
        <p:nvSpPr>
          <p:cNvPr id="32" name="Rounded Rectangle 31"/>
          <p:cNvSpPr/>
          <p:nvPr/>
        </p:nvSpPr>
        <p:spPr>
          <a:xfrm>
            <a:off x="4254138" y="367631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do acidente =</a:t>
            </a:r>
          </a:p>
          <a:p>
            <a:pPr algn="ctr"/>
            <a:r>
              <a:rPr lang="pt-BR" dirty="0" smtClean="0">
                <a:solidFill>
                  <a:srgbClr val="002060"/>
                </a:solidFill>
              </a:rPr>
              <a:t>ddmmaaaa</a:t>
            </a:r>
            <a:endParaRPr lang="pt-BR" dirty="0">
              <a:solidFill>
                <a:srgbClr val="002060"/>
              </a:solidFill>
            </a:endParaRPr>
          </a:p>
        </p:txBody>
      </p:sp>
      <p:sp>
        <p:nvSpPr>
          <p:cNvPr id="33" name="Rounded Rectangle 32"/>
          <p:cNvSpPr/>
          <p:nvPr/>
        </p:nvSpPr>
        <p:spPr>
          <a:xfrm>
            <a:off x="4254138" y="479409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Hora do acidente =</a:t>
            </a:r>
          </a:p>
          <a:p>
            <a:pPr algn="ctr"/>
            <a:r>
              <a:rPr lang="pt-BR" dirty="0" smtClean="0">
                <a:solidFill>
                  <a:srgbClr val="002060"/>
                </a:solidFill>
              </a:rPr>
              <a:t>HHMM</a:t>
            </a:r>
            <a:endParaRPr lang="pt-BR" dirty="0">
              <a:solidFill>
                <a:srgbClr val="002060"/>
              </a:solidFill>
            </a:endParaRPr>
          </a:p>
        </p:txBody>
      </p:sp>
      <p:sp>
        <p:nvSpPr>
          <p:cNvPr id="34" name="Rounded Rectangle 33"/>
          <p:cNvSpPr/>
          <p:nvPr/>
        </p:nvSpPr>
        <p:spPr>
          <a:xfrm>
            <a:off x="7410995" y="2596789"/>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NIS trabalhador =</a:t>
            </a:r>
          </a:p>
          <a:p>
            <a:pPr algn="ctr"/>
            <a:r>
              <a:rPr lang="pt-BR" dirty="0" smtClean="0">
                <a:solidFill>
                  <a:srgbClr val="002060"/>
                </a:solidFill>
              </a:rPr>
              <a:t>12134590023</a:t>
            </a:r>
            <a:endParaRPr lang="pt-BR" dirty="0">
              <a:solidFill>
                <a:srgbClr val="002060"/>
              </a:solidFill>
            </a:endParaRPr>
          </a:p>
        </p:txBody>
      </p:sp>
      <p:sp>
        <p:nvSpPr>
          <p:cNvPr id="35" name="Rounded Rectangle 34"/>
          <p:cNvSpPr/>
          <p:nvPr/>
        </p:nvSpPr>
        <p:spPr>
          <a:xfrm>
            <a:off x="7410995" y="367631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Tipo de acidente =</a:t>
            </a:r>
          </a:p>
          <a:p>
            <a:pPr algn="ctr"/>
            <a:r>
              <a:rPr lang="pt-BR" dirty="0" smtClean="0">
                <a:solidFill>
                  <a:srgbClr val="002060"/>
                </a:solidFill>
              </a:rPr>
              <a:t>Tabela 24</a:t>
            </a:r>
            <a:endParaRPr lang="pt-BR" dirty="0">
              <a:solidFill>
                <a:srgbClr val="002060"/>
              </a:solidFill>
            </a:endParaRPr>
          </a:p>
        </p:txBody>
      </p:sp>
      <p:sp>
        <p:nvSpPr>
          <p:cNvPr id="36" name="Rounded Rectangle 35"/>
          <p:cNvSpPr/>
          <p:nvPr/>
        </p:nvSpPr>
        <p:spPr>
          <a:xfrm>
            <a:off x="7410995" y="479409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Horas trabalhadas antes =</a:t>
            </a:r>
          </a:p>
          <a:p>
            <a:pPr algn="ctr"/>
            <a:r>
              <a:rPr lang="pt-BR" b="1" dirty="0" smtClean="0">
                <a:solidFill>
                  <a:srgbClr val="002060"/>
                </a:solidFill>
              </a:rPr>
              <a:t>HHMM</a:t>
            </a:r>
            <a:endParaRPr lang="pt-BR" b="1" dirty="0">
              <a:solidFill>
                <a:srgbClr val="002060"/>
              </a:solidFill>
            </a:endParaRPr>
          </a:p>
        </p:txBody>
      </p:sp>
      <p:sp>
        <p:nvSpPr>
          <p:cNvPr id="6" name="Rounded Rectangle 5"/>
          <p:cNvSpPr/>
          <p:nvPr/>
        </p:nvSpPr>
        <p:spPr>
          <a:xfrm>
            <a:off x="7903029" y="5917474"/>
            <a:ext cx="2266406" cy="61395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b="1" dirty="0" smtClean="0">
                <a:solidFill>
                  <a:srgbClr val="002060"/>
                </a:solidFill>
              </a:rPr>
              <a:t>Até 1º dia útil seguinte</a:t>
            </a:r>
            <a:endParaRPr lang="pt-BR" b="1" dirty="0">
              <a:solidFill>
                <a:srgbClr val="002060"/>
              </a:solidFill>
            </a:endParaRPr>
          </a:p>
        </p:txBody>
      </p:sp>
    </p:spTree>
    <p:extLst>
      <p:ext uri="{BB962C8B-B14F-4D97-AF65-F5344CB8AC3E}">
        <p14:creationId xmlns:p14="http://schemas.microsoft.com/office/powerpoint/2010/main" val="37655055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Autofit/>
          </a:bodyPr>
          <a:lstStyle/>
          <a:p>
            <a:pPr algn="ctr"/>
            <a:r>
              <a:rPr lang="pt-BR" sz="3600" dirty="0">
                <a:solidFill>
                  <a:schemeClr val="bg1"/>
                </a:solidFill>
                <a:latin typeface="+mn-lt"/>
              </a:rPr>
              <a:t>S 2210 : CAT Comunicação de acidente de trabalho</a:t>
            </a:r>
          </a:p>
        </p:txBody>
      </p:sp>
      <p:sp>
        <p:nvSpPr>
          <p:cNvPr id="3" name="Content Placeholder 2"/>
          <p:cNvSpPr>
            <a:spLocks noGrp="1"/>
          </p:cNvSpPr>
          <p:nvPr>
            <p:ph idx="1"/>
          </p:nvPr>
        </p:nvSpPr>
        <p:spPr>
          <a:xfrm>
            <a:off x="838200" y="1175656"/>
            <a:ext cx="10515600" cy="5180693"/>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74</a:t>
            </a:fld>
            <a:endParaRPr lang="pt-BR"/>
          </a:p>
        </p:txBody>
      </p:sp>
      <p:sp>
        <p:nvSpPr>
          <p:cNvPr id="24" name="Rounded Rectangle 23"/>
          <p:cNvSpPr/>
          <p:nvPr/>
        </p:nvSpPr>
        <p:spPr>
          <a:xfrm>
            <a:off x="1097281" y="1533525"/>
            <a:ext cx="2758440" cy="1913167"/>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Tipo de Cat =</a:t>
            </a:r>
          </a:p>
          <a:p>
            <a:pPr algn="ctr"/>
            <a:endParaRPr lang="pt-BR" b="1" dirty="0" smtClean="0">
              <a:solidFill>
                <a:srgbClr val="002060"/>
              </a:solidFill>
            </a:endParaRPr>
          </a:p>
          <a:p>
            <a:r>
              <a:rPr lang="pt-BR" dirty="0" smtClean="0">
                <a:solidFill>
                  <a:srgbClr val="002060"/>
                </a:solidFill>
              </a:rPr>
              <a:t>1 - Inicial</a:t>
            </a:r>
          </a:p>
          <a:p>
            <a:r>
              <a:rPr lang="pt-BR" dirty="0" smtClean="0">
                <a:solidFill>
                  <a:srgbClr val="002060"/>
                </a:solidFill>
              </a:rPr>
              <a:t>2 - Reabertura</a:t>
            </a:r>
          </a:p>
          <a:p>
            <a:r>
              <a:rPr lang="pt-BR" dirty="0" smtClean="0">
                <a:solidFill>
                  <a:srgbClr val="002060"/>
                </a:solidFill>
              </a:rPr>
              <a:t>3 - Comunicação óbito </a:t>
            </a:r>
            <a:endParaRPr lang="pt-BR" dirty="0">
              <a:solidFill>
                <a:srgbClr val="002060"/>
              </a:solidFill>
            </a:endParaRPr>
          </a:p>
        </p:txBody>
      </p:sp>
      <p:sp>
        <p:nvSpPr>
          <p:cNvPr id="26" name="Rounded Rectangle 25"/>
          <p:cNvSpPr/>
          <p:nvPr/>
        </p:nvSpPr>
        <p:spPr>
          <a:xfrm>
            <a:off x="4472940" y="1535293"/>
            <a:ext cx="2758440" cy="102661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Indicativo óbito =</a:t>
            </a:r>
          </a:p>
          <a:p>
            <a:r>
              <a:rPr lang="pt-BR" dirty="0" smtClean="0">
                <a:solidFill>
                  <a:srgbClr val="002060"/>
                </a:solidFill>
              </a:rPr>
              <a:t>S - Sim</a:t>
            </a:r>
          </a:p>
          <a:p>
            <a:r>
              <a:rPr lang="pt-BR" dirty="0" smtClean="0">
                <a:solidFill>
                  <a:srgbClr val="002060"/>
                </a:solidFill>
              </a:rPr>
              <a:t>N - não</a:t>
            </a:r>
            <a:endParaRPr lang="pt-BR" dirty="0">
              <a:solidFill>
                <a:srgbClr val="002060"/>
              </a:solidFill>
            </a:endParaRPr>
          </a:p>
        </p:txBody>
      </p:sp>
      <p:sp>
        <p:nvSpPr>
          <p:cNvPr id="28" name="Rounded Rectangle 27"/>
          <p:cNvSpPr/>
          <p:nvPr/>
        </p:nvSpPr>
        <p:spPr>
          <a:xfrm>
            <a:off x="1097281" y="3723189"/>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sit geradora =</a:t>
            </a:r>
          </a:p>
          <a:p>
            <a:pPr algn="ctr"/>
            <a:r>
              <a:rPr lang="pt-BR" b="1" dirty="0" smtClean="0">
                <a:solidFill>
                  <a:srgbClr val="002060"/>
                </a:solidFill>
              </a:rPr>
              <a:t>(tabela 16)</a:t>
            </a:r>
            <a:endParaRPr lang="pt-BR" b="1" dirty="0">
              <a:solidFill>
                <a:srgbClr val="002060"/>
              </a:solidFill>
            </a:endParaRPr>
          </a:p>
        </p:txBody>
      </p:sp>
      <p:sp>
        <p:nvSpPr>
          <p:cNvPr id="29" name="Rounded Rectangle 28"/>
          <p:cNvSpPr/>
          <p:nvPr/>
        </p:nvSpPr>
        <p:spPr>
          <a:xfrm>
            <a:off x="7848600" y="5471569"/>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 cod Muni / uf</a:t>
            </a:r>
            <a:endParaRPr lang="pt-BR" b="1" dirty="0">
              <a:solidFill>
                <a:srgbClr val="002060"/>
              </a:solidFill>
            </a:endParaRPr>
          </a:p>
        </p:txBody>
      </p:sp>
      <p:sp>
        <p:nvSpPr>
          <p:cNvPr id="30" name="Rounded Rectangle 29"/>
          <p:cNvSpPr/>
          <p:nvPr/>
        </p:nvSpPr>
        <p:spPr>
          <a:xfrm>
            <a:off x="4472940" y="274129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do óbito = </a:t>
            </a:r>
            <a:endParaRPr lang="pt-BR" b="1" dirty="0">
              <a:solidFill>
                <a:srgbClr val="002060"/>
              </a:solidFill>
            </a:endParaRPr>
          </a:p>
        </p:txBody>
      </p:sp>
      <p:sp>
        <p:nvSpPr>
          <p:cNvPr id="32" name="Rounded Rectangle 31"/>
          <p:cNvSpPr/>
          <p:nvPr/>
        </p:nvSpPr>
        <p:spPr>
          <a:xfrm>
            <a:off x="1097281" y="4677321"/>
            <a:ext cx="2758440" cy="1473606"/>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Cat emitida por =</a:t>
            </a:r>
          </a:p>
          <a:p>
            <a:r>
              <a:rPr lang="pt-BR" dirty="0" smtClean="0">
                <a:solidFill>
                  <a:srgbClr val="002060"/>
                </a:solidFill>
              </a:rPr>
              <a:t>1 - Iniciativa registrador </a:t>
            </a:r>
          </a:p>
          <a:p>
            <a:r>
              <a:rPr lang="pt-BR" dirty="0" smtClean="0">
                <a:solidFill>
                  <a:srgbClr val="002060"/>
                </a:solidFill>
              </a:rPr>
              <a:t>2 - Ordem judicial</a:t>
            </a:r>
          </a:p>
          <a:p>
            <a:r>
              <a:rPr lang="pt-BR" dirty="0" smtClean="0">
                <a:solidFill>
                  <a:srgbClr val="002060"/>
                </a:solidFill>
              </a:rPr>
              <a:t>3 - Determ Orgão fiscalizador</a:t>
            </a:r>
            <a:endParaRPr lang="pt-BR" dirty="0">
              <a:solidFill>
                <a:srgbClr val="002060"/>
              </a:solidFill>
            </a:endParaRPr>
          </a:p>
        </p:txBody>
      </p:sp>
      <p:sp>
        <p:nvSpPr>
          <p:cNvPr id="33" name="Rounded Rectangle 32"/>
          <p:cNvSpPr/>
          <p:nvPr/>
        </p:nvSpPr>
        <p:spPr>
          <a:xfrm>
            <a:off x="7848600" y="458436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Descrição do locradouro =</a:t>
            </a:r>
          </a:p>
          <a:p>
            <a:pPr algn="ctr"/>
            <a:r>
              <a:rPr lang="pt-BR" b="1" dirty="0" smtClean="0">
                <a:solidFill>
                  <a:srgbClr val="002060"/>
                </a:solidFill>
              </a:rPr>
              <a:t>(080)</a:t>
            </a:r>
            <a:endParaRPr lang="pt-BR" b="1" dirty="0">
              <a:solidFill>
                <a:srgbClr val="002060"/>
              </a:solidFill>
            </a:endParaRPr>
          </a:p>
        </p:txBody>
      </p:sp>
      <p:sp>
        <p:nvSpPr>
          <p:cNvPr id="34" name="Rounded Rectangle 33"/>
          <p:cNvSpPr/>
          <p:nvPr/>
        </p:nvSpPr>
        <p:spPr>
          <a:xfrm>
            <a:off x="7848600" y="1533525"/>
            <a:ext cx="2758440" cy="949736"/>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Ind comunicação policia =</a:t>
            </a:r>
          </a:p>
          <a:p>
            <a:pPr algn="ctr"/>
            <a:r>
              <a:rPr lang="pt-BR" b="1" dirty="0" smtClean="0">
                <a:solidFill>
                  <a:srgbClr val="002060"/>
                </a:solidFill>
              </a:rPr>
              <a:t>S – sim</a:t>
            </a:r>
          </a:p>
          <a:p>
            <a:pPr algn="ctr"/>
            <a:r>
              <a:rPr lang="pt-BR" b="1" dirty="0" smtClean="0">
                <a:solidFill>
                  <a:srgbClr val="002060"/>
                </a:solidFill>
              </a:rPr>
              <a:t>N – não </a:t>
            </a:r>
            <a:endParaRPr lang="pt-BR" b="1" dirty="0">
              <a:solidFill>
                <a:srgbClr val="002060"/>
              </a:solidFill>
            </a:endParaRPr>
          </a:p>
        </p:txBody>
      </p:sp>
      <p:sp>
        <p:nvSpPr>
          <p:cNvPr id="35" name="Rounded Rectangle 34"/>
          <p:cNvSpPr/>
          <p:nvPr/>
        </p:nvSpPr>
        <p:spPr>
          <a:xfrm>
            <a:off x="4472940" y="3723189"/>
            <a:ext cx="2758440" cy="242773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Local do Acidente =</a:t>
            </a:r>
          </a:p>
          <a:p>
            <a:r>
              <a:rPr lang="pt-BR" dirty="0" smtClean="0">
                <a:solidFill>
                  <a:srgbClr val="002060"/>
                </a:solidFill>
              </a:rPr>
              <a:t>1 - Estab empre brasil</a:t>
            </a:r>
          </a:p>
          <a:p>
            <a:r>
              <a:rPr lang="pt-BR" dirty="0" smtClean="0">
                <a:solidFill>
                  <a:srgbClr val="002060"/>
                </a:solidFill>
              </a:rPr>
              <a:t>2 - Estab empre exterior</a:t>
            </a:r>
          </a:p>
          <a:p>
            <a:r>
              <a:rPr lang="pt-BR" dirty="0" smtClean="0">
                <a:solidFill>
                  <a:srgbClr val="002060"/>
                </a:solidFill>
              </a:rPr>
              <a:t>3 - Estab terceiros</a:t>
            </a:r>
          </a:p>
          <a:p>
            <a:r>
              <a:rPr lang="pt-BR" dirty="0" smtClean="0">
                <a:solidFill>
                  <a:srgbClr val="002060"/>
                </a:solidFill>
              </a:rPr>
              <a:t>4 - Via pública</a:t>
            </a:r>
          </a:p>
          <a:p>
            <a:r>
              <a:rPr lang="pt-BR" dirty="0" smtClean="0">
                <a:solidFill>
                  <a:srgbClr val="002060"/>
                </a:solidFill>
              </a:rPr>
              <a:t>5 - Área rural</a:t>
            </a:r>
          </a:p>
          <a:p>
            <a:r>
              <a:rPr lang="pt-BR" dirty="0" smtClean="0">
                <a:solidFill>
                  <a:srgbClr val="002060"/>
                </a:solidFill>
              </a:rPr>
              <a:t>6 - Embarcação</a:t>
            </a:r>
          </a:p>
          <a:p>
            <a:r>
              <a:rPr lang="pt-BR" dirty="0" smtClean="0">
                <a:solidFill>
                  <a:srgbClr val="002060"/>
                </a:solidFill>
              </a:rPr>
              <a:t>9 - outros</a:t>
            </a:r>
            <a:endParaRPr lang="pt-BR" dirty="0">
              <a:solidFill>
                <a:srgbClr val="002060"/>
              </a:solidFill>
            </a:endParaRPr>
          </a:p>
        </p:txBody>
      </p:sp>
      <p:sp>
        <p:nvSpPr>
          <p:cNvPr id="36" name="Rounded Rectangle 35"/>
          <p:cNvSpPr/>
          <p:nvPr/>
        </p:nvSpPr>
        <p:spPr>
          <a:xfrm>
            <a:off x="7848600" y="3723189"/>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Descrição do Local = </a:t>
            </a:r>
          </a:p>
          <a:p>
            <a:pPr algn="ctr"/>
            <a:r>
              <a:rPr lang="pt-BR" b="1" dirty="0" smtClean="0">
                <a:solidFill>
                  <a:srgbClr val="002060"/>
                </a:solidFill>
              </a:rPr>
              <a:t>(080)</a:t>
            </a:r>
            <a:endParaRPr lang="pt-BR" b="1" dirty="0">
              <a:solidFill>
                <a:srgbClr val="002060"/>
              </a:solidFill>
            </a:endParaRPr>
          </a:p>
        </p:txBody>
      </p:sp>
      <p:sp>
        <p:nvSpPr>
          <p:cNvPr id="16" name="Rounded Rectangle 15"/>
          <p:cNvSpPr/>
          <p:nvPr/>
        </p:nvSpPr>
        <p:spPr>
          <a:xfrm>
            <a:off x="7848600" y="274129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OBS :</a:t>
            </a:r>
            <a:endParaRPr lang="pt-BR" b="1" dirty="0">
              <a:solidFill>
                <a:srgbClr val="002060"/>
              </a:solidFill>
            </a:endParaRPr>
          </a:p>
        </p:txBody>
      </p:sp>
    </p:spTree>
    <p:extLst>
      <p:ext uri="{BB962C8B-B14F-4D97-AF65-F5344CB8AC3E}">
        <p14:creationId xmlns:p14="http://schemas.microsoft.com/office/powerpoint/2010/main" val="13372562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r>
              <a:rPr lang="pt-BR" dirty="0">
                <a:solidFill>
                  <a:schemeClr val="bg1"/>
                </a:solidFill>
              </a:rPr>
              <a:t>S 2210 : CAT Comunicação de acidente de trabalho</a:t>
            </a:r>
            <a:endParaRPr lang="pt-BR" dirty="0"/>
          </a:p>
        </p:txBody>
      </p:sp>
      <p:sp>
        <p:nvSpPr>
          <p:cNvPr id="3" name="Content Placeholder 2"/>
          <p:cNvSpPr>
            <a:spLocks noGrp="1"/>
          </p:cNvSpPr>
          <p:nvPr>
            <p:ph idx="1"/>
          </p:nvPr>
        </p:nvSpPr>
        <p:spPr>
          <a:xfrm>
            <a:off x="840377" y="1007404"/>
            <a:ext cx="10515600" cy="5545818"/>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dirty="0"/>
          </a:p>
        </p:txBody>
      </p:sp>
      <p:sp>
        <p:nvSpPr>
          <p:cNvPr id="5" name="Slide Number Placeholder 4"/>
          <p:cNvSpPr>
            <a:spLocks noGrp="1"/>
          </p:cNvSpPr>
          <p:nvPr>
            <p:ph type="sldNum" sz="quarter" idx="12"/>
          </p:nvPr>
        </p:nvSpPr>
        <p:spPr/>
        <p:txBody>
          <a:bodyPr/>
          <a:lstStyle/>
          <a:p>
            <a:fld id="{DF25A8D9-0F96-4EA7-B12F-FB0D539BE725}" type="slidenum">
              <a:rPr lang="pt-BR" smtClean="0"/>
              <a:t>75</a:t>
            </a:fld>
            <a:endParaRPr lang="pt-BR"/>
          </a:p>
        </p:txBody>
      </p:sp>
      <p:sp>
        <p:nvSpPr>
          <p:cNvPr id="24" name="Rounded Rectangle 23"/>
          <p:cNvSpPr/>
          <p:nvPr/>
        </p:nvSpPr>
        <p:spPr>
          <a:xfrm>
            <a:off x="1095104" y="132406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CNPJ local do acidente ou da doença ocupacional =</a:t>
            </a:r>
            <a:endParaRPr lang="pt-BR" b="1" dirty="0">
              <a:solidFill>
                <a:srgbClr val="002060"/>
              </a:solidFill>
            </a:endParaRPr>
          </a:p>
        </p:txBody>
      </p:sp>
      <p:sp>
        <p:nvSpPr>
          <p:cNvPr id="26" name="Rounded Rectangle 25"/>
          <p:cNvSpPr/>
          <p:nvPr/>
        </p:nvSpPr>
        <p:spPr>
          <a:xfrm>
            <a:off x="4253049" y="132127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País = </a:t>
            </a:r>
          </a:p>
          <a:p>
            <a:pPr algn="ctr"/>
            <a:r>
              <a:rPr lang="pt-BR" dirty="0" smtClean="0">
                <a:solidFill>
                  <a:srgbClr val="002060"/>
                </a:solidFill>
              </a:rPr>
              <a:t>(tabela 06)</a:t>
            </a:r>
            <a:endParaRPr lang="pt-BR" dirty="0">
              <a:solidFill>
                <a:srgbClr val="002060"/>
              </a:solidFill>
            </a:endParaRPr>
          </a:p>
        </p:txBody>
      </p:sp>
      <p:sp>
        <p:nvSpPr>
          <p:cNvPr id="27" name="Rounded Rectangle 26"/>
          <p:cNvSpPr/>
          <p:nvPr/>
        </p:nvSpPr>
        <p:spPr>
          <a:xfrm>
            <a:off x="1095104" y="2305959"/>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 Parte atingida corpo =</a:t>
            </a:r>
          </a:p>
          <a:p>
            <a:pPr algn="ctr"/>
            <a:r>
              <a:rPr lang="pt-BR" dirty="0" smtClean="0">
                <a:solidFill>
                  <a:srgbClr val="002060"/>
                </a:solidFill>
              </a:rPr>
              <a:t>(tabela 13) </a:t>
            </a:r>
            <a:endParaRPr lang="pt-BR" dirty="0">
              <a:solidFill>
                <a:srgbClr val="002060"/>
              </a:solidFill>
            </a:endParaRPr>
          </a:p>
        </p:txBody>
      </p:sp>
      <p:sp>
        <p:nvSpPr>
          <p:cNvPr id="28" name="Rounded Rectangle 27"/>
          <p:cNvSpPr/>
          <p:nvPr/>
        </p:nvSpPr>
        <p:spPr>
          <a:xfrm>
            <a:off x="1095104" y="3249920"/>
            <a:ext cx="2758440" cy="1338961"/>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Lateralidade =</a:t>
            </a:r>
          </a:p>
          <a:p>
            <a:r>
              <a:rPr lang="pt-BR" dirty="0" smtClean="0">
                <a:solidFill>
                  <a:srgbClr val="002060"/>
                </a:solidFill>
              </a:rPr>
              <a:t>0 - Não aplicável</a:t>
            </a:r>
          </a:p>
          <a:p>
            <a:r>
              <a:rPr lang="pt-BR" dirty="0" smtClean="0">
                <a:solidFill>
                  <a:srgbClr val="002060"/>
                </a:solidFill>
              </a:rPr>
              <a:t>1 - Esquerda</a:t>
            </a:r>
          </a:p>
          <a:p>
            <a:r>
              <a:rPr lang="pt-BR" dirty="0" smtClean="0">
                <a:solidFill>
                  <a:srgbClr val="002060"/>
                </a:solidFill>
              </a:rPr>
              <a:t>2 - Direita </a:t>
            </a:r>
          </a:p>
          <a:p>
            <a:r>
              <a:rPr lang="pt-BR" dirty="0" smtClean="0">
                <a:solidFill>
                  <a:srgbClr val="002060"/>
                </a:solidFill>
              </a:rPr>
              <a:t>3 - Ambas  </a:t>
            </a:r>
            <a:endParaRPr lang="pt-BR" dirty="0">
              <a:solidFill>
                <a:srgbClr val="002060"/>
              </a:solidFill>
            </a:endParaRPr>
          </a:p>
        </p:txBody>
      </p:sp>
      <p:sp>
        <p:nvSpPr>
          <p:cNvPr id="29" name="Rounded Rectangle 28"/>
          <p:cNvSpPr/>
          <p:nvPr/>
        </p:nvSpPr>
        <p:spPr>
          <a:xfrm>
            <a:off x="4846320" y="418529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Duração do tratamento = </a:t>
            </a:r>
            <a:endParaRPr lang="pt-BR" b="1" dirty="0">
              <a:solidFill>
                <a:srgbClr val="002060"/>
              </a:solidFill>
            </a:endParaRPr>
          </a:p>
        </p:txBody>
      </p:sp>
      <p:sp>
        <p:nvSpPr>
          <p:cNvPr id="30" name="Rounded Rectangle 29"/>
          <p:cNvSpPr/>
          <p:nvPr/>
        </p:nvSpPr>
        <p:spPr>
          <a:xfrm>
            <a:off x="7268393" y="132127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CEP = </a:t>
            </a:r>
            <a:endParaRPr lang="pt-BR" b="1" dirty="0">
              <a:solidFill>
                <a:srgbClr val="002060"/>
              </a:solidFill>
            </a:endParaRPr>
          </a:p>
        </p:txBody>
      </p:sp>
      <p:sp>
        <p:nvSpPr>
          <p:cNvPr id="31" name="Rounded Rectangle 30"/>
          <p:cNvSpPr/>
          <p:nvPr/>
        </p:nvSpPr>
        <p:spPr>
          <a:xfrm>
            <a:off x="1095104" y="482744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Código Agente causador = </a:t>
            </a:r>
          </a:p>
          <a:p>
            <a:pPr algn="ctr"/>
            <a:r>
              <a:rPr lang="pt-BR" dirty="0" smtClean="0">
                <a:solidFill>
                  <a:srgbClr val="002060"/>
                </a:solidFill>
              </a:rPr>
              <a:t>(tabela 14 ou 15)</a:t>
            </a:r>
            <a:endParaRPr lang="pt-BR" dirty="0">
              <a:solidFill>
                <a:srgbClr val="002060"/>
              </a:solidFill>
            </a:endParaRPr>
          </a:p>
        </p:txBody>
      </p:sp>
      <p:sp>
        <p:nvSpPr>
          <p:cNvPr id="32" name="Rounded Rectangle 31"/>
          <p:cNvSpPr/>
          <p:nvPr/>
        </p:nvSpPr>
        <p:spPr>
          <a:xfrm>
            <a:off x="4846320" y="3256142"/>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Hora atendimento = </a:t>
            </a:r>
            <a:endParaRPr lang="pt-BR" b="1" dirty="0">
              <a:solidFill>
                <a:srgbClr val="002060"/>
              </a:solidFill>
            </a:endParaRPr>
          </a:p>
        </p:txBody>
      </p:sp>
      <p:sp>
        <p:nvSpPr>
          <p:cNvPr id="33" name="Rounded Rectangle 32"/>
          <p:cNvSpPr/>
          <p:nvPr/>
        </p:nvSpPr>
        <p:spPr>
          <a:xfrm>
            <a:off x="7804513" y="2332007"/>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atendimento = </a:t>
            </a:r>
            <a:endParaRPr lang="pt-BR" b="1" dirty="0">
              <a:solidFill>
                <a:srgbClr val="002060"/>
              </a:solidFill>
            </a:endParaRPr>
          </a:p>
        </p:txBody>
      </p:sp>
      <p:sp>
        <p:nvSpPr>
          <p:cNvPr id="34" name="Rounded Rectangle 33"/>
          <p:cNvSpPr/>
          <p:nvPr/>
        </p:nvSpPr>
        <p:spPr>
          <a:xfrm>
            <a:off x="4846320" y="232657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CNES = </a:t>
            </a:r>
            <a:endParaRPr lang="pt-BR" b="1" dirty="0">
              <a:solidFill>
                <a:srgbClr val="002060"/>
              </a:solidFill>
            </a:endParaRPr>
          </a:p>
        </p:txBody>
      </p:sp>
      <p:sp>
        <p:nvSpPr>
          <p:cNvPr id="35" name="Rounded Rectangle 34"/>
          <p:cNvSpPr/>
          <p:nvPr/>
        </p:nvSpPr>
        <p:spPr>
          <a:xfrm>
            <a:off x="7804513" y="323593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Internação =</a:t>
            </a:r>
          </a:p>
          <a:p>
            <a:pPr algn="ctr"/>
            <a:r>
              <a:rPr lang="pt-BR" dirty="0" smtClean="0">
                <a:solidFill>
                  <a:srgbClr val="002060"/>
                </a:solidFill>
              </a:rPr>
              <a:t>Sim / não</a:t>
            </a:r>
            <a:endParaRPr lang="pt-BR" dirty="0">
              <a:solidFill>
                <a:srgbClr val="002060"/>
              </a:solidFill>
            </a:endParaRPr>
          </a:p>
        </p:txBody>
      </p:sp>
      <p:sp>
        <p:nvSpPr>
          <p:cNvPr id="36" name="Rounded Rectangle 35"/>
          <p:cNvSpPr/>
          <p:nvPr/>
        </p:nvSpPr>
        <p:spPr>
          <a:xfrm>
            <a:off x="7804513" y="4152375"/>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Indicativo afastamento =</a:t>
            </a:r>
          </a:p>
          <a:p>
            <a:pPr algn="ctr"/>
            <a:r>
              <a:rPr lang="pt-BR" dirty="0" smtClean="0">
                <a:solidFill>
                  <a:srgbClr val="002060"/>
                </a:solidFill>
              </a:rPr>
              <a:t>Sim / não</a:t>
            </a:r>
          </a:p>
        </p:txBody>
      </p:sp>
      <p:sp>
        <p:nvSpPr>
          <p:cNvPr id="18" name="Rounded Rectangle 17"/>
          <p:cNvSpPr/>
          <p:nvPr/>
        </p:nvSpPr>
        <p:spPr>
          <a:xfrm>
            <a:off x="4846320" y="50795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Descrição lesão =</a:t>
            </a:r>
          </a:p>
          <a:p>
            <a:pPr algn="ctr"/>
            <a:r>
              <a:rPr lang="pt-BR" dirty="0" smtClean="0">
                <a:solidFill>
                  <a:srgbClr val="002060"/>
                </a:solidFill>
              </a:rPr>
              <a:t>(tabela 17)</a:t>
            </a:r>
            <a:endParaRPr lang="pt-BR" dirty="0">
              <a:solidFill>
                <a:srgbClr val="002060"/>
              </a:solidFill>
            </a:endParaRPr>
          </a:p>
        </p:txBody>
      </p:sp>
      <p:sp>
        <p:nvSpPr>
          <p:cNvPr id="19" name="Rounded Rectangle 18"/>
          <p:cNvSpPr/>
          <p:nvPr/>
        </p:nvSpPr>
        <p:spPr>
          <a:xfrm>
            <a:off x="7804513" y="50795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Desc complementar =</a:t>
            </a:r>
          </a:p>
          <a:p>
            <a:pPr algn="ctr"/>
            <a:r>
              <a:rPr lang="pt-BR" dirty="0" smtClean="0">
                <a:solidFill>
                  <a:srgbClr val="002060"/>
                </a:solidFill>
              </a:rPr>
              <a:t>(200)</a:t>
            </a:r>
            <a:endParaRPr lang="pt-BR" dirty="0">
              <a:solidFill>
                <a:srgbClr val="002060"/>
              </a:solidFill>
            </a:endParaRPr>
          </a:p>
        </p:txBody>
      </p:sp>
      <p:sp>
        <p:nvSpPr>
          <p:cNvPr id="21" name="Rounded Rectangle 20"/>
          <p:cNvSpPr/>
          <p:nvPr/>
        </p:nvSpPr>
        <p:spPr>
          <a:xfrm>
            <a:off x="4846320" y="600666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Diagnóstico Provável =</a:t>
            </a:r>
          </a:p>
          <a:p>
            <a:pPr algn="ctr"/>
            <a:r>
              <a:rPr lang="pt-BR" dirty="0" smtClean="0">
                <a:solidFill>
                  <a:srgbClr val="002060"/>
                </a:solidFill>
              </a:rPr>
              <a:t>(100)</a:t>
            </a:r>
            <a:endParaRPr lang="pt-BR" dirty="0">
              <a:solidFill>
                <a:srgbClr val="002060"/>
              </a:solidFill>
            </a:endParaRPr>
          </a:p>
        </p:txBody>
      </p:sp>
      <p:sp>
        <p:nvSpPr>
          <p:cNvPr id="22" name="Rounded Rectangle 21"/>
          <p:cNvSpPr/>
          <p:nvPr/>
        </p:nvSpPr>
        <p:spPr>
          <a:xfrm>
            <a:off x="7804513" y="600666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Código do CID = </a:t>
            </a:r>
            <a:endParaRPr lang="pt-BR" b="1" dirty="0">
              <a:solidFill>
                <a:srgbClr val="002060"/>
              </a:solidFill>
            </a:endParaRPr>
          </a:p>
        </p:txBody>
      </p:sp>
      <p:sp>
        <p:nvSpPr>
          <p:cNvPr id="23" name="Rounded Rectangle 22"/>
          <p:cNvSpPr/>
          <p:nvPr/>
        </p:nvSpPr>
        <p:spPr>
          <a:xfrm>
            <a:off x="1888127" y="600666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OBS :</a:t>
            </a:r>
            <a:endParaRPr lang="pt-BR" b="1" dirty="0">
              <a:solidFill>
                <a:srgbClr val="002060"/>
              </a:solidFill>
            </a:endParaRPr>
          </a:p>
        </p:txBody>
      </p:sp>
    </p:spTree>
    <p:extLst>
      <p:ext uri="{BB962C8B-B14F-4D97-AF65-F5344CB8AC3E}">
        <p14:creationId xmlns:p14="http://schemas.microsoft.com/office/powerpoint/2010/main" val="4848171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p:spPr>
        <p:txBody>
          <a:bodyPr>
            <a:normAutofit fontScale="90000"/>
          </a:bodyPr>
          <a:lstStyle/>
          <a:p>
            <a:pPr algn="ctr"/>
            <a:r>
              <a:rPr lang="pt-BR" dirty="0">
                <a:solidFill>
                  <a:schemeClr val="bg1"/>
                </a:solidFill>
              </a:rPr>
              <a:t>S 2210 : CAT Comunicação de acidente de trabalho</a:t>
            </a: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76</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Nome médico/Dentista = </a:t>
            </a:r>
          </a:p>
          <a:p>
            <a:pPr algn="ctr"/>
            <a:r>
              <a:rPr lang="pt-BR" b="1" dirty="0" smtClean="0">
                <a:solidFill>
                  <a:srgbClr val="002060"/>
                </a:solidFill>
              </a:rPr>
              <a:t>(emissão)</a:t>
            </a: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Orgão de classe = </a:t>
            </a:r>
          </a:p>
          <a:p>
            <a:pPr algn="ctr"/>
            <a:r>
              <a:rPr lang="pt-BR" b="1" dirty="0" smtClean="0">
                <a:solidFill>
                  <a:srgbClr val="002060"/>
                </a:solidFill>
              </a:rPr>
              <a:t>CRM/CRO/RMS</a:t>
            </a:r>
            <a:endParaRPr lang="pt-BR" b="1" dirty="0">
              <a:solidFill>
                <a:srgbClr val="002060"/>
              </a:solidFill>
            </a:endParaRPr>
          </a:p>
        </p:txBody>
      </p:sp>
      <p:sp>
        <p:nvSpPr>
          <p:cNvPr id="27" name="Rounded Rectangle 26"/>
          <p:cNvSpPr/>
          <p:nvPr/>
        </p:nvSpPr>
        <p:spPr>
          <a:xfrm>
            <a:off x="1097281" y="274000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UF CRM/CRO = </a:t>
            </a:r>
            <a:endParaRPr lang="pt-BR" b="1" dirty="0">
              <a:solidFill>
                <a:srgbClr val="002060"/>
              </a:solidFill>
            </a:endParaRPr>
          </a:p>
        </p:txBody>
      </p:sp>
      <p:sp>
        <p:nvSpPr>
          <p:cNvPr id="28" name="Rounded Rectangle 27"/>
          <p:cNvSpPr/>
          <p:nvPr/>
        </p:nvSpPr>
        <p:spPr>
          <a:xfrm>
            <a:off x="1097281" y="388824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CAT – REABERTURA OU ÓBITO</a:t>
            </a:r>
            <a:endParaRPr lang="pt-BR" b="1" dirty="0">
              <a:solidFill>
                <a:srgbClr val="002060"/>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CRM/CRO =</a:t>
            </a:r>
            <a:endParaRPr lang="pt-BR" b="1" dirty="0">
              <a:solidFill>
                <a:srgbClr val="002060"/>
              </a:solidFill>
            </a:endParaRPr>
          </a:p>
        </p:txBody>
      </p:sp>
      <p:sp>
        <p:nvSpPr>
          <p:cNvPr id="32" name="Rounded Rectangle 31"/>
          <p:cNvSpPr/>
          <p:nvPr/>
        </p:nvSpPr>
        <p:spPr>
          <a:xfrm>
            <a:off x="4254138" y="388223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CAT origem =</a:t>
            </a:r>
          </a:p>
          <a:p>
            <a:pPr algn="ctr"/>
            <a:r>
              <a:rPr lang="pt-BR" b="1" dirty="0" smtClean="0">
                <a:solidFill>
                  <a:srgbClr val="002060"/>
                </a:solidFill>
              </a:rPr>
              <a:t>ddmmaaaa</a:t>
            </a:r>
            <a:endParaRPr lang="pt-BR" b="1" dirty="0">
              <a:solidFill>
                <a:srgbClr val="002060"/>
              </a:solidFill>
            </a:endParaRPr>
          </a:p>
        </p:txBody>
      </p:sp>
      <p:sp>
        <p:nvSpPr>
          <p:cNvPr id="35" name="Rounded Rectangle 34"/>
          <p:cNvSpPr/>
          <p:nvPr/>
        </p:nvSpPr>
        <p:spPr>
          <a:xfrm>
            <a:off x="7410995" y="388223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CAT origem = </a:t>
            </a:r>
            <a:endParaRPr lang="pt-BR" b="1" dirty="0">
              <a:solidFill>
                <a:srgbClr val="002060"/>
              </a:solidFill>
            </a:endParaRPr>
          </a:p>
        </p:txBody>
      </p:sp>
    </p:spTree>
    <p:extLst>
      <p:ext uri="{BB962C8B-B14F-4D97-AF65-F5344CB8AC3E}">
        <p14:creationId xmlns:p14="http://schemas.microsoft.com/office/powerpoint/2010/main" val="29638629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ítulo 3"/>
          <p:cNvSpPr>
            <a:spLocks noGrp="1"/>
          </p:cNvSpPr>
          <p:nvPr>
            <p:ph type="title"/>
          </p:nvPr>
        </p:nvSpPr>
        <p:spPr>
          <a:xfrm>
            <a:off x="391886" y="274640"/>
            <a:ext cx="11220994" cy="835704"/>
          </a:xfrm>
          <a:solidFill>
            <a:srgbClr val="002060"/>
          </a:solidFill>
        </p:spPr>
        <p:txBody>
          <a:bodyPr>
            <a:normAutofit/>
          </a:bodyPr>
          <a:lstStyle/>
          <a:p>
            <a:pPr algn="ctr" eaLnBrk="1" hangingPunct="1"/>
            <a:r>
              <a:rPr lang="pt-BR" altLang="en-US" sz="3200" dirty="0">
                <a:solidFill>
                  <a:schemeClr val="bg1"/>
                </a:solidFill>
                <a:latin typeface="Cambria" panose="02040503050406030204" pitchFamily="18" charset="0"/>
              </a:rPr>
              <a:t>S-2220 -  Monitoramento da Saúde do Trabalhador</a:t>
            </a:r>
          </a:p>
        </p:txBody>
      </p:sp>
      <p:sp>
        <p:nvSpPr>
          <p:cNvPr id="5" name="Espaço Reservado para Conteúdo 4"/>
          <p:cNvSpPr>
            <a:spLocks noGrp="1"/>
          </p:cNvSpPr>
          <p:nvPr>
            <p:ph idx="1"/>
          </p:nvPr>
        </p:nvSpPr>
        <p:spPr>
          <a:xfrm>
            <a:off x="391886" y="1341438"/>
            <a:ext cx="11220994" cy="5327650"/>
          </a:xfrm>
          <a:ln>
            <a:solidFill>
              <a:srgbClr val="0070C0"/>
            </a:solidFill>
          </a:ln>
        </p:spPr>
        <p:txBody>
          <a:bodyPr rtlCol="0">
            <a:noAutofit/>
          </a:bodyPr>
          <a:lstStyle/>
          <a:p>
            <a:pPr algn="just">
              <a:defRPr/>
            </a:pPr>
            <a:r>
              <a:rPr lang="pt-BR" sz="2200" b="1" dirty="0">
                <a:solidFill>
                  <a:srgbClr val="002060"/>
                </a:solidFill>
                <a:latin typeface="Cambria" panose="02040503050406030204" pitchFamily="18" charset="0"/>
              </a:rPr>
              <a:t>Conceito do evento: </a:t>
            </a:r>
            <a:r>
              <a:rPr lang="pt-BR" sz="2200" dirty="0">
                <a:solidFill>
                  <a:srgbClr val="002060"/>
                </a:solidFill>
                <a:latin typeface="Cambria" panose="02040503050406030204" pitchFamily="18" charset="0"/>
              </a:rPr>
              <a:t>o evento detalha as informações relativas ao monitoramento da saúde do trabalhador, durante todo o vínculo laboral com a empresa, incluindo os atestados de saúde ocupacional exigidos periodicamente, por trabalhador, no curso do vínculo empregatício, bem como os exames complementares ao Atestado de Saúde Ocupacional – </a:t>
            </a:r>
          </a:p>
          <a:p>
            <a:pPr algn="just">
              <a:buFont typeface="Wingdings" panose="05000000000000000000" pitchFamily="2" charset="2"/>
              <a:buChar char="ü"/>
              <a:defRPr/>
            </a:pPr>
            <a:r>
              <a:rPr lang="pt-BR" sz="2200" b="1" i="1" dirty="0">
                <a:solidFill>
                  <a:srgbClr val="002060"/>
                </a:solidFill>
                <a:latin typeface="Cambria" panose="02040503050406030204" pitchFamily="18" charset="0"/>
                <a:cs typeface="Calibri" panose="020F0502020204030204" pitchFamily="34" charset="0"/>
              </a:rPr>
              <a:t>Tipo de Atestado de Saúde Ocupacional:</a:t>
            </a:r>
          </a:p>
          <a:p>
            <a:pPr>
              <a:buFont typeface="Wingdings" panose="05000000000000000000" pitchFamily="2" charset="2"/>
              <a:buChar char="ü"/>
              <a:defRPr/>
            </a:pPr>
            <a:r>
              <a:rPr lang="pt-BR" sz="2200" b="1" i="1" dirty="0">
                <a:solidFill>
                  <a:srgbClr val="002060"/>
                </a:solidFill>
                <a:latin typeface="Cambria" panose="02040503050406030204" pitchFamily="18" charset="0"/>
              </a:rPr>
              <a:t>Atestado admissional</a:t>
            </a:r>
            <a:endParaRPr lang="pt-BR" sz="2200" b="1" i="1" dirty="0">
              <a:solidFill>
                <a:srgbClr val="002060"/>
              </a:solidFill>
              <a:latin typeface="Cambria" panose="02040503050406030204" pitchFamily="18" charset="0"/>
              <a:cs typeface="Calibri" panose="020F0502020204030204" pitchFamily="34" charset="0"/>
            </a:endParaRPr>
          </a:p>
          <a:p>
            <a:pPr>
              <a:buFont typeface="Wingdings" panose="05000000000000000000" pitchFamily="2" charset="2"/>
              <a:buChar char="ü"/>
              <a:defRPr/>
            </a:pPr>
            <a:r>
              <a:rPr lang="pt-BR" sz="2200" b="1" i="1" dirty="0">
                <a:solidFill>
                  <a:srgbClr val="002060"/>
                </a:solidFill>
                <a:latin typeface="Cambria" panose="02040503050406030204" pitchFamily="18" charset="0"/>
                <a:cs typeface="Calibri" panose="020F0502020204030204" pitchFamily="34" charset="0"/>
              </a:rPr>
              <a:t>Atestado Periodico, conforme planejamento do PCMSO; </a:t>
            </a:r>
          </a:p>
          <a:p>
            <a:pPr>
              <a:buFont typeface="Wingdings" panose="05000000000000000000" pitchFamily="2" charset="2"/>
              <a:buChar char="ü"/>
              <a:defRPr/>
            </a:pPr>
            <a:r>
              <a:rPr lang="pt-BR" sz="2200" b="1" i="1" dirty="0">
                <a:solidFill>
                  <a:srgbClr val="002060"/>
                </a:solidFill>
                <a:latin typeface="Cambria" panose="02040503050406030204" pitchFamily="18" charset="0"/>
                <a:cs typeface="Calibri" panose="020F0502020204030204" pitchFamily="34" charset="0"/>
              </a:rPr>
              <a:t>Atestado de retorno ao trabalho </a:t>
            </a:r>
          </a:p>
          <a:p>
            <a:pPr>
              <a:buFont typeface="Wingdings" panose="05000000000000000000" pitchFamily="2" charset="2"/>
              <a:buChar char="ü"/>
              <a:defRPr/>
            </a:pPr>
            <a:r>
              <a:rPr lang="pt-BR" sz="2200" b="1" i="1" dirty="0">
                <a:solidFill>
                  <a:srgbClr val="002060"/>
                </a:solidFill>
                <a:latin typeface="Cambria" panose="02040503050406030204" pitchFamily="18" charset="0"/>
                <a:cs typeface="Calibri" panose="020F0502020204030204" pitchFamily="34" charset="0"/>
              </a:rPr>
              <a:t>Atestado de mudança de função; </a:t>
            </a:r>
          </a:p>
          <a:p>
            <a:pPr>
              <a:buFont typeface="Wingdings" panose="05000000000000000000" pitchFamily="2" charset="2"/>
              <a:buChar char="ü"/>
              <a:defRPr/>
            </a:pPr>
            <a:r>
              <a:rPr lang="pt-BR" sz="2200" b="1" i="1" dirty="0">
                <a:solidFill>
                  <a:srgbClr val="002060"/>
                </a:solidFill>
                <a:latin typeface="Cambria" panose="02040503050406030204" pitchFamily="18" charset="0"/>
                <a:cs typeface="Calibri" panose="020F0502020204030204" pitchFamily="34" charset="0"/>
              </a:rPr>
              <a:t>Atestado de monitoração pontual, não enquadrado nos casos anteriores. </a:t>
            </a:r>
          </a:p>
          <a:p>
            <a:pPr>
              <a:buFont typeface="Wingdings" panose="05000000000000000000" pitchFamily="2" charset="2"/>
              <a:buChar char="ü"/>
              <a:defRPr/>
            </a:pPr>
            <a:r>
              <a:rPr lang="pt-BR" sz="2200" b="1" i="1" dirty="0">
                <a:solidFill>
                  <a:srgbClr val="002060"/>
                </a:solidFill>
                <a:latin typeface="Cambria" panose="02040503050406030204" pitchFamily="18" charset="0"/>
              </a:rPr>
              <a:t>Atestado </a:t>
            </a:r>
            <a:r>
              <a:rPr lang="pt-BR" sz="2200" b="1" i="1" dirty="0" smtClean="0">
                <a:solidFill>
                  <a:srgbClr val="002060"/>
                </a:solidFill>
                <a:latin typeface="Cambria" panose="02040503050406030204" pitchFamily="18" charset="0"/>
              </a:rPr>
              <a:t>demissional;</a:t>
            </a:r>
          </a:p>
          <a:p>
            <a:pPr>
              <a:buFont typeface="Wingdings" panose="05000000000000000000" pitchFamily="2" charset="2"/>
              <a:buChar char="ü"/>
              <a:defRPr/>
            </a:pPr>
            <a:r>
              <a:rPr lang="pt-BR" sz="2200" b="1" i="1" dirty="0" smtClean="0">
                <a:solidFill>
                  <a:srgbClr val="1B1684"/>
                </a:solidFill>
                <a:latin typeface="Cambria" panose="02040503050406030204" pitchFamily="18" charset="0"/>
                <a:cs typeface="Calibri" panose="020F0502020204030204" pitchFamily="34" charset="0"/>
              </a:rPr>
              <a:t>Prazo </a:t>
            </a:r>
            <a:r>
              <a:rPr lang="pt-BR" sz="2200" b="1" i="1" dirty="0" smtClean="0">
                <a:solidFill>
                  <a:srgbClr val="002060"/>
                </a:solidFill>
                <a:latin typeface="Cambria" panose="02040503050406030204" pitchFamily="18" charset="0"/>
                <a:cs typeface="Calibri" panose="020F0502020204030204" pitchFamily="34" charset="0"/>
              </a:rPr>
              <a:t>de envio </a:t>
            </a:r>
            <a:r>
              <a:rPr lang="pt-BR" sz="2000" b="1" i="1" dirty="0">
                <a:solidFill>
                  <a:srgbClr val="002060"/>
                </a:solidFill>
                <a:latin typeface="Cambria" panose="02040503050406030204" pitchFamily="18" charset="0"/>
                <a:cs typeface="Arial" charset="0"/>
              </a:rPr>
              <a:t>até o dia 07 (sete) </a:t>
            </a:r>
            <a:endParaRPr lang="pt-BR" sz="2200" b="1" i="1" dirty="0">
              <a:solidFill>
                <a:srgbClr val="002060"/>
              </a:solidFill>
              <a:latin typeface="Cambria" panose="02040503050406030204" pitchFamily="18" charset="0"/>
              <a:cs typeface="Calibri" panose="020F0502020204030204" pitchFamily="34" charset="0"/>
            </a:endParaRPr>
          </a:p>
          <a:p>
            <a:pPr>
              <a:defRPr/>
            </a:pPr>
            <a:endParaRPr lang="pt-BR" sz="2200" b="1" i="1" dirty="0">
              <a:solidFill>
                <a:srgbClr val="0520E9"/>
              </a:solidFill>
              <a:cs typeface="Calibri" panose="020F0502020204030204" pitchFamily="34" charset="0"/>
            </a:endParaRPr>
          </a:p>
        </p:txBody>
      </p:sp>
      <p:sp>
        <p:nvSpPr>
          <p:cNvPr id="6554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4295EAFD-A34F-4F89-BF68-519AACE2099A}" type="slidenum">
              <a:rPr lang="pt-BR" altLang="pt-BR" sz="1200">
                <a:solidFill>
                  <a:srgbClr val="8F989C"/>
                </a:solidFill>
              </a:rPr>
              <a:pPr>
                <a:spcBef>
                  <a:spcPct val="0"/>
                </a:spcBef>
                <a:buFontTx/>
                <a:buNone/>
              </a:pPr>
              <a:t>77</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econsort@gmail.com   consorte cursos e treinamentos </a:t>
            </a:r>
            <a:endParaRPr lang="pt-BR" dirty="0"/>
          </a:p>
        </p:txBody>
      </p:sp>
    </p:spTree>
    <p:extLst>
      <p:ext uri="{BB962C8B-B14F-4D97-AF65-F5344CB8AC3E}">
        <p14:creationId xmlns:p14="http://schemas.microsoft.com/office/powerpoint/2010/main" val="3140825081"/>
      </p:ext>
    </p:extLst>
  </p:cSld>
  <p:clrMapOvr>
    <a:masterClrMapping/>
  </p:clrMapOvr>
  <p:transition spd="slow">
    <p:cove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1526"/>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t-BR" sz="3600" dirty="0">
                <a:solidFill>
                  <a:schemeClr val="bg1"/>
                </a:solidFill>
                <a:latin typeface="Cambria" panose="02040503050406030204" pitchFamily="18" charset="0"/>
              </a:rPr>
              <a:t>Informações adicionais</a:t>
            </a:r>
            <a:r>
              <a:rPr lang="pt-BR" sz="3600" dirty="0" smtClean="0">
                <a:solidFill>
                  <a:schemeClr val="bg1"/>
                </a:solidFill>
                <a:latin typeface="Cambria" panose="02040503050406030204" pitchFamily="18" charset="0"/>
              </a:rPr>
              <a:t>:</a:t>
            </a:r>
            <a:endParaRPr lang="pt-BR" sz="3600" dirty="0">
              <a:solidFill>
                <a:schemeClr val="bg1"/>
              </a:solidFill>
              <a:latin typeface="Cambria" panose="02040503050406030204" pitchFamily="18" charset="0"/>
            </a:endParaRPr>
          </a:p>
        </p:txBody>
      </p:sp>
      <p:sp>
        <p:nvSpPr>
          <p:cNvPr id="3" name="Content Placeholder 2"/>
          <p:cNvSpPr>
            <a:spLocks noGrp="1"/>
          </p:cNvSpPr>
          <p:nvPr>
            <p:ph idx="1"/>
          </p:nvPr>
        </p:nvSpPr>
        <p:spPr>
          <a:xfrm>
            <a:off x="640080" y="1123406"/>
            <a:ext cx="10946674" cy="5053557"/>
          </a:xfrm>
        </p:spPr>
        <p:txBody>
          <a:bodyPr>
            <a:normAutofit fontScale="77500" lnSpcReduction="20000"/>
          </a:bodyPr>
          <a:lstStyle/>
          <a:p>
            <a:pPr algn="just"/>
            <a:r>
              <a:rPr lang="pt-BR" sz="2600" dirty="0" smtClean="0">
                <a:solidFill>
                  <a:srgbClr val="002060"/>
                </a:solidFill>
                <a:latin typeface="Cambria" panose="02040503050406030204" pitchFamily="18" charset="0"/>
              </a:rPr>
              <a:t>1</a:t>
            </a:r>
            <a:r>
              <a:rPr lang="pt-BR" sz="2600" dirty="0">
                <a:solidFill>
                  <a:srgbClr val="002060"/>
                </a:solidFill>
                <a:latin typeface="Cambria" panose="02040503050406030204" pitchFamily="18" charset="0"/>
              </a:rPr>
              <a:t>) São informados neste evento os resultados da monitoração da saúde do trabalhador cujas atividades envolvam os riscos discriminados nas Normas Regulamentadoras do Ministério do Trabalho e Emprego, bem como os demais exames complementares solicitados, a critério médico, buscando verificar as possíveis ocorrências de fatores de risco que, por sua natureza, concentração, intensidade e tempo de exposição, são capazes de causar danos à saúde do trabalhador.</a:t>
            </a:r>
          </a:p>
          <a:p>
            <a:pPr algn="just"/>
            <a:r>
              <a:rPr lang="pt-BR" sz="2600" dirty="0" smtClean="0">
                <a:solidFill>
                  <a:srgbClr val="002060"/>
                </a:solidFill>
                <a:latin typeface="Cambria" panose="02040503050406030204" pitchFamily="18" charset="0"/>
              </a:rPr>
              <a:t>2</a:t>
            </a:r>
            <a:r>
              <a:rPr lang="pt-BR" sz="2600" dirty="0">
                <a:solidFill>
                  <a:srgbClr val="002060"/>
                </a:solidFill>
                <a:latin typeface="Cambria" panose="02040503050406030204" pitchFamily="18" charset="0"/>
              </a:rPr>
              <a:t>) Não integram este evento as informações constantes em atestados médicos, nos casos de afastamento do trabalhador por doença ou acidente, que são informados no evento “</a:t>
            </a:r>
            <a:r>
              <a:rPr lang="pt-BR" sz="2600" b="1" i="1" dirty="0">
                <a:solidFill>
                  <a:srgbClr val="002060"/>
                </a:solidFill>
                <a:latin typeface="Cambria" panose="02040503050406030204" pitchFamily="18" charset="0"/>
              </a:rPr>
              <a:t>S-2230- Afastamento Temporário</a:t>
            </a:r>
            <a:r>
              <a:rPr lang="pt-BR" sz="2600" dirty="0">
                <a:solidFill>
                  <a:srgbClr val="002060"/>
                </a:solidFill>
                <a:latin typeface="Cambria" panose="02040503050406030204" pitchFamily="18" charset="0"/>
              </a:rPr>
              <a:t>”. </a:t>
            </a:r>
            <a:endParaRPr lang="pt-BR" sz="2600" dirty="0" smtClean="0">
              <a:solidFill>
                <a:srgbClr val="002060"/>
              </a:solidFill>
              <a:latin typeface="Cambria" panose="02040503050406030204" pitchFamily="18" charset="0"/>
            </a:endParaRPr>
          </a:p>
          <a:p>
            <a:pPr algn="just"/>
            <a:r>
              <a:rPr lang="pt-BR" sz="2600" dirty="0" smtClean="0">
                <a:solidFill>
                  <a:srgbClr val="002060"/>
                </a:solidFill>
                <a:latin typeface="Cambria" panose="02040503050406030204" pitchFamily="18" charset="0"/>
              </a:rPr>
              <a:t>Entretanto</a:t>
            </a:r>
            <a:r>
              <a:rPr lang="pt-BR" sz="2600" dirty="0">
                <a:solidFill>
                  <a:srgbClr val="002060"/>
                </a:solidFill>
                <a:latin typeface="Cambria" panose="02040503050406030204" pitchFamily="18" charset="0"/>
              </a:rPr>
              <a:t>, o exame de retorno ao trabalho do trabalhador ausente por período igual ou superior a 30 dias por motivo de doença ou acidente de natureza ocupacional ou não, também deve constar no evento de monitoramento da Saúde do Trabalhador</a:t>
            </a:r>
            <a:r>
              <a:rPr lang="pt-BR" sz="2600" dirty="0" smtClean="0">
                <a:solidFill>
                  <a:srgbClr val="002060"/>
                </a:solidFill>
                <a:latin typeface="Cambria" panose="02040503050406030204" pitchFamily="18" charset="0"/>
              </a:rPr>
              <a:t>.</a:t>
            </a:r>
          </a:p>
          <a:p>
            <a:pPr algn="just">
              <a:lnSpc>
                <a:spcPct val="107000"/>
              </a:lnSpc>
              <a:spcAft>
                <a:spcPts val="0"/>
              </a:spcAft>
            </a:pPr>
            <a:r>
              <a:rPr lang="pt-BR" sz="2600" dirty="0">
                <a:solidFill>
                  <a:srgbClr val="002060"/>
                </a:solidFill>
                <a:latin typeface="Cambria" panose="02040503050406030204" pitchFamily="18" charset="0"/>
                <a:ea typeface="Calibri" panose="020F0502020204030204" pitchFamily="34" charset="0"/>
                <a:cs typeface="Times New Roman" panose="02020603050405020304" pitchFamily="18" charset="0"/>
              </a:rPr>
              <a:t>3) Devem ser obrigatoriamente informados neste evento os exames previstos nos quadros I e II da NR – 07 do MTE, de acordo com o risco ao qual o trabalhador está exposto, bem como os demais exames obrigatórios previstos na legislação. Os exames complementares também serão informados neste evento.</a:t>
            </a:r>
          </a:p>
          <a:p>
            <a:r>
              <a:rPr lang="pt-BR" sz="2600" dirty="0" smtClean="0">
                <a:solidFill>
                  <a:srgbClr val="002060"/>
                </a:solidFill>
                <a:latin typeface="Cambria" panose="02040503050406030204" pitchFamily="18" charset="0"/>
              </a:rPr>
              <a:t>4</a:t>
            </a:r>
            <a:r>
              <a:rPr lang="pt-BR" sz="2600" dirty="0">
                <a:solidFill>
                  <a:srgbClr val="002060"/>
                </a:solidFill>
                <a:latin typeface="Cambria" panose="02040503050406030204" pitchFamily="18" charset="0"/>
              </a:rPr>
              <a:t>) Em caso de exames realizados no exterior, os campos dos grupos {respMonit} e {ideServSaude} deverão ser preenchidos com as informações do médico coordenador do PCMSO no Brasil, que é responsável pela validação dos exames realizados no exterior.</a:t>
            </a:r>
          </a:p>
          <a:p>
            <a:pPr algn="just"/>
            <a:endParaRPr lang="pt-BR" sz="2600" dirty="0">
              <a:solidFill>
                <a:srgbClr val="002060"/>
              </a:solidFill>
              <a:latin typeface="Cambria" panose="02040503050406030204" pitchFamily="18" charset="0"/>
            </a:endParaRPr>
          </a:p>
          <a:p>
            <a:endParaRPr lang="pt-BR" dirty="0"/>
          </a:p>
        </p:txBody>
      </p:sp>
      <p:sp>
        <p:nvSpPr>
          <p:cNvPr id="4" name="Footer Placeholder 3"/>
          <p:cNvSpPr>
            <a:spLocks noGrp="1"/>
          </p:cNvSpPr>
          <p:nvPr>
            <p:ph type="ftr" sz="quarter" idx="11"/>
          </p:nvPr>
        </p:nvSpPr>
        <p:spPr/>
        <p:txBody>
          <a:bodyPr/>
          <a:lstStyle/>
          <a:p>
            <a:r>
              <a:rPr lang="pt-BR" smtClean="0"/>
              <a:t>econsort@gmail.com   consorte cursos e treinamentos </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78</a:t>
            </a:fld>
            <a:endParaRPr lang="pt-BR"/>
          </a:p>
        </p:txBody>
      </p:sp>
    </p:spTree>
    <p:extLst>
      <p:ext uri="{BB962C8B-B14F-4D97-AF65-F5344CB8AC3E}">
        <p14:creationId xmlns:p14="http://schemas.microsoft.com/office/powerpoint/2010/main" val="20360105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pt-BR" dirty="0" smtClean="0">
                <a:solidFill>
                  <a:schemeClr val="bg1"/>
                </a:solidFill>
                <a:latin typeface="+mn-lt"/>
              </a:rPr>
              <a:t>S 2220: Monitoramento da Saúde do Trabalhador</a:t>
            </a:r>
            <a:endParaRPr lang="pt-BR" dirty="0">
              <a:solidFill>
                <a:schemeClr val="bg1"/>
              </a:solidFill>
              <a:latin typeface="+mn-lt"/>
            </a:endParaRPr>
          </a:p>
        </p:txBody>
      </p:sp>
      <p:sp>
        <p:nvSpPr>
          <p:cNvPr id="3" name="Content Placeholder 2"/>
          <p:cNvSpPr>
            <a:spLocks noGrp="1"/>
          </p:cNvSpPr>
          <p:nvPr>
            <p:ph idx="1"/>
          </p:nvPr>
        </p:nvSpPr>
        <p:spPr>
          <a:xfrm>
            <a:off x="838200" y="1175656"/>
            <a:ext cx="10515600" cy="5180693"/>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dirty="0"/>
          </a:p>
        </p:txBody>
      </p:sp>
      <p:sp>
        <p:nvSpPr>
          <p:cNvPr id="5" name="Slide Number Placeholder 4"/>
          <p:cNvSpPr>
            <a:spLocks noGrp="1"/>
          </p:cNvSpPr>
          <p:nvPr>
            <p:ph type="sldNum" sz="quarter" idx="12"/>
          </p:nvPr>
        </p:nvSpPr>
        <p:spPr/>
        <p:txBody>
          <a:bodyPr/>
          <a:lstStyle/>
          <a:p>
            <a:fld id="{DF25A8D9-0F96-4EA7-B12F-FB0D539BE725}" type="slidenum">
              <a:rPr lang="pt-BR" smtClean="0"/>
              <a:t>79</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CPF Trabalhador =</a:t>
            </a:r>
          </a:p>
          <a:p>
            <a:pPr algn="ctr"/>
            <a:r>
              <a:rPr lang="pt-BR" b="1" dirty="0" smtClean="0">
                <a:solidFill>
                  <a:srgbClr val="002060"/>
                </a:solidFill>
              </a:rPr>
              <a:t>07890016832</a:t>
            </a: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NIS trabalhador = </a:t>
            </a:r>
          </a:p>
          <a:p>
            <a:pPr algn="ctr"/>
            <a:r>
              <a:rPr lang="pt-BR" b="1" dirty="0" smtClean="0">
                <a:solidFill>
                  <a:srgbClr val="002060"/>
                </a:solidFill>
              </a:rPr>
              <a:t>1213457889001</a:t>
            </a:r>
            <a:endParaRPr lang="pt-BR" b="1" dirty="0">
              <a:solidFill>
                <a:srgbClr val="002060"/>
              </a:solidFill>
            </a:endParaRPr>
          </a:p>
        </p:txBody>
      </p:sp>
      <p:sp>
        <p:nvSpPr>
          <p:cNvPr id="27" name="Rounded Rectangle 26"/>
          <p:cNvSpPr/>
          <p:nvPr/>
        </p:nvSpPr>
        <p:spPr>
          <a:xfrm>
            <a:off x="1097281" y="267530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do ASO = </a:t>
            </a:r>
          </a:p>
          <a:p>
            <a:pPr algn="ctr"/>
            <a:r>
              <a:rPr lang="pt-BR" b="1" dirty="0" smtClean="0">
                <a:solidFill>
                  <a:srgbClr val="002060"/>
                </a:solidFill>
              </a:rPr>
              <a:t>ddmmaaaa</a:t>
            </a:r>
            <a:endParaRPr lang="pt-BR" b="1" dirty="0">
              <a:solidFill>
                <a:srgbClr val="002060"/>
              </a:solidFill>
            </a:endParaRPr>
          </a:p>
        </p:txBody>
      </p:sp>
      <p:sp>
        <p:nvSpPr>
          <p:cNvPr id="28" name="Rounded Rectangle 27"/>
          <p:cNvSpPr/>
          <p:nvPr/>
        </p:nvSpPr>
        <p:spPr>
          <a:xfrm>
            <a:off x="1097281" y="3944833"/>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Exame data = </a:t>
            </a:r>
            <a:endParaRPr lang="pt-BR" b="1" dirty="0">
              <a:solidFill>
                <a:srgbClr val="002060"/>
              </a:solidFill>
            </a:endParaRPr>
          </a:p>
        </p:txBody>
      </p:sp>
      <p:sp>
        <p:nvSpPr>
          <p:cNvPr id="29" name="Rounded Rectangle 28"/>
          <p:cNvSpPr/>
          <p:nvPr/>
        </p:nvSpPr>
        <p:spPr>
          <a:xfrm>
            <a:off x="1097281" y="5086607"/>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Obs procedimento =</a:t>
            </a:r>
          </a:p>
          <a:p>
            <a:pPr algn="ctr"/>
            <a:r>
              <a:rPr lang="pt-BR" dirty="0" smtClean="0">
                <a:solidFill>
                  <a:srgbClr val="002060"/>
                </a:solidFill>
              </a:rPr>
              <a:t>(200)</a:t>
            </a:r>
            <a:endParaRPr lang="pt-BR" dirty="0">
              <a:solidFill>
                <a:srgbClr val="002060"/>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Matrícula = </a:t>
            </a:r>
          </a:p>
          <a:p>
            <a:pPr algn="ctr"/>
            <a:r>
              <a:rPr lang="pt-BR" b="1" dirty="0" smtClean="0">
                <a:solidFill>
                  <a:srgbClr val="002060"/>
                </a:solidFill>
              </a:rPr>
              <a:t>(S2200)</a:t>
            </a:r>
            <a:endParaRPr lang="pt-BR" b="1" dirty="0">
              <a:solidFill>
                <a:srgbClr val="002060"/>
              </a:solidFill>
            </a:endParaRPr>
          </a:p>
        </p:txBody>
      </p:sp>
      <p:sp>
        <p:nvSpPr>
          <p:cNvPr id="31" name="Rounded Rectangle 30"/>
          <p:cNvSpPr/>
          <p:nvPr/>
        </p:nvSpPr>
        <p:spPr>
          <a:xfrm>
            <a:off x="4254138" y="2675300"/>
            <a:ext cx="2758440" cy="2116181"/>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Tipo de ASO =</a:t>
            </a:r>
          </a:p>
          <a:p>
            <a:r>
              <a:rPr lang="pt-BR" dirty="0" smtClean="0">
                <a:solidFill>
                  <a:srgbClr val="002060"/>
                </a:solidFill>
              </a:rPr>
              <a:t>0 - Admissional</a:t>
            </a:r>
          </a:p>
          <a:p>
            <a:r>
              <a:rPr lang="pt-BR" dirty="0" smtClean="0">
                <a:solidFill>
                  <a:srgbClr val="002060"/>
                </a:solidFill>
              </a:rPr>
              <a:t>1 - Perídico –PCMSO</a:t>
            </a:r>
          </a:p>
          <a:p>
            <a:r>
              <a:rPr lang="pt-BR" dirty="0" smtClean="0">
                <a:solidFill>
                  <a:srgbClr val="002060"/>
                </a:solidFill>
              </a:rPr>
              <a:t>2 - Retorno</a:t>
            </a:r>
          </a:p>
          <a:p>
            <a:r>
              <a:rPr lang="pt-BR" dirty="0" smtClean="0">
                <a:solidFill>
                  <a:srgbClr val="002060"/>
                </a:solidFill>
              </a:rPr>
              <a:t>3 - Mudança função</a:t>
            </a:r>
          </a:p>
          <a:p>
            <a:r>
              <a:rPr lang="pt-BR" dirty="0" smtClean="0">
                <a:solidFill>
                  <a:srgbClr val="002060"/>
                </a:solidFill>
              </a:rPr>
              <a:t>4 - Monitoração pontual</a:t>
            </a:r>
          </a:p>
          <a:p>
            <a:r>
              <a:rPr lang="pt-BR" dirty="0" smtClean="0">
                <a:solidFill>
                  <a:srgbClr val="002060"/>
                </a:solidFill>
              </a:rPr>
              <a:t>8 - demissão </a:t>
            </a:r>
            <a:endParaRPr lang="pt-BR" dirty="0">
              <a:solidFill>
                <a:srgbClr val="002060"/>
              </a:solidFill>
            </a:endParaRPr>
          </a:p>
        </p:txBody>
      </p:sp>
      <p:sp>
        <p:nvSpPr>
          <p:cNvPr id="33" name="Rounded Rectangle 32"/>
          <p:cNvSpPr/>
          <p:nvPr/>
        </p:nvSpPr>
        <p:spPr>
          <a:xfrm>
            <a:off x="4254138" y="5086607"/>
            <a:ext cx="2758440" cy="1146945"/>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Exame = </a:t>
            </a:r>
          </a:p>
          <a:p>
            <a:r>
              <a:rPr lang="pt-BR" dirty="0" smtClean="0">
                <a:solidFill>
                  <a:srgbClr val="002060"/>
                </a:solidFill>
              </a:rPr>
              <a:t>1 - EE</a:t>
            </a:r>
          </a:p>
          <a:p>
            <a:r>
              <a:rPr lang="pt-BR" dirty="0" smtClean="0">
                <a:solidFill>
                  <a:srgbClr val="002060"/>
                </a:solidFill>
              </a:rPr>
              <a:t>2 - SC</a:t>
            </a:r>
          </a:p>
          <a:p>
            <a:r>
              <a:rPr lang="pt-BR" dirty="0" smtClean="0">
                <a:solidFill>
                  <a:srgbClr val="002060"/>
                </a:solidFill>
              </a:rPr>
              <a:t>3 - SC+</a:t>
            </a:r>
            <a:endParaRPr lang="pt-BR" dirty="0">
              <a:solidFill>
                <a:srgbClr val="002060"/>
              </a:solidFill>
            </a:endParaRPr>
          </a:p>
        </p:txBody>
      </p:sp>
      <p:sp>
        <p:nvSpPr>
          <p:cNvPr id="34" name="Rounded Rectangle 33"/>
          <p:cNvSpPr/>
          <p:nvPr/>
        </p:nvSpPr>
        <p:spPr>
          <a:xfrm>
            <a:off x="7410995" y="2675092"/>
            <a:ext cx="2758440" cy="871287"/>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Resultado = </a:t>
            </a:r>
          </a:p>
          <a:p>
            <a:r>
              <a:rPr lang="pt-BR" dirty="0" smtClean="0">
                <a:solidFill>
                  <a:srgbClr val="002060"/>
                </a:solidFill>
              </a:rPr>
              <a:t>1 - Apto</a:t>
            </a:r>
          </a:p>
          <a:p>
            <a:r>
              <a:rPr lang="pt-BR" dirty="0" smtClean="0">
                <a:solidFill>
                  <a:srgbClr val="002060"/>
                </a:solidFill>
              </a:rPr>
              <a:t>2 - inapto</a:t>
            </a:r>
            <a:endParaRPr lang="pt-BR" dirty="0">
              <a:solidFill>
                <a:srgbClr val="002060"/>
              </a:solidFill>
            </a:endParaRPr>
          </a:p>
        </p:txBody>
      </p:sp>
      <p:sp>
        <p:nvSpPr>
          <p:cNvPr id="35" name="Rounded Rectangle 34"/>
          <p:cNvSpPr/>
          <p:nvPr/>
        </p:nvSpPr>
        <p:spPr>
          <a:xfrm>
            <a:off x="7410995" y="3944833"/>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Proc realizado =</a:t>
            </a:r>
          </a:p>
          <a:p>
            <a:pPr algn="ctr"/>
            <a:r>
              <a:rPr lang="pt-BR" dirty="0" smtClean="0">
                <a:solidFill>
                  <a:srgbClr val="002060"/>
                </a:solidFill>
              </a:rPr>
              <a:t>Tabela TUSS</a:t>
            </a:r>
            <a:endParaRPr lang="pt-BR" dirty="0">
              <a:solidFill>
                <a:srgbClr val="002060"/>
              </a:solidFill>
            </a:endParaRPr>
          </a:p>
        </p:txBody>
      </p:sp>
      <p:sp>
        <p:nvSpPr>
          <p:cNvPr id="36" name="Rounded Rectangle 35"/>
          <p:cNvSpPr/>
          <p:nvPr/>
        </p:nvSpPr>
        <p:spPr>
          <a:xfrm>
            <a:off x="7410995" y="5086608"/>
            <a:ext cx="2758440" cy="114694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Ordem do exame =</a:t>
            </a:r>
          </a:p>
          <a:p>
            <a:r>
              <a:rPr lang="pt-BR" dirty="0" smtClean="0">
                <a:solidFill>
                  <a:srgbClr val="002060"/>
                </a:solidFill>
              </a:rPr>
              <a:t>1 - Referencial</a:t>
            </a:r>
          </a:p>
          <a:p>
            <a:r>
              <a:rPr lang="pt-BR" dirty="0" smtClean="0">
                <a:solidFill>
                  <a:srgbClr val="002060"/>
                </a:solidFill>
              </a:rPr>
              <a:t>2 - sequencial</a:t>
            </a:r>
            <a:endParaRPr lang="pt-BR" dirty="0">
              <a:solidFill>
                <a:srgbClr val="002060"/>
              </a:solidFill>
            </a:endParaRPr>
          </a:p>
        </p:txBody>
      </p:sp>
      <p:sp>
        <p:nvSpPr>
          <p:cNvPr id="6" name="Rounded Rectangle 5"/>
          <p:cNvSpPr/>
          <p:nvPr/>
        </p:nvSpPr>
        <p:spPr>
          <a:xfrm>
            <a:off x="1267097" y="6228382"/>
            <a:ext cx="2468880" cy="493094"/>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b="1" dirty="0" smtClean="0">
                <a:solidFill>
                  <a:srgbClr val="002060"/>
                </a:solidFill>
              </a:rPr>
              <a:t>Até o dia 07 mês seguinte</a:t>
            </a:r>
            <a:endParaRPr lang="pt-BR" b="1" dirty="0">
              <a:solidFill>
                <a:srgbClr val="002060"/>
              </a:solidFill>
            </a:endParaRPr>
          </a:p>
        </p:txBody>
      </p:sp>
    </p:spTree>
    <p:extLst>
      <p:ext uri="{BB962C8B-B14F-4D97-AF65-F5344CB8AC3E}">
        <p14:creationId xmlns:p14="http://schemas.microsoft.com/office/powerpoint/2010/main" val="826720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538" cy="5991225"/>
          </a:xfrm>
          <a:solidFill>
            <a:srgbClr val="002060"/>
          </a:solidFill>
        </p:spPr>
        <p:txBody>
          <a:bodyPr>
            <a:normAutofit fontScale="90000"/>
          </a:bodyPr>
          <a:lstStyle/>
          <a:p>
            <a:pPr algn="ctr"/>
            <a:r>
              <a:rPr lang="pt-BR" dirty="0" smtClean="0">
                <a:solidFill>
                  <a:schemeClr val="bg1"/>
                </a:solidFill>
              </a:rPr>
              <a:t>F</a:t>
            </a:r>
            <a:br>
              <a:rPr lang="pt-BR" dirty="0" smtClean="0">
                <a:solidFill>
                  <a:schemeClr val="bg1"/>
                </a:solidFill>
              </a:rPr>
            </a:br>
            <a:r>
              <a:rPr lang="pt-BR" dirty="0" smtClean="0">
                <a:solidFill>
                  <a:schemeClr val="bg1"/>
                </a:solidFill>
              </a:rPr>
              <a:t>A</a:t>
            </a:r>
            <a:br>
              <a:rPr lang="pt-BR" dirty="0" smtClean="0">
                <a:solidFill>
                  <a:schemeClr val="bg1"/>
                </a:solidFill>
              </a:rPr>
            </a:br>
            <a:r>
              <a:rPr lang="pt-BR" dirty="0" smtClean="0">
                <a:solidFill>
                  <a:schemeClr val="bg1"/>
                </a:solidFill>
              </a:rPr>
              <a:t>S</a:t>
            </a:r>
            <a:br>
              <a:rPr lang="pt-BR" dirty="0" smtClean="0">
                <a:solidFill>
                  <a:schemeClr val="bg1"/>
                </a:solidFill>
              </a:rPr>
            </a:br>
            <a:r>
              <a:rPr lang="pt-BR" dirty="0" smtClean="0">
                <a:solidFill>
                  <a:schemeClr val="bg1"/>
                </a:solidFill>
              </a:rPr>
              <a:t>E</a:t>
            </a:r>
            <a:br>
              <a:rPr lang="pt-BR" dirty="0" smtClean="0">
                <a:solidFill>
                  <a:schemeClr val="bg1"/>
                </a:solidFill>
              </a:rPr>
            </a:br>
            <a:r>
              <a:rPr lang="pt-BR" dirty="0" smtClean="0">
                <a:solidFill>
                  <a:schemeClr val="bg1"/>
                </a:solidFill>
              </a:rPr>
              <a:t>A</a:t>
            </a:r>
            <a:br>
              <a:rPr lang="pt-BR" dirty="0" smtClean="0">
                <a:solidFill>
                  <a:schemeClr val="bg1"/>
                </a:solidFill>
              </a:rPr>
            </a:br>
            <a:r>
              <a:rPr lang="pt-BR" dirty="0" smtClean="0">
                <a:solidFill>
                  <a:schemeClr val="bg1"/>
                </a:solidFill>
              </a:rPr>
              <a:t>M</a:t>
            </a:r>
            <a:br>
              <a:rPr lang="pt-BR" dirty="0" smtClean="0">
                <a:solidFill>
                  <a:schemeClr val="bg1"/>
                </a:solidFill>
              </a:rPr>
            </a:br>
            <a:r>
              <a:rPr lang="pt-BR" dirty="0" smtClean="0">
                <a:solidFill>
                  <a:schemeClr val="bg1"/>
                </a:solidFill>
              </a:rPr>
              <a:t>E</a:t>
            </a:r>
            <a:br>
              <a:rPr lang="pt-BR" dirty="0" smtClean="0">
                <a:solidFill>
                  <a:schemeClr val="bg1"/>
                </a:solidFill>
              </a:rPr>
            </a:br>
            <a:r>
              <a:rPr lang="pt-BR" dirty="0" smtClean="0">
                <a:solidFill>
                  <a:schemeClr val="bg1"/>
                </a:solidFill>
              </a:rPr>
              <a:t>N</a:t>
            </a:r>
            <a:br>
              <a:rPr lang="pt-BR" dirty="0" smtClean="0">
                <a:solidFill>
                  <a:schemeClr val="bg1"/>
                </a:solidFill>
              </a:rPr>
            </a:br>
            <a:r>
              <a:rPr lang="pt-BR" dirty="0" smtClean="0">
                <a:solidFill>
                  <a:schemeClr val="bg1"/>
                </a:solidFill>
              </a:rPr>
              <a:t>T</a:t>
            </a:r>
            <a:br>
              <a:rPr lang="pt-BR" dirty="0" smtClean="0">
                <a:solidFill>
                  <a:schemeClr val="bg1"/>
                </a:solidFill>
              </a:rPr>
            </a:br>
            <a:r>
              <a:rPr lang="pt-BR" dirty="0">
                <a:solidFill>
                  <a:schemeClr val="bg1"/>
                </a:solidFill>
              </a:rPr>
              <a:t>O</a:t>
            </a:r>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8</a:t>
            </a:fld>
            <a:endParaRPr lang="pt-BR"/>
          </a:p>
        </p:txBody>
      </p:sp>
      <p:pic>
        <p:nvPicPr>
          <p:cNvPr id="6" name="Content Placeholder 5" descr="esocial-faseamento.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6166" y="365126"/>
            <a:ext cx="8137634" cy="5814957"/>
          </a:xfrm>
          <a:prstGeom prst="rect">
            <a:avLst/>
          </a:prstGeom>
          <a:noFill/>
          <a:ln>
            <a:noFill/>
          </a:ln>
        </p:spPr>
      </p:pic>
    </p:spTree>
    <p:extLst>
      <p:ext uri="{BB962C8B-B14F-4D97-AF65-F5344CB8AC3E}">
        <p14:creationId xmlns:p14="http://schemas.microsoft.com/office/powerpoint/2010/main" val="22067214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pt-BR" dirty="0">
                <a:solidFill>
                  <a:schemeClr val="bg1"/>
                </a:solidFill>
                <a:latin typeface="+mn-lt"/>
              </a:rPr>
              <a:t>S 2220: Monitoramento da Saúde do Trabalhador</a:t>
            </a: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dirty="0"/>
          </a:p>
        </p:txBody>
      </p:sp>
      <p:sp>
        <p:nvSpPr>
          <p:cNvPr id="5" name="Slide Number Placeholder 4"/>
          <p:cNvSpPr>
            <a:spLocks noGrp="1"/>
          </p:cNvSpPr>
          <p:nvPr>
            <p:ph type="sldNum" sz="quarter" idx="12"/>
          </p:nvPr>
        </p:nvSpPr>
        <p:spPr/>
        <p:txBody>
          <a:bodyPr/>
          <a:lstStyle/>
          <a:p>
            <a:fld id="{DF25A8D9-0F96-4EA7-B12F-FB0D539BE725}" type="slidenum">
              <a:rPr lang="pt-BR" smtClean="0"/>
              <a:t>80</a:t>
            </a:fld>
            <a:endParaRPr lang="pt-BR"/>
          </a:p>
        </p:txBody>
      </p:sp>
      <p:sp>
        <p:nvSpPr>
          <p:cNvPr id="24" name="Rounded Rectangle 23"/>
          <p:cNvSpPr/>
          <p:nvPr/>
        </p:nvSpPr>
        <p:spPr>
          <a:xfrm>
            <a:off x="1097281" y="134200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inicio monit =</a:t>
            </a:r>
            <a:endParaRPr lang="pt-BR" b="1" dirty="0">
              <a:solidFill>
                <a:srgbClr val="002060"/>
              </a:solidFill>
            </a:endParaRPr>
          </a:p>
        </p:txBody>
      </p:sp>
      <p:sp>
        <p:nvSpPr>
          <p:cNvPr id="26" name="Rounded Rectangle 25"/>
          <p:cNvSpPr/>
          <p:nvPr/>
        </p:nvSpPr>
        <p:spPr>
          <a:xfrm>
            <a:off x="4254138" y="134200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fim monit =</a:t>
            </a:r>
            <a:endParaRPr lang="pt-BR" b="1" dirty="0">
              <a:solidFill>
                <a:srgbClr val="002060"/>
              </a:solidFill>
            </a:endParaRPr>
          </a:p>
        </p:txBody>
      </p:sp>
      <p:sp>
        <p:nvSpPr>
          <p:cNvPr id="27" name="Rounded Rectangle 26"/>
          <p:cNvSpPr/>
          <p:nvPr/>
        </p:nvSpPr>
        <p:spPr>
          <a:xfrm>
            <a:off x="1097281" y="2961292"/>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NIS resp monitor =</a:t>
            </a:r>
          </a:p>
          <a:p>
            <a:pPr algn="ctr"/>
            <a:r>
              <a:rPr lang="pt-BR" b="1" dirty="0" smtClean="0">
                <a:solidFill>
                  <a:srgbClr val="002060"/>
                </a:solidFill>
              </a:rPr>
              <a:t>(biológica NR7 e NR9)</a:t>
            </a:r>
            <a:endParaRPr lang="pt-BR" b="1" dirty="0">
              <a:solidFill>
                <a:srgbClr val="002060"/>
              </a:solidFill>
            </a:endParaRPr>
          </a:p>
        </p:txBody>
      </p:sp>
      <p:sp>
        <p:nvSpPr>
          <p:cNvPr id="28" name="Rounded Rectangle 27"/>
          <p:cNvSpPr/>
          <p:nvPr/>
        </p:nvSpPr>
        <p:spPr>
          <a:xfrm>
            <a:off x="1097281" y="4021522"/>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CNES = </a:t>
            </a:r>
            <a:endParaRPr lang="pt-BR" b="1" dirty="0">
              <a:solidFill>
                <a:srgbClr val="002060"/>
              </a:solidFill>
            </a:endParaRPr>
          </a:p>
        </p:txBody>
      </p:sp>
      <p:sp>
        <p:nvSpPr>
          <p:cNvPr id="29" name="Rounded Rectangle 28"/>
          <p:cNvSpPr/>
          <p:nvPr/>
        </p:nvSpPr>
        <p:spPr>
          <a:xfrm>
            <a:off x="1097281" y="50300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Nome médico = </a:t>
            </a:r>
            <a:endParaRPr lang="pt-BR" b="1" dirty="0">
              <a:solidFill>
                <a:srgbClr val="002060"/>
              </a:solidFill>
            </a:endParaRPr>
          </a:p>
        </p:txBody>
      </p:sp>
      <p:sp>
        <p:nvSpPr>
          <p:cNvPr id="30" name="Rounded Rectangle 29"/>
          <p:cNvSpPr/>
          <p:nvPr/>
        </p:nvSpPr>
        <p:spPr>
          <a:xfrm>
            <a:off x="7410995" y="1341549"/>
            <a:ext cx="2758440" cy="1397981"/>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Ind resultado =</a:t>
            </a:r>
          </a:p>
          <a:p>
            <a:r>
              <a:rPr lang="pt-BR" dirty="0" smtClean="0">
                <a:solidFill>
                  <a:srgbClr val="002060"/>
                </a:solidFill>
              </a:rPr>
              <a:t>1 - Normal</a:t>
            </a:r>
          </a:p>
          <a:p>
            <a:r>
              <a:rPr lang="pt-BR" dirty="0" smtClean="0">
                <a:solidFill>
                  <a:srgbClr val="002060"/>
                </a:solidFill>
              </a:rPr>
              <a:t>2 - Alterado</a:t>
            </a:r>
          </a:p>
          <a:p>
            <a:r>
              <a:rPr lang="pt-BR" dirty="0" smtClean="0">
                <a:solidFill>
                  <a:srgbClr val="002060"/>
                </a:solidFill>
              </a:rPr>
              <a:t>3 - Estável</a:t>
            </a:r>
          </a:p>
          <a:p>
            <a:r>
              <a:rPr lang="pt-BR" dirty="0" smtClean="0">
                <a:solidFill>
                  <a:srgbClr val="002060"/>
                </a:solidFill>
              </a:rPr>
              <a:t>4 - agravamento</a:t>
            </a:r>
            <a:endParaRPr lang="pt-BR" dirty="0">
              <a:solidFill>
                <a:srgbClr val="002060"/>
              </a:solidFill>
            </a:endParaRPr>
          </a:p>
        </p:txBody>
      </p:sp>
      <p:sp>
        <p:nvSpPr>
          <p:cNvPr id="31" name="Rounded Rectangle 30"/>
          <p:cNvSpPr/>
          <p:nvPr/>
        </p:nvSpPr>
        <p:spPr>
          <a:xfrm>
            <a:off x="4254138" y="2955645"/>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conselho classe =</a:t>
            </a:r>
            <a:endParaRPr lang="pt-BR" b="1" dirty="0">
              <a:solidFill>
                <a:srgbClr val="002060"/>
              </a:solidFill>
            </a:endParaRPr>
          </a:p>
        </p:txBody>
      </p:sp>
      <p:sp>
        <p:nvSpPr>
          <p:cNvPr id="32" name="Rounded Rectangle 31"/>
          <p:cNvSpPr/>
          <p:nvPr/>
        </p:nvSpPr>
        <p:spPr>
          <a:xfrm>
            <a:off x="4254138" y="4021522"/>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Forma de contato =</a:t>
            </a:r>
          </a:p>
          <a:p>
            <a:pPr algn="ctr"/>
            <a:r>
              <a:rPr lang="pt-BR" b="1" dirty="0" smtClean="0">
                <a:solidFill>
                  <a:srgbClr val="002060"/>
                </a:solidFill>
              </a:rPr>
              <a:t>(100) </a:t>
            </a:r>
            <a:endParaRPr lang="pt-BR" b="1" dirty="0">
              <a:solidFill>
                <a:srgbClr val="002060"/>
              </a:solidFill>
            </a:endParaRPr>
          </a:p>
        </p:txBody>
      </p:sp>
      <p:sp>
        <p:nvSpPr>
          <p:cNvPr id="33" name="Rounded Rectangle 32"/>
          <p:cNvSpPr/>
          <p:nvPr/>
        </p:nvSpPr>
        <p:spPr>
          <a:xfrm>
            <a:off x="4254138" y="50300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CRM = </a:t>
            </a:r>
            <a:endParaRPr lang="pt-BR" b="1" dirty="0">
              <a:solidFill>
                <a:srgbClr val="002060"/>
              </a:solidFill>
            </a:endParaRPr>
          </a:p>
        </p:txBody>
      </p:sp>
      <p:sp>
        <p:nvSpPr>
          <p:cNvPr id="35" name="Rounded Rectangle 34"/>
          <p:cNvSpPr/>
          <p:nvPr/>
        </p:nvSpPr>
        <p:spPr>
          <a:xfrm>
            <a:off x="7410995" y="2955645"/>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UF cons classe = </a:t>
            </a:r>
            <a:endParaRPr lang="pt-BR" b="1" dirty="0">
              <a:solidFill>
                <a:srgbClr val="002060"/>
              </a:solidFill>
            </a:endParaRPr>
          </a:p>
        </p:txBody>
      </p:sp>
      <p:sp>
        <p:nvSpPr>
          <p:cNvPr id="36" name="Rounded Rectangle 35"/>
          <p:cNvSpPr/>
          <p:nvPr/>
        </p:nvSpPr>
        <p:spPr>
          <a:xfrm>
            <a:off x="7410995" y="4021522"/>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Email = </a:t>
            </a:r>
            <a:endParaRPr lang="pt-BR" b="1" dirty="0">
              <a:solidFill>
                <a:srgbClr val="002060"/>
              </a:solidFill>
            </a:endParaRPr>
          </a:p>
        </p:txBody>
      </p:sp>
      <p:cxnSp>
        <p:nvCxnSpPr>
          <p:cNvPr id="7" name="Straight Arrow Connector 6"/>
          <p:cNvCxnSpPr/>
          <p:nvPr/>
        </p:nvCxnSpPr>
        <p:spPr>
          <a:xfrm>
            <a:off x="3855721" y="4374219"/>
            <a:ext cx="398417"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7012578" y="4400345"/>
            <a:ext cx="398417"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21" name="Rounded Rectangle 20"/>
          <p:cNvSpPr/>
          <p:nvPr/>
        </p:nvSpPr>
        <p:spPr>
          <a:xfrm>
            <a:off x="7410995" y="5030018"/>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UF CRM = </a:t>
            </a:r>
            <a:endParaRPr lang="pt-BR" b="1" dirty="0">
              <a:solidFill>
                <a:srgbClr val="002060"/>
              </a:solidFill>
            </a:endParaRPr>
          </a:p>
        </p:txBody>
      </p:sp>
      <p:cxnSp>
        <p:nvCxnSpPr>
          <p:cNvPr id="22" name="Straight Arrow Connector 21"/>
          <p:cNvCxnSpPr/>
          <p:nvPr/>
        </p:nvCxnSpPr>
        <p:spPr>
          <a:xfrm>
            <a:off x="3855721" y="3308342"/>
            <a:ext cx="398417"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7012578" y="3308342"/>
            <a:ext cx="398417"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7012577" y="5363460"/>
            <a:ext cx="398417"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a:off x="3839391" y="5382715"/>
            <a:ext cx="398417"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724006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ítulo 3"/>
          <p:cNvSpPr>
            <a:spLocks noGrp="1"/>
          </p:cNvSpPr>
          <p:nvPr>
            <p:ph type="title"/>
          </p:nvPr>
        </p:nvSpPr>
        <p:spPr>
          <a:xfrm>
            <a:off x="679269" y="274638"/>
            <a:ext cx="10541725" cy="718139"/>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r>
              <a:rPr lang="pt-BR" altLang="en-US" sz="3200">
                <a:solidFill>
                  <a:schemeClr val="bg1"/>
                </a:solidFill>
                <a:latin typeface="Cambria" panose="02040503050406030204" pitchFamily="18" charset="0"/>
              </a:rPr>
              <a:t>S-2230- Afastamento Temporário</a:t>
            </a:r>
          </a:p>
        </p:txBody>
      </p:sp>
      <p:sp>
        <p:nvSpPr>
          <p:cNvPr id="5" name="Espaço Reservado para Conteúdo 4"/>
          <p:cNvSpPr>
            <a:spLocks noGrp="1"/>
          </p:cNvSpPr>
          <p:nvPr>
            <p:ph idx="1"/>
          </p:nvPr>
        </p:nvSpPr>
        <p:spPr>
          <a:xfrm>
            <a:off x="679269" y="1484314"/>
            <a:ext cx="10541725" cy="4897437"/>
          </a:xfrm>
          <a:ln>
            <a:solidFill>
              <a:srgbClr val="0070C0"/>
            </a:solidFill>
          </a:ln>
        </p:spPr>
        <p:txBody>
          <a:bodyPr rtlCol="0">
            <a:normAutofit/>
          </a:bodyPr>
          <a:lstStyle/>
          <a:p>
            <a:pPr algn="just">
              <a:buFont typeface="Arial" charset="0"/>
              <a:buChar char="•"/>
              <a:defRPr/>
            </a:pPr>
            <a:r>
              <a:rPr lang="pt-BR" b="1" dirty="0">
                <a:solidFill>
                  <a:srgbClr val="002060"/>
                </a:solidFill>
                <a:latin typeface="Cambria" panose="02040503050406030204" pitchFamily="18" charset="0"/>
              </a:rPr>
              <a:t>Conceito do evento</a:t>
            </a:r>
            <a:r>
              <a:rPr lang="pt-BR" dirty="0">
                <a:solidFill>
                  <a:srgbClr val="002060"/>
                </a:solidFill>
                <a:latin typeface="Cambria" panose="02040503050406030204" pitchFamily="18" charset="0"/>
              </a:rPr>
              <a:t>: evento utilizado para informar os afastamentos temporários dos empregados, por qualquer dos motivos elencados na tabela 18 – Motivos de Afastamento, bem como eventuais alterações e prorrogações. Caso o empregado possua mais de um vínculo empregatício, é necessário o envio do evento para cada um dos vínculos. </a:t>
            </a:r>
          </a:p>
          <a:p>
            <a:pPr>
              <a:defRPr/>
            </a:pPr>
            <a:r>
              <a:rPr lang="pt-BR" dirty="0" smtClean="0">
                <a:solidFill>
                  <a:srgbClr val="002060"/>
                </a:solidFill>
                <a:latin typeface="Cambria" panose="02040503050406030204" pitchFamily="18" charset="0"/>
              </a:rPr>
              <a:t>Tabela 18;</a:t>
            </a:r>
          </a:p>
          <a:p>
            <a:pPr>
              <a:defRPr/>
            </a:pPr>
            <a:endParaRPr lang="pt-BR" dirty="0">
              <a:solidFill>
                <a:srgbClr val="002060"/>
              </a:solidFill>
              <a:latin typeface="Cambria" panose="02040503050406030204" pitchFamily="18" charset="0"/>
            </a:endParaRPr>
          </a:p>
          <a:p>
            <a:pPr>
              <a:defRPr/>
            </a:pPr>
            <a:endParaRPr lang="pt-BR" dirty="0" smtClean="0">
              <a:solidFill>
                <a:schemeClr val="tx2">
                  <a:lumMod val="50000"/>
                </a:schemeClr>
              </a:solidFill>
            </a:endParaRPr>
          </a:p>
          <a:p>
            <a:pPr>
              <a:defRPr/>
            </a:pPr>
            <a:endParaRPr lang="pt-BR" dirty="0">
              <a:solidFill>
                <a:schemeClr val="tx2">
                  <a:lumMod val="50000"/>
                </a:schemeClr>
              </a:solidFill>
            </a:endParaRPr>
          </a:p>
          <a:p>
            <a:pPr>
              <a:defRPr/>
            </a:pPr>
            <a:endParaRPr lang="pt-BR" dirty="0" smtClean="0">
              <a:solidFill>
                <a:schemeClr val="tx2">
                  <a:lumMod val="50000"/>
                </a:schemeClr>
              </a:solidFill>
            </a:endParaRPr>
          </a:p>
          <a:p>
            <a:pPr>
              <a:defRPr/>
            </a:pPr>
            <a:endParaRPr lang="pt-BR" dirty="0" smtClean="0">
              <a:solidFill>
                <a:schemeClr val="tx2">
                  <a:lumMod val="50000"/>
                </a:schemeClr>
              </a:solidFill>
            </a:endParaRPr>
          </a:p>
          <a:p>
            <a:pPr>
              <a:defRPr/>
            </a:pPr>
            <a:endParaRPr lang="pt-BR" dirty="0" smtClean="0"/>
          </a:p>
        </p:txBody>
      </p:sp>
      <p:sp>
        <p:nvSpPr>
          <p:cNvPr id="675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34F858B7-8142-4C52-B077-213FE458C06F}" type="slidenum">
              <a:rPr lang="pt-BR" altLang="pt-BR" sz="1200">
                <a:solidFill>
                  <a:srgbClr val="8F989C"/>
                </a:solidFill>
              </a:rPr>
              <a:pPr>
                <a:spcBef>
                  <a:spcPct val="0"/>
                </a:spcBef>
                <a:buFontTx/>
                <a:buNone/>
              </a:pPr>
              <a:t>81</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econsort@gmail.com   consorte cursos e treinamentos </a:t>
            </a:r>
            <a:endParaRPr lang="pt-BR"/>
          </a:p>
        </p:txBody>
      </p:sp>
    </p:spTree>
    <p:extLst>
      <p:ext uri="{BB962C8B-B14F-4D97-AF65-F5344CB8AC3E}">
        <p14:creationId xmlns:p14="http://schemas.microsoft.com/office/powerpoint/2010/main" val="3602253229"/>
      </p:ext>
    </p:extLst>
  </p:cSld>
  <p:clrMapOvr>
    <a:masterClrMapping/>
  </p:clrMapOvr>
  <p:transition spd="slow">
    <p:cove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90006" y="872037"/>
          <a:ext cx="11011988" cy="3242827"/>
        </p:xfrm>
        <a:graphic>
          <a:graphicData uri="http://schemas.openxmlformats.org/drawingml/2006/table">
            <a:tbl>
              <a:tblPr firstRow="1" bandRow="1">
                <a:tableStyleId>{9D7B26C5-4107-4FEC-AEDC-1716B250A1EF}</a:tableStyleId>
              </a:tblPr>
              <a:tblGrid>
                <a:gridCol w="7877106">
                  <a:extLst>
                    <a:ext uri="{9D8B030D-6E8A-4147-A177-3AD203B41FA5}">
                      <a16:colId xmlns:a16="http://schemas.microsoft.com/office/drawing/2014/main" val="3455789710"/>
                    </a:ext>
                  </a:extLst>
                </a:gridCol>
                <a:gridCol w="3134882">
                  <a:extLst>
                    <a:ext uri="{9D8B030D-6E8A-4147-A177-3AD203B41FA5}">
                      <a16:colId xmlns:a16="http://schemas.microsoft.com/office/drawing/2014/main" val="3217753378"/>
                    </a:ext>
                  </a:extLst>
                </a:gridCol>
              </a:tblGrid>
              <a:tr h="479054">
                <a:tc>
                  <a:txBody>
                    <a:bodyPr/>
                    <a:lstStyle/>
                    <a:p>
                      <a:pPr algn="ctr"/>
                      <a:r>
                        <a:rPr lang="pt-BR" sz="2000" dirty="0" smtClean="0">
                          <a:solidFill>
                            <a:schemeClr val="bg1"/>
                          </a:solidFill>
                          <a:latin typeface="Cambria" panose="02040503050406030204" pitchFamily="18" charset="0"/>
                        </a:rPr>
                        <a:t>MOTIVO</a:t>
                      </a:r>
                      <a:endParaRPr lang="pt-BR" sz="2000" dirty="0">
                        <a:solidFill>
                          <a:schemeClr val="bg1"/>
                        </a:solidFill>
                        <a:latin typeface="Cambria" panose="02040503050406030204" pitchFamily="18" charset="0"/>
                      </a:endParaRPr>
                    </a:p>
                  </a:txBody>
                  <a:tcPr>
                    <a:lnL w="3175" cap="flat" cmpd="sng" algn="ctr">
                      <a:solidFill>
                        <a:schemeClr val="bg2">
                          <a:lumMod val="10000"/>
                        </a:schemeClr>
                      </a:solidFill>
                      <a:prstDash val="solid"/>
                      <a:round/>
                      <a:headEnd type="none" w="med" len="med"/>
                      <a:tailEnd type="none" w="med" len="med"/>
                    </a:lnL>
                    <a:lnT w="3175" cap="flat" cmpd="sng" algn="ctr">
                      <a:solidFill>
                        <a:schemeClr val="bg2">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pt-BR" sz="2000" dirty="0" smtClean="0">
                          <a:solidFill>
                            <a:schemeClr val="bg1"/>
                          </a:solidFill>
                          <a:latin typeface="Cambria" panose="02040503050406030204" pitchFamily="18" charset="0"/>
                        </a:rPr>
                        <a:t>PRAZO</a:t>
                      </a:r>
                      <a:endParaRPr lang="pt-BR" sz="2000" dirty="0">
                        <a:solidFill>
                          <a:schemeClr val="bg1"/>
                        </a:solidFill>
                        <a:latin typeface="Cambria" panose="02040503050406030204" pitchFamily="18" charset="0"/>
                      </a:endParaRPr>
                    </a:p>
                  </a:txBody>
                  <a:tcPr>
                    <a:lnR w="3175" cap="flat" cmpd="sng" algn="ctr">
                      <a:solidFill>
                        <a:schemeClr val="bg2">
                          <a:lumMod val="10000"/>
                        </a:schemeClr>
                      </a:solidFill>
                      <a:prstDash val="solid"/>
                      <a:round/>
                      <a:headEnd type="none" w="med" len="med"/>
                      <a:tailEnd type="none" w="med" len="med"/>
                    </a:lnR>
                    <a:lnT w="3175" cap="flat" cmpd="sng" algn="ctr">
                      <a:solidFill>
                        <a:schemeClr val="bg2">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525570544"/>
                  </a:ext>
                </a:extLst>
              </a:tr>
              <a:tr h="479054">
                <a:tc>
                  <a:txBody>
                    <a:bodyPr/>
                    <a:lstStyle/>
                    <a:p>
                      <a:r>
                        <a:rPr lang="pt-BR" sz="2000" b="1" dirty="0" smtClean="0">
                          <a:solidFill>
                            <a:srgbClr val="002060"/>
                          </a:solidFill>
                          <a:latin typeface="Cambria" panose="02040503050406030204" pitchFamily="18" charset="0"/>
                        </a:rPr>
                        <a:t>Afastamento doença/acidente trabalhado  01</a:t>
                      </a:r>
                      <a:r>
                        <a:rPr lang="pt-BR" sz="2000" b="1" baseline="0" dirty="0" smtClean="0">
                          <a:solidFill>
                            <a:srgbClr val="002060"/>
                          </a:solidFill>
                          <a:latin typeface="Cambria" panose="02040503050406030204" pitchFamily="18" charset="0"/>
                        </a:rPr>
                        <a:t> até </a:t>
                      </a:r>
                      <a:r>
                        <a:rPr lang="pt-BR" sz="2000" b="1" dirty="0" smtClean="0">
                          <a:solidFill>
                            <a:srgbClr val="002060"/>
                          </a:solidFill>
                          <a:latin typeface="Cambria" panose="02040503050406030204" pitchFamily="18" charset="0"/>
                        </a:rPr>
                        <a:t>15 dias </a:t>
                      </a:r>
                      <a:endParaRPr lang="pt-BR" sz="2000" b="1" dirty="0">
                        <a:solidFill>
                          <a:srgbClr val="002060"/>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b="1" dirty="0" smtClean="0">
                          <a:solidFill>
                            <a:srgbClr val="002060"/>
                          </a:solidFill>
                          <a:latin typeface="Cambria" panose="02040503050406030204" pitchFamily="18" charset="0"/>
                        </a:rPr>
                        <a:t>Até o dia 07</a:t>
                      </a:r>
                      <a:endParaRPr lang="pt-BR" sz="2000" b="1" dirty="0">
                        <a:solidFill>
                          <a:srgbClr val="002060"/>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9395883"/>
                  </a:ext>
                </a:extLst>
              </a:tr>
              <a:tr h="479054">
                <a:tc>
                  <a:txBody>
                    <a:bodyPr/>
                    <a:lstStyle/>
                    <a:p>
                      <a:r>
                        <a:rPr lang="pt-BR" sz="2000" b="1" dirty="0" smtClean="0">
                          <a:solidFill>
                            <a:srgbClr val="002060"/>
                          </a:solidFill>
                          <a:latin typeface="Cambria" panose="02040503050406030204" pitchFamily="18" charset="0"/>
                        </a:rPr>
                        <a:t>Afastamento  doença/acidente trabalho superior a 15 dias </a:t>
                      </a:r>
                      <a:endParaRPr lang="pt-BR" sz="2000" b="1" dirty="0">
                        <a:solidFill>
                          <a:srgbClr val="002060"/>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b="1" dirty="0" smtClean="0">
                          <a:solidFill>
                            <a:srgbClr val="002060"/>
                          </a:solidFill>
                          <a:latin typeface="Cambria" panose="02040503050406030204" pitchFamily="18" charset="0"/>
                        </a:rPr>
                        <a:t>No</a:t>
                      </a:r>
                      <a:r>
                        <a:rPr lang="pt-BR" sz="2000" b="1" baseline="0" dirty="0" smtClean="0">
                          <a:solidFill>
                            <a:srgbClr val="002060"/>
                          </a:solidFill>
                          <a:latin typeface="Cambria" panose="02040503050406030204" pitchFamily="18" charset="0"/>
                        </a:rPr>
                        <a:t> </a:t>
                      </a:r>
                      <a:r>
                        <a:rPr lang="pt-BR" sz="2000" b="1" dirty="0" smtClean="0">
                          <a:solidFill>
                            <a:srgbClr val="002060"/>
                          </a:solidFill>
                          <a:latin typeface="Cambria" panose="02040503050406030204" pitchFamily="18" charset="0"/>
                        </a:rPr>
                        <a:t>16º dias </a:t>
                      </a:r>
                      <a:endParaRPr lang="pt-BR" sz="2000" b="1" dirty="0">
                        <a:solidFill>
                          <a:srgbClr val="002060"/>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1266700"/>
                  </a:ext>
                </a:extLst>
              </a:tr>
              <a:tr h="847557">
                <a:tc>
                  <a:txBody>
                    <a:bodyPr/>
                    <a:lstStyle/>
                    <a:p>
                      <a:r>
                        <a:rPr lang="pt-BR" sz="2000" b="1" dirty="0" smtClean="0">
                          <a:solidFill>
                            <a:srgbClr val="002060"/>
                          </a:solidFill>
                          <a:latin typeface="Cambria" panose="02040503050406030204" pitchFamily="18" charset="0"/>
                        </a:rPr>
                        <a:t>Auxilio</a:t>
                      </a:r>
                      <a:r>
                        <a:rPr lang="pt-BR" sz="2000" b="1" baseline="0" dirty="0" smtClean="0">
                          <a:solidFill>
                            <a:srgbClr val="002060"/>
                          </a:solidFill>
                          <a:latin typeface="Cambria" panose="02040503050406030204" pitchFamily="18" charset="0"/>
                        </a:rPr>
                        <a:t> doença ou acidente de qualquer natureza apartir de 03 até 15 dias</a:t>
                      </a:r>
                      <a:endParaRPr lang="pt-BR" sz="2000" b="1" dirty="0">
                        <a:solidFill>
                          <a:srgbClr val="002060"/>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b="1" dirty="0" smtClean="0">
                          <a:solidFill>
                            <a:srgbClr val="002060"/>
                          </a:solidFill>
                          <a:latin typeface="Cambria" panose="02040503050406030204" pitchFamily="18" charset="0"/>
                        </a:rPr>
                        <a:t>Até</a:t>
                      </a:r>
                      <a:r>
                        <a:rPr lang="pt-BR" sz="2000" b="1" baseline="0" dirty="0" smtClean="0">
                          <a:solidFill>
                            <a:srgbClr val="002060"/>
                          </a:solidFill>
                          <a:latin typeface="Cambria" panose="02040503050406030204" pitchFamily="18" charset="0"/>
                        </a:rPr>
                        <a:t> o dia 07</a:t>
                      </a:r>
                      <a:endParaRPr lang="pt-BR" sz="2000" b="1" dirty="0">
                        <a:solidFill>
                          <a:srgbClr val="002060"/>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625691"/>
                  </a:ext>
                </a:extLst>
              </a:tr>
              <a:tr h="479054">
                <a:tc>
                  <a:txBody>
                    <a:bodyPr/>
                    <a:lstStyle/>
                    <a:p>
                      <a:r>
                        <a:rPr lang="pt-BR" sz="2000" b="1" dirty="0" smtClean="0">
                          <a:solidFill>
                            <a:srgbClr val="002060"/>
                          </a:solidFill>
                          <a:latin typeface="Cambria" panose="02040503050406030204" pitchFamily="18" charset="0"/>
                        </a:rPr>
                        <a:t>Auxilio</a:t>
                      </a:r>
                      <a:r>
                        <a:rPr lang="pt-BR" sz="2000" b="1" baseline="0" dirty="0" smtClean="0">
                          <a:solidFill>
                            <a:srgbClr val="002060"/>
                          </a:solidFill>
                          <a:latin typeface="Cambria" panose="02040503050406030204" pitchFamily="18" charset="0"/>
                        </a:rPr>
                        <a:t> doença ou acidente de qualquer natureza acima de 15 dias </a:t>
                      </a:r>
                      <a:endParaRPr lang="pt-BR" sz="2000" b="1" dirty="0">
                        <a:solidFill>
                          <a:srgbClr val="002060"/>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b="1" dirty="0" smtClean="0">
                          <a:solidFill>
                            <a:srgbClr val="002060"/>
                          </a:solidFill>
                          <a:latin typeface="Cambria" panose="02040503050406030204" pitchFamily="18" charset="0"/>
                        </a:rPr>
                        <a:t>no16º dias </a:t>
                      </a:r>
                      <a:endParaRPr lang="pt-BR" sz="2000" b="1" dirty="0">
                        <a:solidFill>
                          <a:srgbClr val="002060"/>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1595733"/>
                  </a:ext>
                </a:extLst>
              </a:tr>
              <a:tr h="479054">
                <a:tc>
                  <a:txBody>
                    <a:bodyPr/>
                    <a:lstStyle/>
                    <a:p>
                      <a:r>
                        <a:rPr lang="pt-BR" sz="2000" b="1" dirty="0" smtClean="0">
                          <a:solidFill>
                            <a:srgbClr val="002060"/>
                          </a:solidFill>
                          <a:latin typeface="Cambria" panose="02040503050406030204" pitchFamily="18" charset="0"/>
                        </a:rPr>
                        <a:t>Demais  afastamento –</a:t>
                      </a:r>
                      <a:r>
                        <a:rPr lang="pt-BR" sz="2000" b="1" baseline="0" dirty="0" smtClean="0">
                          <a:solidFill>
                            <a:srgbClr val="002060"/>
                          </a:solidFill>
                          <a:latin typeface="Cambria" panose="02040503050406030204" pitchFamily="18" charset="0"/>
                        </a:rPr>
                        <a:t> tabela 18 </a:t>
                      </a:r>
                      <a:endParaRPr lang="pt-BR" sz="2000" b="1" dirty="0">
                        <a:solidFill>
                          <a:srgbClr val="002060"/>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2000" b="1" dirty="0" smtClean="0">
                          <a:solidFill>
                            <a:srgbClr val="002060"/>
                          </a:solidFill>
                          <a:latin typeface="Cambria" panose="02040503050406030204" pitchFamily="18" charset="0"/>
                        </a:rPr>
                        <a:t>Até o dia 07</a:t>
                      </a:r>
                      <a:endParaRPr lang="pt-BR" sz="2000" b="1" dirty="0">
                        <a:solidFill>
                          <a:srgbClr val="002060"/>
                        </a:solidFill>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6536943"/>
                  </a:ext>
                </a:extLst>
              </a:tr>
            </a:tbl>
          </a:graphicData>
        </a:graphic>
      </p:graphicFrame>
      <p:sp>
        <p:nvSpPr>
          <p:cNvPr id="4" name="Footer Placeholder 3"/>
          <p:cNvSpPr>
            <a:spLocks noGrp="1"/>
          </p:cNvSpPr>
          <p:nvPr>
            <p:ph type="ftr" sz="quarter" idx="11"/>
          </p:nvPr>
        </p:nvSpPr>
        <p:spPr/>
        <p:txBody>
          <a:bodyPr/>
          <a:lstStyle/>
          <a:p>
            <a:r>
              <a:rPr lang="pt-BR" smtClean="0"/>
              <a:t>econsort@gmail.com   consorte cursos e treinamentos </a:t>
            </a:r>
            <a:endParaRPr lang="pt-BR"/>
          </a:p>
        </p:txBody>
      </p:sp>
      <p:sp>
        <p:nvSpPr>
          <p:cNvPr id="2" name="Slide Number Placeholder 1"/>
          <p:cNvSpPr>
            <a:spLocks noGrp="1"/>
          </p:cNvSpPr>
          <p:nvPr>
            <p:ph type="sldNum" sz="quarter" idx="12"/>
          </p:nvPr>
        </p:nvSpPr>
        <p:spPr/>
        <p:txBody>
          <a:bodyPr/>
          <a:lstStyle/>
          <a:p>
            <a:fld id="{DF25A8D9-0F96-4EA7-B12F-FB0D539BE725}" type="slidenum">
              <a:rPr lang="pt-BR" smtClean="0"/>
              <a:t>82</a:t>
            </a:fld>
            <a:endParaRPr lang="pt-BR"/>
          </a:p>
        </p:txBody>
      </p:sp>
    </p:spTree>
    <p:extLst>
      <p:ext uri="{BB962C8B-B14F-4D97-AF65-F5344CB8AC3E}">
        <p14:creationId xmlns:p14="http://schemas.microsoft.com/office/powerpoint/2010/main" val="29629882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pt-BR" smtClean="0"/>
              <a:t>econsort@gmail.com   consorte cursos e treinamentos </a:t>
            </a:r>
            <a:endParaRPr lang="en-US"/>
          </a:p>
        </p:txBody>
      </p:sp>
      <p:sp>
        <p:nvSpPr>
          <p:cNvPr id="5" name="Slide Number Placeholder 4"/>
          <p:cNvSpPr>
            <a:spLocks noGrp="1"/>
          </p:cNvSpPr>
          <p:nvPr>
            <p:ph type="sldNum" sz="quarter" idx="12"/>
          </p:nvPr>
        </p:nvSpPr>
        <p:spPr/>
        <p:txBody>
          <a:bodyPr/>
          <a:lstStyle/>
          <a:p>
            <a:fld id="{03942557-ED62-4D22-AFD8-C747FFB27B36}" type="slidenum">
              <a:rPr lang="en-US" smtClean="0"/>
              <a:t>83</a:t>
            </a:fld>
            <a:endParaRPr lang="en-US"/>
          </a:p>
        </p:txBody>
      </p:sp>
      <p:graphicFrame>
        <p:nvGraphicFramePr>
          <p:cNvPr id="8" name="Table 7"/>
          <p:cNvGraphicFramePr>
            <a:graphicFrameLocks noGrp="1"/>
          </p:cNvGraphicFramePr>
          <p:nvPr>
            <p:extLst/>
          </p:nvPr>
        </p:nvGraphicFramePr>
        <p:xfrm>
          <a:off x="587830" y="420189"/>
          <a:ext cx="11168742" cy="5936160"/>
        </p:xfrm>
        <a:graphic>
          <a:graphicData uri="http://schemas.openxmlformats.org/drawingml/2006/table">
            <a:tbl>
              <a:tblPr>
                <a:tableStyleId>{5C22544A-7EE6-4342-B048-85BDC9FD1C3A}</a:tableStyleId>
              </a:tblPr>
              <a:tblGrid>
                <a:gridCol w="826689">
                  <a:extLst>
                    <a:ext uri="{9D8B030D-6E8A-4147-A177-3AD203B41FA5}">
                      <a16:colId xmlns:a16="http://schemas.microsoft.com/office/drawing/2014/main" val="20000"/>
                    </a:ext>
                  </a:extLst>
                </a:gridCol>
                <a:gridCol w="6239381">
                  <a:extLst>
                    <a:ext uri="{9D8B030D-6E8A-4147-A177-3AD203B41FA5}">
                      <a16:colId xmlns:a16="http://schemas.microsoft.com/office/drawing/2014/main" val="20001"/>
                    </a:ext>
                  </a:extLst>
                </a:gridCol>
                <a:gridCol w="4102672">
                  <a:extLst>
                    <a:ext uri="{9D8B030D-6E8A-4147-A177-3AD203B41FA5}">
                      <a16:colId xmlns:a16="http://schemas.microsoft.com/office/drawing/2014/main" val="20002"/>
                    </a:ext>
                  </a:extLst>
                </a:gridCol>
              </a:tblGrid>
              <a:tr h="1187232">
                <a:tc>
                  <a:txBody>
                    <a:bodyPr/>
                    <a:lstStyle/>
                    <a:p>
                      <a:pPr marL="0" marR="0" algn="ctr">
                        <a:spcBef>
                          <a:spcPts val="0"/>
                        </a:spcBef>
                        <a:spcAft>
                          <a:spcPts val="0"/>
                        </a:spcAft>
                      </a:pPr>
                      <a:endParaRPr lang="pt-BR" sz="2400" kern="50" dirty="0" smtClean="0">
                        <a:solidFill>
                          <a:schemeClr val="bg1"/>
                        </a:solidFill>
                        <a:effectLst/>
                        <a:latin typeface="Cambria" panose="02040503050406030204" pitchFamily="18" charset="0"/>
                      </a:endParaRPr>
                    </a:p>
                    <a:p>
                      <a:pPr marL="0" marR="0" algn="ctr">
                        <a:spcBef>
                          <a:spcPts val="0"/>
                        </a:spcBef>
                        <a:spcAft>
                          <a:spcPts val="0"/>
                        </a:spcAft>
                      </a:pPr>
                      <a:r>
                        <a:rPr lang="pt-BR" sz="2400" kern="50" dirty="0" smtClean="0">
                          <a:solidFill>
                            <a:schemeClr val="bg1"/>
                          </a:solidFill>
                          <a:effectLst/>
                          <a:latin typeface="Cambria" panose="02040503050406030204" pitchFamily="18" charset="0"/>
                        </a:rPr>
                        <a:t>Cód</a:t>
                      </a:r>
                      <a:r>
                        <a:rPr lang="pt-BR" sz="2400" kern="50" dirty="0">
                          <a:solidFill>
                            <a:schemeClr val="bg1"/>
                          </a:solidFill>
                          <a:effectLst/>
                          <a:latin typeface="Cambria" panose="02040503050406030204" pitchFamily="18" charset="0"/>
                        </a:rPr>
                        <a:t>.</a:t>
                      </a:r>
                      <a:endParaRPr lang="en-US" sz="2400" kern="50" dirty="0">
                        <a:solidFill>
                          <a:schemeClr val="bg1"/>
                        </a:solidFill>
                        <a:effectLst/>
                        <a:latin typeface="Cambria" panose="02040503050406030204" pitchFamily="18" charset="0"/>
                      </a:endParaRPr>
                    </a:p>
                    <a:p>
                      <a:pPr marL="0" marR="0" algn="ctr">
                        <a:spcBef>
                          <a:spcPts val="0"/>
                        </a:spcBef>
                        <a:spcAft>
                          <a:spcPts val="0"/>
                        </a:spcAft>
                      </a:pPr>
                      <a:r>
                        <a:rPr lang="pt-BR" sz="2400" kern="50" dirty="0">
                          <a:solidFill>
                            <a:schemeClr val="bg1"/>
                          </a:solidFill>
                          <a:effectLst/>
                          <a:latin typeface="Cambria" panose="02040503050406030204" pitchFamily="18" charset="0"/>
                        </a:rPr>
                        <a:t> </a:t>
                      </a:r>
                      <a:endParaRPr lang="en-US" sz="2400" kern="50" dirty="0">
                        <a:solidFill>
                          <a:schemeClr val="bg1"/>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endParaRPr lang="pt-BR" sz="2400" kern="50" dirty="0" smtClean="0">
                        <a:solidFill>
                          <a:schemeClr val="bg1"/>
                        </a:solidFill>
                        <a:effectLst/>
                        <a:latin typeface="Cambria" panose="02040503050406030204" pitchFamily="18" charset="0"/>
                      </a:endParaRPr>
                    </a:p>
                    <a:p>
                      <a:pPr marL="0" marR="0" algn="ctr">
                        <a:spcBef>
                          <a:spcPts val="0"/>
                        </a:spcBef>
                        <a:spcAft>
                          <a:spcPts val="0"/>
                        </a:spcAft>
                      </a:pPr>
                      <a:r>
                        <a:rPr lang="pt-BR" sz="2400" kern="50" dirty="0" smtClean="0">
                          <a:solidFill>
                            <a:schemeClr val="bg1"/>
                          </a:solidFill>
                          <a:effectLst/>
                          <a:latin typeface="Cambria" panose="02040503050406030204" pitchFamily="18" charset="0"/>
                        </a:rPr>
                        <a:t>Descrição</a:t>
                      </a:r>
                      <a:endParaRPr lang="en-US" sz="2400" kern="50" dirty="0">
                        <a:solidFill>
                          <a:schemeClr val="bg1"/>
                        </a:solidFill>
                        <a:effectLst/>
                        <a:latin typeface="Cambria" panose="02040503050406030204" pitchFamily="18" charset="0"/>
                      </a:endParaRPr>
                    </a:p>
                    <a:p>
                      <a:pPr marL="0" marR="0" algn="ctr">
                        <a:spcBef>
                          <a:spcPts val="0"/>
                        </a:spcBef>
                        <a:spcAft>
                          <a:spcPts val="0"/>
                        </a:spcAft>
                      </a:pPr>
                      <a:r>
                        <a:rPr lang="pt-BR" sz="2400" kern="50" dirty="0">
                          <a:solidFill>
                            <a:schemeClr val="bg1"/>
                          </a:solidFill>
                          <a:effectLst/>
                          <a:latin typeface="Cambria" panose="02040503050406030204" pitchFamily="18" charset="0"/>
                        </a:rPr>
                        <a:t> </a:t>
                      </a:r>
                      <a:endParaRPr lang="en-US" sz="2400" kern="50" dirty="0">
                        <a:solidFill>
                          <a:schemeClr val="bg1"/>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400" kern="50" dirty="0">
                          <a:solidFill>
                            <a:schemeClr val="bg1"/>
                          </a:solidFill>
                          <a:effectLst/>
                          <a:latin typeface="Cambria" panose="02040503050406030204" pitchFamily="18" charset="0"/>
                        </a:rPr>
                        <a:t>Obrigatoriedade de informação</a:t>
                      </a:r>
                      <a:endParaRPr lang="en-US" sz="2400" kern="50" dirty="0">
                        <a:solidFill>
                          <a:schemeClr val="bg1"/>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1582976">
                <a:tc>
                  <a:txBody>
                    <a:bodyPr/>
                    <a:lstStyle/>
                    <a:p>
                      <a:pPr marL="0" marR="0" algn="ctr">
                        <a:spcBef>
                          <a:spcPts val="0"/>
                        </a:spcBef>
                        <a:spcAft>
                          <a:spcPts val="0"/>
                        </a:spcAft>
                      </a:pPr>
                      <a:r>
                        <a:rPr lang="pt-BR" sz="2400" kern="50" dirty="0">
                          <a:solidFill>
                            <a:schemeClr val="bg1"/>
                          </a:solidFill>
                          <a:effectLst/>
                          <a:latin typeface="Cambria" panose="02040503050406030204" pitchFamily="18" charset="0"/>
                        </a:rPr>
                        <a:t>01</a:t>
                      </a:r>
                      <a:endParaRPr lang="en-US" sz="2400" kern="50" dirty="0">
                        <a:solidFill>
                          <a:schemeClr val="bg1"/>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400" kern="50" dirty="0">
                          <a:solidFill>
                            <a:srgbClr val="002060"/>
                          </a:solidFill>
                          <a:effectLst/>
                          <a:latin typeface="Cambria" panose="02040503050406030204" pitchFamily="18" charset="0"/>
                        </a:rPr>
                        <a:t>Acidente/Doença do trabalho</a:t>
                      </a:r>
                      <a:endParaRPr lang="en-US" sz="2400" kern="50" dirty="0">
                        <a:solidFill>
                          <a:srgbClr val="002060"/>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400" kern="50" dirty="0">
                          <a:solidFill>
                            <a:srgbClr val="002060"/>
                          </a:solidFill>
                          <a:effectLst/>
                          <a:latin typeface="Cambria" panose="02040503050406030204" pitchFamily="18" charset="0"/>
                        </a:rPr>
                        <a:t>Obrigatória, independentemente da quantidade de dias de afastamento</a:t>
                      </a:r>
                      <a:endParaRPr lang="en-US" sz="2400" kern="50" dirty="0">
                        <a:solidFill>
                          <a:srgbClr val="002060"/>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87232">
                <a:tc>
                  <a:txBody>
                    <a:bodyPr/>
                    <a:lstStyle/>
                    <a:p>
                      <a:pPr marL="0" marR="0" algn="ctr">
                        <a:spcBef>
                          <a:spcPts val="0"/>
                        </a:spcBef>
                        <a:spcAft>
                          <a:spcPts val="0"/>
                        </a:spcAft>
                      </a:pPr>
                      <a:r>
                        <a:rPr lang="pt-BR" sz="2400" kern="50" dirty="0">
                          <a:solidFill>
                            <a:schemeClr val="bg1"/>
                          </a:solidFill>
                          <a:effectLst/>
                          <a:latin typeface="Cambria" panose="02040503050406030204" pitchFamily="18" charset="0"/>
                        </a:rPr>
                        <a:t>03</a:t>
                      </a:r>
                      <a:endParaRPr lang="en-US" sz="2400" kern="50" dirty="0">
                        <a:solidFill>
                          <a:schemeClr val="bg1"/>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400" kern="50" dirty="0">
                          <a:solidFill>
                            <a:srgbClr val="002060"/>
                          </a:solidFill>
                          <a:effectLst/>
                          <a:latin typeface="Cambria" panose="02040503050406030204" pitchFamily="18" charset="0"/>
                        </a:rPr>
                        <a:t>Acidente/Doença não relacionada ao trabalho</a:t>
                      </a:r>
                      <a:endParaRPr lang="en-US" sz="2400" kern="50" dirty="0">
                        <a:solidFill>
                          <a:srgbClr val="002060"/>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400" kern="50" dirty="0">
                          <a:solidFill>
                            <a:srgbClr val="002060"/>
                          </a:solidFill>
                          <a:effectLst/>
                          <a:latin typeface="Cambria" panose="02040503050406030204" pitchFamily="18" charset="0"/>
                        </a:rPr>
                        <a:t>Obrigatória, nos casos em que o afastamento tiver duração superior a 2 (dois) dias</a:t>
                      </a:r>
                      <a:endParaRPr lang="en-US" sz="2400" kern="50" dirty="0">
                        <a:solidFill>
                          <a:srgbClr val="002060"/>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91488">
                <a:tc>
                  <a:txBody>
                    <a:bodyPr/>
                    <a:lstStyle/>
                    <a:p>
                      <a:pPr marL="0" marR="0" algn="ctr">
                        <a:spcBef>
                          <a:spcPts val="0"/>
                        </a:spcBef>
                        <a:spcAft>
                          <a:spcPts val="0"/>
                        </a:spcAft>
                      </a:pPr>
                      <a:r>
                        <a:rPr lang="pt-BR" sz="2400" kern="50" dirty="0">
                          <a:solidFill>
                            <a:schemeClr val="bg1"/>
                          </a:solidFill>
                          <a:effectLst/>
                          <a:latin typeface="Cambria" panose="02040503050406030204" pitchFamily="18" charset="0"/>
                        </a:rPr>
                        <a:t>05</a:t>
                      </a:r>
                      <a:endParaRPr lang="en-US" sz="2400" kern="50" dirty="0">
                        <a:solidFill>
                          <a:schemeClr val="bg1"/>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400" kern="50" dirty="0">
                          <a:solidFill>
                            <a:srgbClr val="002060"/>
                          </a:solidFill>
                          <a:effectLst/>
                          <a:latin typeface="Cambria" panose="02040503050406030204" pitchFamily="18" charset="0"/>
                        </a:rPr>
                        <a:t>Afastamento/licença prevista em regime próprio, sem remuneração</a:t>
                      </a:r>
                      <a:endParaRPr lang="en-US" sz="2400" kern="50" dirty="0">
                        <a:solidFill>
                          <a:srgbClr val="002060"/>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400" kern="50" dirty="0">
                          <a:solidFill>
                            <a:srgbClr val="002060"/>
                          </a:solidFill>
                          <a:effectLst/>
                          <a:latin typeface="Cambria" panose="02040503050406030204" pitchFamily="18" charset="0"/>
                        </a:rPr>
                        <a:t>Obrigatória</a:t>
                      </a:r>
                      <a:endParaRPr lang="en-US" sz="2400" kern="50" dirty="0">
                        <a:solidFill>
                          <a:srgbClr val="002060"/>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95744">
                <a:tc>
                  <a:txBody>
                    <a:bodyPr/>
                    <a:lstStyle/>
                    <a:p>
                      <a:pPr marL="0" marR="0" algn="ctr">
                        <a:spcBef>
                          <a:spcPts val="0"/>
                        </a:spcBef>
                        <a:spcAft>
                          <a:spcPts val="0"/>
                        </a:spcAft>
                      </a:pPr>
                      <a:r>
                        <a:rPr lang="pt-BR" sz="2400" kern="50" dirty="0">
                          <a:solidFill>
                            <a:schemeClr val="bg1"/>
                          </a:solidFill>
                          <a:effectLst/>
                          <a:latin typeface="Cambria" panose="02040503050406030204" pitchFamily="18" charset="0"/>
                        </a:rPr>
                        <a:t>06</a:t>
                      </a:r>
                      <a:endParaRPr lang="en-US" sz="2400" kern="50" dirty="0">
                        <a:solidFill>
                          <a:schemeClr val="bg1"/>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400" kern="50" dirty="0">
                          <a:solidFill>
                            <a:srgbClr val="002060"/>
                          </a:solidFill>
                          <a:effectLst/>
                          <a:latin typeface="Cambria" panose="02040503050406030204" pitchFamily="18" charset="0"/>
                        </a:rPr>
                        <a:t>Aposentadoria por invalidez - CLT, art. 475</a:t>
                      </a:r>
                      <a:endParaRPr lang="en-US" sz="2400" kern="50" dirty="0">
                        <a:solidFill>
                          <a:srgbClr val="002060"/>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400" kern="50" dirty="0">
                          <a:solidFill>
                            <a:srgbClr val="002060"/>
                          </a:solidFill>
                          <a:effectLst/>
                          <a:latin typeface="Cambria" panose="02040503050406030204" pitchFamily="18" charset="0"/>
                        </a:rPr>
                        <a:t>Obrigatória</a:t>
                      </a:r>
                      <a:endParaRPr lang="en-US" sz="2400" kern="50" dirty="0">
                        <a:solidFill>
                          <a:srgbClr val="002060"/>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91488">
                <a:tc>
                  <a:txBody>
                    <a:bodyPr/>
                    <a:lstStyle/>
                    <a:p>
                      <a:pPr marL="0" marR="0" algn="ctr">
                        <a:spcBef>
                          <a:spcPts val="0"/>
                        </a:spcBef>
                        <a:spcAft>
                          <a:spcPts val="0"/>
                        </a:spcAft>
                      </a:pPr>
                      <a:r>
                        <a:rPr lang="pt-BR" sz="2400" kern="50" dirty="0">
                          <a:solidFill>
                            <a:schemeClr val="bg1"/>
                          </a:solidFill>
                          <a:effectLst/>
                          <a:latin typeface="Cambria" panose="02040503050406030204" pitchFamily="18" charset="0"/>
                        </a:rPr>
                        <a:t>07</a:t>
                      </a:r>
                      <a:endParaRPr lang="en-US" sz="2400" kern="50" dirty="0">
                        <a:solidFill>
                          <a:schemeClr val="bg1"/>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400" kern="50" dirty="0">
                          <a:solidFill>
                            <a:srgbClr val="002060"/>
                          </a:solidFill>
                          <a:effectLst/>
                          <a:latin typeface="Cambria" panose="02040503050406030204" pitchFamily="18" charset="0"/>
                        </a:rPr>
                        <a:t>Acompanhamento - Licença para acompanhamento de membro da família</a:t>
                      </a:r>
                      <a:endParaRPr lang="en-US" sz="2400" kern="50" dirty="0">
                        <a:solidFill>
                          <a:srgbClr val="002060"/>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400" kern="50" dirty="0">
                          <a:solidFill>
                            <a:srgbClr val="002060"/>
                          </a:solidFill>
                          <a:effectLst/>
                          <a:latin typeface="Cambria" panose="02040503050406030204" pitchFamily="18" charset="0"/>
                        </a:rPr>
                        <a:t>Facultativa</a:t>
                      </a:r>
                      <a:endParaRPr lang="en-US" sz="2400" kern="50" dirty="0">
                        <a:solidFill>
                          <a:srgbClr val="002060"/>
                        </a:solidFill>
                        <a:effectLst/>
                        <a:latin typeface="Cambria" panose="02040503050406030204" pitchFamily="18" charset="0"/>
                        <a:ea typeface="Lucida Sans Unicode"/>
                        <a:cs typeface="Mangal"/>
                      </a:endParaRPr>
                    </a:p>
                  </a:txBody>
                  <a:tcPr marL="41382" marR="413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892961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pt-BR" smtClean="0"/>
              <a:t>econsort@gmail.com   consorte cursos e treinamentos </a:t>
            </a:r>
            <a:endParaRPr lang="en-US"/>
          </a:p>
        </p:txBody>
      </p:sp>
      <p:sp>
        <p:nvSpPr>
          <p:cNvPr id="3" name="Slide Number Placeholder 2"/>
          <p:cNvSpPr>
            <a:spLocks noGrp="1"/>
          </p:cNvSpPr>
          <p:nvPr>
            <p:ph type="sldNum" sz="quarter" idx="12"/>
          </p:nvPr>
        </p:nvSpPr>
        <p:spPr/>
        <p:txBody>
          <a:bodyPr/>
          <a:lstStyle/>
          <a:p>
            <a:fld id="{03942557-ED62-4D22-AFD8-C747FFB27B36}" type="slidenum">
              <a:rPr lang="en-US" smtClean="0"/>
              <a:t>84</a:t>
            </a:fld>
            <a:endParaRPr lang="en-US"/>
          </a:p>
        </p:txBody>
      </p:sp>
      <p:graphicFrame>
        <p:nvGraphicFramePr>
          <p:cNvPr id="4" name="Table 3"/>
          <p:cNvGraphicFramePr>
            <a:graphicFrameLocks noGrp="1"/>
          </p:cNvGraphicFramePr>
          <p:nvPr>
            <p:extLst/>
          </p:nvPr>
        </p:nvGraphicFramePr>
        <p:xfrm>
          <a:off x="561703" y="228599"/>
          <a:ext cx="11155679" cy="6341128"/>
        </p:xfrm>
        <a:graphic>
          <a:graphicData uri="http://schemas.openxmlformats.org/drawingml/2006/table">
            <a:tbl>
              <a:tblPr>
                <a:tableStyleId>{5C22544A-7EE6-4342-B048-85BDC9FD1C3A}</a:tableStyleId>
              </a:tblPr>
              <a:tblGrid>
                <a:gridCol w="691061">
                  <a:extLst>
                    <a:ext uri="{9D8B030D-6E8A-4147-A177-3AD203B41FA5}">
                      <a16:colId xmlns:a16="http://schemas.microsoft.com/office/drawing/2014/main" val="20000"/>
                    </a:ext>
                  </a:extLst>
                </a:gridCol>
                <a:gridCol w="8490162">
                  <a:extLst>
                    <a:ext uri="{9D8B030D-6E8A-4147-A177-3AD203B41FA5}">
                      <a16:colId xmlns:a16="http://schemas.microsoft.com/office/drawing/2014/main" val="20001"/>
                    </a:ext>
                  </a:extLst>
                </a:gridCol>
                <a:gridCol w="1974456">
                  <a:extLst>
                    <a:ext uri="{9D8B030D-6E8A-4147-A177-3AD203B41FA5}">
                      <a16:colId xmlns:a16="http://schemas.microsoft.com/office/drawing/2014/main" val="20002"/>
                    </a:ext>
                  </a:extLst>
                </a:gridCol>
              </a:tblGrid>
              <a:tr h="945573">
                <a:tc>
                  <a:txBody>
                    <a:bodyPr/>
                    <a:lstStyle/>
                    <a:p>
                      <a:pPr marL="0" marR="0" algn="ctr">
                        <a:spcBef>
                          <a:spcPts val="0"/>
                        </a:spcBef>
                        <a:spcAft>
                          <a:spcPts val="0"/>
                        </a:spcAft>
                      </a:pPr>
                      <a:r>
                        <a:rPr lang="pt-BR" sz="2000" kern="50" dirty="0">
                          <a:solidFill>
                            <a:schemeClr val="bg1"/>
                          </a:solidFill>
                          <a:effectLst/>
                          <a:latin typeface="Cambria" panose="02040503050406030204" pitchFamily="18" charset="0"/>
                        </a:rPr>
                        <a:t>08</a:t>
                      </a:r>
                      <a:endParaRPr lang="en-US" sz="2000" kern="50" dirty="0">
                        <a:solidFill>
                          <a:schemeClr val="bg1"/>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l">
                        <a:spcBef>
                          <a:spcPts val="0"/>
                        </a:spcBef>
                        <a:spcAft>
                          <a:spcPts val="0"/>
                        </a:spcAft>
                      </a:pPr>
                      <a:r>
                        <a:rPr lang="pt-BR" sz="2000" kern="50" dirty="0">
                          <a:solidFill>
                            <a:srgbClr val="002060"/>
                          </a:solidFill>
                          <a:effectLst/>
                          <a:latin typeface="Cambria" panose="02040503050406030204" pitchFamily="18" charset="0"/>
                        </a:rPr>
                        <a:t>Afastamento do empregado para participar de atividade do Conselho Curador do FGTS – art. 65, §6º, Dec. 99.684/90 (Regulamento do FGTS)</a:t>
                      </a:r>
                      <a:endParaRPr lang="en-US" sz="2000" kern="50" dirty="0">
                        <a:solidFill>
                          <a:srgbClr val="002060"/>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000" kern="50" dirty="0">
                          <a:solidFill>
                            <a:srgbClr val="002060"/>
                          </a:solidFill>
                          <a:effectLst/>
                          <a:latin typeface="Cambria" panose="02040503050406030204" pitchFamily="18" charset="0"/>
                        </a:rPr>
                        <a:t>Facultativa</a:t>
                      </a:r>
                      <a:endParaRPr lang="en-US" sz="2000" kern="50" dirty="0">
                        <a:solidFill>
                          <a:srgbClr val="002060"/>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30382">
                <a:tc>
                  <a:txBody>
                    <a:bodyPr/>
                    <a:lstStyle/>
                    <a:p>
                      <a:pPr marL="0" marR="0" algn="ctr">
                        <a:spcBef>
                          <a:spcPts val="0"/>
                        </a:spcBef>
                        <a:spcAft>
                          <a:spcPts val="0"/>
                        </a:spcAft>
                      </a:pPr>
                      <a:r>
                        <a:rPr lang="pt-BR" sz="2000" kern="50" dirty="0">
                          <a:solidFill>
                            <a:schemeClr val="bg1"/>
                          </a:solidFill>
                          <a:effectLst/>
                          <a:latin typeface="Cambria" panose="02040503050406030204" pitchFamily="18" charset="0"/>
                        </a:rPr>
                        <a:t>10</a:t>
                      </a:r>
                      <a:endParaRPr lang="en-US" sz="2000" kern="50" dirty="0">
                        <a:solidFill>
                          <a:schemeClr val="bg1"/>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l">
                        <a:spcBef>
                          <a:spcPts val="0"/>
                        </a:spcBef>
                        <a:spcAft>
                          <a:spcPts val="0"/>
                        </a:spcAft>
                      </a:pPr>
                      <a:r>
                        <a:rPr lang="pt-BR" sz="2000" kern="50" dirty="0">
                          <a:solidFill>
                            <a:srgbClr val="002060"/>
                          </a:solidFill>
                          <a:effectLst/>
                          <a:latin typeface="Cambria" panose="02040503050406030204" pitchFamily="18" charset="0"/>
                        </a:rPr>
                        <a:t>Afastamento/licença prevista em regime próprio, com remuneração</a:t>
                      </a:r>
                      <a:endParaRPr lang="en-US" sz="2000" kern="50" dirty="0">
                        <a:solidFill>
                          <a:srgbClr val="002060"/>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000" kern="50" dirty="0">
                          <a:solidFill>
                            <a:srgbClr val="002060"/>
                          </a:solidFill>
                          <a:effectLst/>
                          <a:latin typeface="Cambria" panose="02040503050406030204" pitchFamily="18" charset="0"/>
                        </a:rPr>
                        <a:t>Facultativa</a:t>
                      </a:r>
                      <a:endParaRPr lang="en-US" sz="2000" kern="50" dirty="0">
                        <a:solidFill>
                          <a:srgbClr val="002060"/>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5191">
                <a:tc>
                  <a:txBody>
                    <a:bodyPr/>
                    <a:lstStyle/>
                    <a:p>
                      <a:pPr marL="0" marR="0" algn="ctr">
                        <a:spcBef>
                          <a:spcPts val="0"/>
                        </a:spcBef>
                        <a:spcAft>
                          <a:spcPts val="0"/>
                        </a:spcAft>
                      </a:pPr>
                      <a:r>
                        <a:rPr lang="pt-BR" sz="2000" kern="50" dirty="0">
                          <a:solidFill>
                            <a:schemeClr val="bg1"/>
                          </a:solidFill>
                          <a:effectLst/>
                          <a:latin typeface="Cambria" panose="02040503050406030204" pitchFamily="18" charset="0"/>
                        </a:rPr>
                        <a:t>11</a:t>
                      </a:r>
                      <a:endParaRPr lang="en-US" sz="2000" kern="50" dirty="0">
                        <a:solidFill>
                          <a:schemeClr val="bg1"/>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l">
                        <a:spcBef>
                          <a:spcPts val="0"/>
                        </a:spcBef>
                        <a:spcAft>
                          <a:spcPts val="0"/>
                        </a:spcAft>
                      </a:pPr>
                      <a:r>
                        <a:rPr lang="pt-BR" sz="2000" kern="50" dirty="0">
                          <a:solidFill>
                            <a:srgbClr val="002060"/>
                          </a:solidFill>
                          <a:effectLst/>
                          <a:latin typeface="Cambria" panose="02040503050406030204" pitchFamily="18" charset="0"/>
                        </a:rPr>
                        <a:t>Cárcere</a:t>
                      </a:r>
                      <a:endParaRPr lang="en-US" sz="2000" kern="50" dirty="0">
                        <a:solidFill>
                          <a:srgbClr val="002060"/>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000" kern="50" dirty="0">
                          <a:solidFill>
                            <a:srgbClr val="002060"/>
                          </a:solidFill>
                          <a:effectLst/>
                          <a:latin typeface="Cambria" panose="02040503050406030204" pitchFamily="18" charset="0"/>
                        </a:rPr>
                        <a:t>Obrigatória</a:t>
                      </a:r>
                      <a:endParaRPr lang="en-US" sz="2000" kern="50" dirty="0">
                        <a:solidFill>
                          <a:srgbClr val="002060"/>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93718">
                <a:tc>
                  <a:txBody>
                    <a:bodyPr/>
                    <a:lstStyle/>
                    <a:p>
                      <a:pPr marL="0" marR="0" algn="ctr">
                        <a:spcBef>
                          <a:spcPts val="0"/>
                        </a:spcBef>
                        <a:spcAft>
                          <a:spcPts val="0"/>
                        </a:spcAft>
                      </a:pPr>
                      <a:r>
                        <a:rPr lang="pt-BR" sz="2000" kern="50" dirty="0">
                          <a:solidFill>
                            <a:schemeClr val="bg1"/>
                          </a:solidFill>
                          <a:effectLst/>
                          <a:latin typeface="Cambria" panose="02040503050406030204" pitchFamily="18" charset="0"/>
                        </a:rPr>
                        <a:t>12</a:t>
                      </a:r>
                      <a:endParaRPr lang="en-US" sz="2000" kern="50" dirty="0">
                        <a:solidFill>
                          <a:schemeClr val="bg1"/>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l">
                        <a:spcBef>
                          <a:spcPts val="0"/>
                        </a:spcBef>
                        <a:spcAft>
                          <a:spcPts val="0"/>
                        </a:spcAft>
                      </a:pPr>
                      <a:r>
                        <a:rPr lang="pt-BR" sz="2000" kern="50" dirty="0">
                          <a:solidFill>
                            <a:srgbClr val="002060"/>
                          </a:solidFill>
                          <a:effectLst/>
                          <a:latin typeface="Cambria" panose="02040503050406030204" pitchFamily="18" charset="0"/>
                        </a:rPr>
                        <a:t>Cargo Eletivo - Candidato a cargo eletivo - Lei 07664, de 1988. art. 25, parágrafo único. - Celetistas em geral</a:t>
                      </a:r>
                      <a:endParaRPr lang="en-US" sz="2000" kern="50" dirty="0">
                        <a:solidFill>
                          <a:srgbClr val="002060"/>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000" kern="50" dirty="0">
                          <a:solidFill>
                            <a:srgbClr val="002060"/>
                          </a:solidFill>
                          <a:effectLst/>
                          <a:latin typeface="Cambria" panose="02040503050406030204" pitchFamily="18" charset="0"/>
                        </a:rPr>
                        <a:t>Obrigatória</a:t>
                      </a:r>
                      <a:endParaRPr lang="en-US" sz="2000" kern="50" dirty="0">
                        <a:solidFill>
                          <a:srgbClr val="002060"/>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10691">
                <a:tc>
                  <a:txBody>
                    <a:bodyPr/>
                    <a:lstStyle/>
                    <a:p>
                      <a:pPr marL="0" marR="0" algn="ctr">
                        <a:spcBef>
                          <a:spcPts val="0"/>
                        </a:spcBef>
                        <a:spcAft>
                          <a:spcPts val="0"/>
                        </a:spcAft>
                      </a:pPr>
                      <a:r>
                        <a:rPr lang="pt-BR" sz="2000" kern="50" dirty="0">
                          <a:solidFill>
                            <a:schemeClr val="bg1"/>
                          </a:solidFill>
                          <a:effectLst/>
                          <a:latin typeface="Cambria" panose="02040503050406030204" pitchFamily="18" charset="0"/>
                        </a:rPr>
                        <a:t>13</a:t>
                      </a:r>
                      <a:endParaRPr lang="en-US" sz="2000" kern="50" dirty="0">
                        <a:solidFill>
                          <a:schemeClr val="bg1"/>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l">
                        <a:spcBef>
                          <a:spcPts val="0"/>
                        </a:spcBef>
                        <a:spcAft>
                          <a:spcPts val="0"/>
                        </a:spcAft>
                      </a:pPr>
                      <a:r>
                        <a:rPr lang="pt-BR" sz="2000" kern="1200" dirty="0" smtClean="0">
                          <a:solidFill>
                            <a:srgbClr val="002060"/>
                          </a:solidFill>
                          <a:effectLst/>
                          <a:latin typeface="Cambria" panose="02040503050406030204" pitchFamily="18" charset="0"/>
                          <a:ea typeface="+mn-ea"/>
                          <a:cs typeface="+mn-cs"/>
                        </a:rPr>
                        <a:t>Cargo Eletivo - Candidato a cargo eletivo - Lei Complementar 64/1990. art. 1°, inciso II, alínea 1 - Servidor público, estatutário ou não, dos órgãos ou entidades da Administração Direta ou Indireta da União, dos Estados, do Distrito Federal, dos Municípios e dos Territórios, inclusive das fundações mantidas pelo Poder Público.</a:t>
                      </a:r>
                      <a:endParaRPr lang="en-US" sz="2000" kern="50" dirty="0">
                        <a:solidFill>
                          <a:srgbClr val="002060"/>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000" kern="50" dirty="0">
                          <a:solidFill>
                            <a:srgbClr val="002060"/>
                          </a:solidFill>
                          <a:effectLst/>
                          <a:latin typeface="Cambria" panose="02040503050406030204" pitchFamily="18" charset="0"/>
                        </a:rPr>
                        <a:t>Facultativa</a:t>
                      </a:r>
                      <a:endParaRPr lang="en-US" sz="2000" kern="50" dirty="0">
                        <a:solidFill>
                          <a:srgbClr val="002060"/>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5191">
                <a:tc>
                  <a:txBody>
                    <a:bodyPr/>
                    <a:lstStyle/>
                    <a:p>
                      <a:pPr marL="0" marR="0" algn="ctr">
                        <a:spcBef>
                          <a:spcPts val="0"/>
                        </a:spcBef>
                        <a:spcAft>
                          <a:spcPts val="0"/>
                        </a:spcAft>
                      </a:pPr>
                      <a:r>
                        <a:rPr lang="pt-BR" sz="2000" kern="50" dirty="0">
                          <a:solidFill>
                            <a:schemeClr val="bg1"/>
                          </a:solidFill>
                          <a:effectLst/>
                          <a:latin typeface="Cambria" panose="02040503050406030204" pitchFamily="18" charset="0"/>
                        </a:rPr>
                        <a:t>14</a:t>
                      </a:r>
                      <a:endParaRPr lang="en-US" sz="2000" kern="50" dirty="0">
                        <a:solidFill>
                          <a:schemeClr val="bg1"/>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l">
                        <a:spcBef>
                          <a:spcPts val="0"/>
                        </a:spcBef>
                        <a:spcAft>
                          <a:spcPts val="0"/>
                        </a:spcAft>
                      </a:pPr>
                      <a:r>
                        <a:rPr lang="pt-BR" sz="2000" kern="50" dirty="0" smtClean="0">
                          <a:solidFill>
                            <a:srgbClr val="002060"/>
                          </a:solidFill>
                          <a:effectLst/>
                          <a:latin typeface="Cambria" panose="02040503050406030204" pitchFamily="18" charset="0"/>
                        </a:rPr>
                        <a:t>Cessão</a:t>
                      </a:r>
                      <a:r>
                        <a:rPr lang="pt-BR" sz="2000" kern="1200" dirty="0" smtClean="0">
                          <a:solidFill>
                            <a:srgbClr val="002060"/>
                          </a:solidFill>
                          <a:effectLst/>
                          <a:latin typeface="Cambria" panose="02040503050406030204" pitchFamily="18" charset="0"/>
                          <a:ea typeface="+mn-ea"/>
                          <a:cs typeface="+mn-cs"/>
                        </a:rPr>
                        <a:t>/ Requisição</a:t>
                      </a:r>
                      <a:endParaRPr lang="en-US" sz="2000" kern="50" dirty="0">
                        <a:solidFill>
                          <a:srgbClr val="002060"/>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000" kern="50" dirty="0">
                          <a:solidFill>
                            <a:srgbClr val="002060"/>
                          </a:solidFill>
                          <a:effectLst/>
                          <a:latin typeface="Cambria" panose="02040503050406030204" pitchFamily="18" charset="0"/>
                        </a:rPr>
                        <a:t>Obrigatória</a:t>
                      </a:r>
                      <a:endParaRPr lang="en-US" sz="2000" kern="50" dirty="0">
                        <a:solidFill>
                          <a:srgbClr val="002060"/>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30382">
                <a:tc>
                  <a:txBody>
                    <a:bodyPr/>
                    <a:lstStyle/>
                    <a:p>
                      <a:pPr marL="0" marR="0" algn="ctr">
                        <a:spcBef>
                          <a:spcPts val="0"/>
                        </a:spcBef>
                        <a:spcAft>
                          <a:spcPts val="0"/>
                        </a:spcAft>
                      </a:pPr>
                      <a:r>
                        <a:rPr lang="pt-BR" sz="2000" kern="50" dirty="0">
                          <a:solidFill>
                            <a:schemeClr val="bg1"/>
                          </a:solidFill>
                          <a:effectLst/>
                          <a:latin typeface="Cambria" panose="02040503050406030204" pitchFamily="18" charset="0"/>
                        </a:rPr>
                        <a:t>15</a:t>
                      </a:r>
                      <a:endParaRPr lang="en-US" sz="2000" kern="50" dirty="0">
                        <a:solidFill>
                          <a:schemeClr val="bg1"/>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l">
                        <a:spcBef>
                          <a:spcPts val="0"/>
                        </a:spcBef>
                        <a:spcAft>
                          <a:spcPts val="0"/>
                        </a:spcAft>
                      </a:pPr>
                      <a:r>
                        <a:rPr lang="pt-BR" sz="2000" kern="50" dirty="0">
                          <a:solidFill>
                            <a:srgbClr val="002060"/>
                          </a:solidFill>
                          <a:effectLst/>
                          <a:latin typeface="Cambria" panose="02040503050406030204" pitchFamily="18" charset="0"/>
                        </a:rPr>
                        <a:t>Gozo de férias </a:t>
                      </a:r>
                      <a:r>
                        <a:rPr lang="pt-BR" sz="2000" kern="50" dirty="0" smtClean="0">
                          <a:solidFill>
                            <a:srgbClr val="002060"/>
                          </a:solidFill>
                          <a:effectLst/>
                          <a:latin typeface="Cambria" panose="02040503050406030204" pitchFamily="18" charset="0"/>
                        </a:rPr>
                        <a:t> ou recesso - </a:t>
                      </a:r>
                      <a:r>
                        <a:rPr lang="pt-BR" sz="2000" kern="50" dirty="0">
                          <a:solidFill>
                            <a:srgbClr val="002060"/>
                          </a:solidFill>
                          <a:effectLst/>
                          <a:latin typeface="Cambria" panose="02040503050406030204" pitchFamily="18" charset="0"/>
                        </a:rPr>
                        <a:t>Afastamento temporário para o gozo de </a:t>
                      </a:r>
                      <a:r>
                        <a:rPr lang="pt-BR" sz="2000" kern="50" dirty="0" smtClean="0">
                          <a:solidFill>
                            <a:srgbClr val="002060"/>
                          </a:solidFill>
                          <a:effectLst/>
                          <a:latin typeface="Cambria" panose="02040503050406030204" pitchFamily="18" charset="0"/>
                        </a:rPr>
                        <a:t>férias/recesso</a:t>
                      </a:r>
                      <a:endParaRPr lang="en-US" sz="2000" kern="50" dirty="0">
                        <a:solidFill>
                          <a:srgbClr val="002060"/>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000" kern="50" dirty="0">
                          <a:solidFill>
                            <a:srgbClr val="002060"/>
                          </a:solidFill>
                          <a:effectLst/>
                          <a:latin typeface="Cambria" panose="02040503050406030204" pitchFamily="18" charset="0"/>
                        </a:rPr>
                        <a:t>Obrigatória</a:t>
                      </a:r>
                      <a:endParaRPr lang="en-US" sz="2000" kern="50" dirty="0">
                        <a:solidFill>
                          <a:srgbClr val="002060"/>
                        </a:solidFill>
                        <a:effectLst/>
                        <a:latin typeface="Cambria" panose="02040503050406030204" pitchFamily="18" charset="0"/>
                        <a:ea typeface="Lucida Sans Unicode"/>
                        <a:cs typeface="Mangal"/>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3045402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pt-BR" smtClean="0"/>
              <a:t>econsort@gmail.com   consorte cursos e treinamentos </a:t>
            </a:r>
            <a:endParaRPr lang="en-US"/>
          </a:p>
        </p:txBody>
      </p:sp>
      <p:sp>
        <p:nvSpPr>
          <p:cNvPr id="3" name="Slide Number Placeholder 2"/>
          <p:cNvSpPr>
            <a:spLocks noGrp="1"/>
          </p:cNvSpPr>
          <p:nvPr>
            <p:ph type="sldNum" sz="quarter" idx="12"/>
          </p:nvPr>
        </p:nvSpPr>
        <p:spPr/>
        <p:txBody>
          <a:bodyPr/>
          <a:lstStyle/>
          <a:p>
            <a:fld id="{03942557-ED62-4D22-AFD8-C747FFB27B36}" type="slidenum">
              <a:rPr lang="en-US" smtClean="0"/>
              <a:t>85</a:t>
            </a:fld>
            <a:endParaRPr lang="en-US"/>
          </a:p>
        </p:txBody>
      </p:sp>
      <p:graphicFrame>
        <p:nvGraphicFramePr>
          <p:cNvPr id="4" name="Table 3"/>
          <p:cNvGraphicFramePr>
            <a:graphicFrameLocks noGrp="1"/>
          </p:cNvGraphicFramePr>
          <p:nvPr>
            <p:extLst/>
          </p:nvPr>
        </p:nvGraphicFramePr>
        <p:xfrm>
          <a:off x="666205" y="304801"/>
          <a:ext cx="10881361" cy="6538878"/>
        </p:xfrm>
        <a:graphic>
          <a:graphicData uri="http://schemas.openxmlformats.org/drawingml/2006/table">
            <a:tbl>
              <a:tblPr>
                <a:tableStyleId>{5C22544A-7EE6-4342-B048-85BDC9FD1C3A}</a:tableStyleId>
              </a:tblPr>
              <a:tblGrid>
                <a:gridCol w="860714">
                  <a:extLst>
                    <a:ext uri="{9D8B030D-6E8A-4147-A177-3AD203B41FA5}">
                      <a16:colId xmlns:a16="http://schemas.microsoft.com/office/drawing/2014/main" val="20000"/>
                    </a:ext>
                  </a:extLst>
                </a:gridCol>
                <a:gridCol w="7669332">
                  <a:extLst>
                    <a:ext uri="{9D8B030D-6E8A-4147-A177-3AD203B41FA5}">
                      <a16:colId xmlns:a16="http://schemas.microsoft.com/office/drawing/2014/main" val="20001"/>
                    </a:ext>
                  </a:extLst>
                </a:gridCol>
                <a:gridCol w="2351315">
                  <a:extLst>
                    <a:ext uri="{9D8B030D-6E8A-4147-A177-3AD203B41FA5}">
                      <a16:colId xmlns:a16="http://schemas.microsoft.com/office/drawing/2014/main" val="20002"/>
                    </a:ext>
                  </a:extLst>
                </a:gridCol>
              </a:tblGrid>
              <a:tr h="1431878">
                <a:tc>
                  <a:txBody>
                    <a:bodyPr/>
                    <a:lstStyle/>
                    <a:p>
                      <a:pPr marL="0" marR="0" algn="ctr">
                        <a:spcBef>
                          <a:spcPts val="0"/>
                        </a:spcBef>
                        <a:spcAft>
                          <a:spcPts val="0"/>
                        </a:spcAft>
                      </a:pPr>
                      <a:r>
                        <a:rPr lang="pt-BR" sz="2400" kern="50" dirty="0">
                          <a:solidFill>
                            <a:schemeClr val="bg1"/>
                          </a:solidFill>
                          <a:effectLst/>
                          <a:latin typeface="Cambria" panose="02040503050406030204" pitchFamily="18" charset="0"/>
                          <a:cs typeface="Times New Roman" panose="02020603050405020304" pitchFamily="18" charset="0"/>
                        </a:rPr>
                        <a:t>16</a:t>
                      </a:r>
                      <a:endParaRPr lang="en-US" sz="2400"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400" kern="50" dirty="0">
                          <a:solidFill>
                            <a:srgbClr val="002060"/>
                          </a:solidFill>
                          <a:effectLst/>
                          <a:latin typeface="Cambria" panose="02040503050406030204" pitchFamily="18" charset="0"/>
                          <a:cs typeface="Times New Roman" panose="02020603050405020304" pitchFamily="18" charset="0"/>
                        </a:rPr>
                        <a:t>Licença </a:t>
                      </a:r>
                      <a:r>
                        <a:rPr lang="pt-BR" sz="2400" kern="50" dirty="0" smtClean="0">
                          <a:solidFill>
                            <a:srgbClr val="002060"/>
                          </a:solidFill>
                          <a:effectLst/>
                          <a:latin typeface="Cambria" panose="02040503050406030204" pitchFamily="18" charset="0"/>
                          <a:cs typeface="Times New Roman" panose="02020603050405020304" pitchFamily="18" charset="0"/>
                        </a:rPr>
                        <a:t>remunerada </a:t>
                      </a:r>
                      <a:r>
                        <a:rPr lang="pt-BR" sz="2400" kern="50" dirty="0">
                          <a:solidFill>
                            <a:srgbClr val="002060"/>
                          </a:solidFill>
                          <a:effectLst/>
                          <a:latin typeface="Cambria" panose="02040503050406030204" pitchFamily="18" charset="0"/>
                          <a:cs typeface="Times New Roman" panose="02020603050405020304" pitchFamily="18" charset="0"/>
                        </a:rPr>
                        <a:t>- Liberalidade da empresa ou Acordo/Convenção Coletiva de Trabalho</a:t>
                      </a:r>
                      <a:endParaRPr lang="en-US" sz="24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400" kern="50">
                          <a:solidFill>
                            <a:srgbClr val="002060"/>
                          </a:solidFill>
                          <a:effectLst/>
                          <a:latin typeface="Cambria" panose="02040503050406030204" pitchFamily="18" charset="0"/>
                          <a:cs typeface="Times New Roman" panose="02020603050405020304" pitchFamily="18" charset="0"/>
                        </a:rPr>
                        <a:t>Facultativa</a:t>
                      </a:r>
                      <a:endParaRPr lang="en-US" sz="2400" kern="5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00972">
                <a:tc>
                  <a:txBody>
                    <a:bodyPr/>
                    <a:lstStyle/>
                    <a:p>
                      <a:pPr marL="0" marR="0" algn="ctr">
                        <a:spcBef>
                          <a:spcPts val="0"/>
                        </a:spcBef>
                        <a:spcAft>
                          <a:spcPts val="0"/>
                        </a:spcAft>
                      </a:pPr>
                      <a:r>
                        <a:rPr lang="pt-BR" sz="2400" kern="50" dirty="0">
                          <a:solidFill>
                            <a:schemeClr val="bg1"/>
                          </a:solidFill>
                          <a:effectLst/>
                          <a:latin typeface="Cambria" panose="02040503050406030204" pitchFamily="18" charset="0"/>
                          <a:cs typeface="Times New Roman" panose="02020603050405020304" pitchFamily="18" charset="0"/>
                        </a:rPr>
                        <a:t>17</a:t>
                      </a:r>
                      <a:endParaRPr lang="en-US" sz="2400"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kern="50" dirty="0">
                          <a:solidFill>
                            <a:srgbClr val="002060"/>
                          </a:solidFill>
                          <a:effectLst/>
                          <a:latin typeface="Cambria" panose="02040503050406030204" pitchFamily="18" charset="0"/>
                          <a:cs typeface="Times New Roman" panose="02020603050405020304" pitchFamily="18" charset="0"/>
                        </a:rPr>
                        <a:t>Licença Maternidade - 120 </a:t>
                      </a:r>
                      <a:r>
                        <a:rPr lang="pt-BR" sz="2400" kern="50" dirty="0" smtClean="0">
                          <a:solidFill>
                            <a:srgbClr val="002060"/>
                          </a:solidFill>
                          <a:effectLst/>
                          <a:latin typeface="Cambria" panose="02040503050406030204" pitchFamily="18" charset="0"/>
                          <a:cs typeface="Times New Roman" panose="02020603050405020304" pitchFamily="18" charset="0"/>
                        </a:rPr>
                        <a:t>dias </a:t>
                      </a:r>
                      <a:r>
                        <a:rPr lang="pt-BR" sz="2400" b="0" i="0" u="none" strike="noStrike" kern="1200" baseline="0" dirty="0" smtClean="0">
                          <a:solidFill>
                            <a:srgbClr val="002060"/>
                          </a:solidFill>
                          <a:latin typeface="Cambria" panose="02040503050406030204" pitchFamily="18" charset="0"/>
                          <a:ea typeface="+mn-ea"/>
                          <a:cs typeface="+mn-cs"/>
                        </a:rPr>
                        <a:t>inclusive para o cônjuge sobrevivente 	</a:t>
                      </a:r>
                    </a:p>
                    <a:p>
                      <a:pPr marL="0" marR="0" algn="ctr">
                        <a:spcBef>
                          <a:spcPts val="0"/>
                        </a:spcBef>
                        <a:spcAft>
                          <a:spcPts val="0"/>
                        </a:spcAft>
                      </a:pPr>
                      <a:endParaRPr lang="en-US" sz="24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400" kern="50">
                          <a:solidFill>
                            <a:srgbClr val="002060"/>
                          </a:solidFill>
                          <a:effectLst/>
                          <a:latin typeface="Cambria" panose="02040503050406030204" pitchFamily="18" charset="0"/>
                          <a:cs typeface="Times New Roman" panose="02020603050405020304" pitchFamily="18" charset="0"/>
                        </a:rPr>
                        <a:t>Obrigatória</a:t>
                      </a:r>
                      <a:endParaRPr lang="en-US" sz="2400" kern="5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01944">
                <a:tc>
                  <a:txBody>
                    <a:bodyPr/>
                    <a:lstStyle/>
                    <a:p>
                      <a:pPr marL="0" marR="0" algn="ctr">
                        <a:spcBef>
                          <a:spcPts val="0"/>
                        </a:spcBef>
                        <a:spcAft>
                          <a:spcPts val="0"/>
                        </a:spcAft>
                      </a:pPr>
                      <a:r>
                        <a:rPr lang="pt-BR" sz="2400" kern="50" dirty="0">
                          <a:solidFill>
                            <a:schemeClr val="bg1"/>
                          </a:solidFill>
                          <a:effectLst/>
                          <a:latin typeface="Cambria" panose="02040503050406030204" pitchFamily="18" charset="0"/>
                          <a:cs typeface="Times New Roman" panose="02020603050405020304" pitchFamily="18" charset="0"/>
                        </a:rPr>
                        <a:t>18</a:t>
                      </a:r>
                      <a:endParaRPr lang="en-US" sz="2400"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400" kern="50" dirty="0">
                          <a:solidFill>
                            <a:srgbClr val="002060"/>
                          </a:solidFill>
                          <a:effectLst/>
                          <a:latin typeface="Cambria" panose="02040503050406030204" pitchFamily="18" charset="0"/>
                          <a:cs typeface="Times New Roman" panose="02020603050405020304" pitchFamily="18" charset="0"/>
                        </a:rPr>
                        <a:t>Licença Maternidade - a partir de 120 dias até 180 dias</a:t>
                      </a:r>
                      <a:endParaRPr lang="en-US" sz="24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400" kern="50">
                          <a:solidFill>
                            <a:srgbClr val="002060"/>
                          </a:solidFill>
                          <a:effectLst/>
                          <a:latin typeface="Cambria" panose="02040503050406030204" pitchFamily="18" charset="0"/>
                          <a:cs typeface="Times New Roman" panose="02020603050405020304" pitchFamily="18" charset="0"/>
                        </a:rPr>
                        <a:t>Obrigatória</a:t>
                      </a:r>
                      <a:endParaRPr lang="en-US" sz="2400" kern="5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02916">
                <a:tc>
                  <a:txBody>
                    <a:bodyPr/>
                    <a:lstStyle/>
                    <a:p>
                      <a:pPr marL="0" marR="0" algn="ctr">
                        <a:spcBef>
                          <a:spcPts val="0"/>
                        </a:spcBef>
                        <a:spcAft>
                          <a:spcPts val="0"/>
                        </a:spcAft>
                      </a:pPr>
                      <a:r>
                        <a:rPr lang="pt-BR" sz="2400" kern="50" dirty="0">
                          <a:solidFill>
                            <a:schemeClr val="bg1"/>
                          </a:solidFill>
                          <a:effectLst/>
                          <a:latin typeface="Cambria" panose="02040503050406030204" pitchFamily="18" charset="0"/>
                          <a:cs typeface="Times New Roman" panose="02020603050405020304" pitchFamily="18" charset="0"/>
                        </a:rPr>
                        <a:t>19</a:t>
                      </a:r>
                      <a:endParaRPr lang="en-US" sz="2400"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400" kern="50" dirty="0">
                          <a:solidFill>
                            <a:srgbClr val="002060"/>
                          </a:solidFill>
                          <a:effectLst/>
                          <a:latin typeface="Cambria" panose="02040503050406030204" pitchFamily="18" charset="0"/>
                          <a:cs typeface="Times New Roman" panose="02020603050405020304" pitchFamily="18" charset="0"/>
                        </a:rPr>
                        <a:t>Licença Maternidade - Afastamento temporário por motivo de aborto não criminoso</a:t>
                      </a:r>
                      <a:endParaRPr lang="en-US" sz="24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400" kern="50" dirty="0">
                          <a:solidFill>
                            <a:srgbClr val="002060"/>
                          </a:solidFill>
                          <a:effectLst/>
                          <a:latin typeface="Cambria" panose="02040503050406030204" pitchFamily="18" charset="0"/>
                          <a:cs typeface="Times New Roman" panose="02020603050405020304" pitchFamily="18" charset="0"/>
                        </a:rPr>
                        <a:t>Obrigatória</a:t>
                      </a:r>
                      <a:endParaRPr lang="en-US" sz="24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04860">
                <a:tc>
                  <a:txBody>
                    <a:bodyPr/>
                    <a:lstStyle/>
                    <a:p>
                      <a:pPr marL="0" marR="0" algn="ctr">
                        <a:spcBef>
                          <a:spcPts val="0"/>
                        </a:spcBef>
                        <a:spcAft>
                          <a:spcPts val="0"/>
                        </a:spcAft>
                      </a:pPr>
                      <a:r>
                        <a:rPr lang="pt-BR" sz="2400" kern="50" dirty="0">
                          <a:solidFill>
                            <a:schemeClr val="bg1"/>
                          </a:solidFill>
                          <a:effectLst/>
                          <a:latin typeface="Cambria" panose="02040503050406030204" pitchFamily="18" charset="0"/>
                          <a:cs typeface="Times New Roman" panose="02020603050405020304" pitchFamily="18" charset="0"/>
                        </a:rPr>
                        <a:t>20</a:t>
                      </a:r>
                      <a:endParaRPr lang="en-US" sz="2400"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400" kern="50" dirty="0">
                          <a:solidFill>
                            <a:srgbClr val="002060"/>
                          </a:solidFill>
                          <a:effectLst/>
                          <a:latin typeface="Cambria" panose="02040503050406030204" pitchFamily="18" charset="0"/>
                          <a:cs typeface="Times New Roman" panose="02020603050405020304" pitchFamily="18" charset="0"/>
                        </a:rPr>
                        <a:t>Licença Maternidade - Afastamento temporário por motivo de licença-maternidade decorrente de adoção ou guarda judicial de </a:t>
                      </a:r>
                      <a:r>
                        <a:rPr lang="pt-BR" sz="2400" kern="50" dirty="0" smtClean="0">
                          <a:solidFill>
                            <a:srgbClr val="002060"/>
                          </a:solidFill>
                          <a:effectLst/>
                          <a:latin typeface="Cambria" panose="02040503050406030204" pitchFamily="18" charset="0"/>
                          <a:cs typeface="Times New Roman" panose="02020603050405020304" pitchFamily="18" charset="0"/>
                        </a:rPr>
                        <a:t>criança , </a:t>
                      </a:r>
                      <a:r>
                        <a:rPr lang="pt-BR" sz="2400" kern="1200" dirty="0" smtClean="0">
                          <a:solidFill>
                            <a:srgbClr val="002060"/>
                          </a:solidFill>
                          <a:effectLst/>
                          <a:latin typeface="Cambria" panose="02040503050406030204" pitchFamily="18" charset="0"/>
                          <a:ea typeface="+mn-ea"/>
                          <a:cs typeface="+mn-cs"/>
                        </a:rPr>
                        <a:t>inclusive para o cônjuge sobrevivente</a:t>
                      </a:r>
                      <a:endParaRPr lang="en-US" sz="24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400" kern="50" dirty="0">
                          <a:solidFill>
                            <a:srgbClr val="002060"/>
                          </a:solidFill>
                          <a:effectLst/>
                          <a:latin typeface="Cambria" panose="02040503050406030204" pitchFamily="18" charset="0"/>
                          <a:cs typeface="Times New Roman" panose="02020603050405020304" pitchFamily="18" charset="0"/>
                        </a:rPr>
                        <a:t>Obrigatória</a:t>
                      </a:r>
                      <a:endParaRPr lang="en-US" sz="24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132066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pt-BR" smtClean="0"/>
              <a:t>econsort@gmail.com   consorte cursos e treinamentos </a:t>
            </a:r>
            <a:endParaRPr lang="en-US"/>
          </a:p>
        </p:txBody>
      </p:sp>
      <p:sp>
        <p:nvSpPr>
          <p:cNvPr id="3" name="Slide Number Placeholder 2"/>
          <p:cNvSpPr>
            <a:spLocks noGrp="1"/>
          </p:cNvSpPr>
          <p:nvPr>
            <p:ph type="sldNum" sz="quarter" idx="12"/>
          </p:nvPr>
        </p:nvSpPr>
        <p:spPr/>
        <p:txBody>
          <a:bodyPr/>
          <a:lstStyle/>
          <a:p>
            <a:fld id="{03942557-ED62-4D22-AFD8-C747FFB27B36}" type="slidenum">
              <a:rPr lang="en-US" smtClean="0"/>
              <a:t>86</a:t>
            </a:fld>
            <a:endParaRPr lang="en-US"/>
          </a:p>
        </p:txBody>
      </p:sp>
      <p:graphicFrame>
        <p:nvGraphicFramePr>
          <p:cNvPr id="4" name="Table 3"/>
          <p:cNvGraphicFramePr>
            <a:graphicFrameLocks noGrp="1"/>
          </p:cNvGraphicFramePr>
          <p:nvPr>
            <p:extLst/>
          </p:nvPr>
        </p:nvGraphicFramePr>
        <p:xfrm>
          <a:off x="352698" y="449775"/>
          <a:ext cx="11312432" cy="6271700"/>
        </p:xfrm>
        <a:graphic>
          <a:graphicData uri="http://schemas.openxmlformats.org/drawingml/2006/table">
            <a:tbl>
              <a:tblPr>
                <a:tableStyleId>{5C22544A-7EE6-4342-B048-85BDC9FD1C3A}</a:tableStyleId>
              </a:tblPr>
              <a:tblGrid>
                <a:gridCol w="894811">
                  <a:extLst>
                    <a:ext uri="{9D8B030D-6E8A-4147-A177-3AD203B41FA5}">
                      <a16:colId xmlns:a16="http://schemas.microsoft.com/office/drawing/2014/main" val="20000"/>
                    </a:ext>
                  </a:extLst>
                </a:gridCol>
                <a:gridCol w="6753513">
                  <a:extLst>
                    <a:ext uri="{9D8B030D-6E8A-4147-A177-3AD203B41FA5}">
                      <a16:colId xmlns:a16="http://schemas.microsoft.com/office/drawing/2014/main" val="20001"/>
                    </a:ext>
                  </a:extLst>
                </a:gridCol>
                <a:gridCol w="3664108">
                  <a:extLst>
                    <a:ext uri="{9D8B030D-6E8A-4147-A177-3AD203B41FA5}">
                      <a16:colId xmlns:a16="http://schemas.microsoft.com/office/drawing/2014/main" val="20002"/>
                    </a:ext>
                  </a:extLst>
                </a:gridCol>
              </a:tblGrid>
              <a:tr h="1400551">
                <a:tc>
                  <a:txBody>
                    <a:bodyPr/>
                    <a:lstStyle/>
                    <a:p>
                      <a:pPr marL="0" marR="0" algn="ctr">
                        <a:spcBef>
                          <a:spcPts val="0"/>
                        </a:spcBef>
                        <a:spcAft>
                          <a:spcPts val="0"/>
                        </a:spcAft>
                      </a:pPr>
                      <a:r>
                        <a:rPr lang="pt-BR" sz="2200" kern="50" dirty="0">
                          <a:solidFill>
                            <a:schemeClr val="bg1"/>
                          </a:solidFill>
                          <a:effectLst/>
                          <a:latin typeface="Cambria" panose="02040503050406030204" pitchFamily="18" charset="0"/>
                          <a:cs typeface="Times New Roman" panose="02020603050405020304" pitchFamily="18" charset="0"/>
                        </a:rPr>
                        <a:t>21</a:t>
                      </a:r>
                      <a:endParaRPr lang="en-US" sz="2200"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200" kern="50" dirty="0">
                          <a:solidFill>
                            <a:srgbClr val="002060"/>
                          </a:solidFill>
                          <a:effectLst/>
                          <a:latin typeface="Cambria" panose="02040503050406030204" pitchFamily="18" charset="0"/>
                          <a:cs typeface="Times New Roman" panose="02020603050405020304" pitchFamily="18" charset="0"/>
                        </a:rPr>
                        <a:t>Licença não </a:t>
                      </a:r>
                      <a:r>
                        <a:rPr lang="pt-BR" sz="2200" kern="50" dirty="0" smtClean="0">
                          <a:solidFill>
                            <a:srgbClr val="002060"/>
                          </a:solidFill>
                          <a:effectLst/>
                          <a:latin typeface="Cambria" panose="02040503050406030204" pitchFamily="18" charset="0"/>
                          <a:cs typeface="Times New Roman" panose="02020603050405020304" pitchFamily="18" charset="0"/>
                        </a:rPr>
                        <a:t>remunerada </a:t>
                      </a:r>
                      <a:r>
                        <a:rPr lang="pt-BR" sz="2200" kern="1200" dirty="0" smtClean="0">
                          <a:solidFill>
                            <a:srgbClr val="002060"/>
                          </a:solidFill>
                          <a:effectLst/>
                          <a:latin typeface="Cambria" panose="02040503050406030204" pitchFamily="18" charset="0"/>
                          <a:ea typeface="+mn-ea"/>
                          <a:cs typeface="+mn-cs"/>
                        </a:rPr>
                        <a:t>ou Sem Vencimento</a:t>
                      </a:r>
                      <a:endParaRPr lang="en-US" sz="22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200" kern="50" dirty="0">
                          <a:solidFill>
                            <a:srgbClr val="002060"/>
                          </a:solidFill>
                          <a:effectLst/>
                          <a:latin typeface="Cambria" panose="02040503050406030204" pitchFamily="18" charset="0"/>
                          <a:cs typeface="Times New Roman" panose="02020603050405020304" pitchFamily="18" charset="0"/>
                        </a:rPr>
                        <a:t>Obrigatória, nos casos em que o afastamento ocorreu durante todo o mês calendário. Facultativo, nos demais casos</a:t>
                      </a:r>
                      <a:endParaRPr lang="en-US" sz="22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53741">
                <a:tc>
                  <a:txBody>
                    <a:bodyPr/>
                    <a:lstStyle/>
                    <a:p>
                      <a:pPr marL="0" marR="0" algn="ctr">
                        <a:spcBef>
                          <a:spcPts val="0"/>
                        </a:spcBef>
                        <a:spcAft>
                          <a:spcPts val="0"/>
                        </a:spcAft>
                      </a:pPr>
                      <a:r>
                        <a:rPr lang="pt-BR" sz="2200" kern="50" dirty="0">
                          <a:solidFill>
                            <a:schemeClr val="bg1"/>
                          </a:solidFill>
                          <a:effectLst/>
                          <a:latin typeface="Cambria" panose="02040503050406030204" pitchFamily="18" charset="0"/>
                          <a:cs typeface="Times New Roman" panose="02020603050405020304" pitchFamily="18" charset="0"/>
                        </a:rPr>
                        <a:t>22</a:t>
                      </a:r>
                      <a:endParaRPr lang="en-US" sz="2200"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200" kern="50" dirty="0">
                          <a:solidFill>
                            <a:srgbClr val="002060"/>
                          </a:solidFill>
                          <a:effectLst/>
                          <a:latin typeface="Cambria" panose="02040503050406030204" pitchFamily="18" charset="0"/>
                          <a:cs typeface="Times New Roman" panose="02020603050405020304" pitchFamily="18" charset="0"/>
                        </a:rPr>
                        <a:t>Mandato Eleitoral - Afastamento temporário para o exercício de mandato eleitoral, sem remuneração</a:t>
                      </a:r>
                      <a:endParaRPr lang="en-US" sz="22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200" kern="50" dirty="0">
                          <a:solidFill>
                            <a:srgbClr val="002060"/>
                          </a:solidFill>
                          <a:effectLst/>
                          <a:latin typeface="Cambria" panose="02040503050406030204" pitchFamily="18" charset="0"/>
                          <a:cs typeface="Times New Roman" panose="02020603050405020304" pitchFamily="18" charset="0"/>
                        </a:rPr>
                        <a:t>Obrigatória</a:t>
                      </a:r>
                      <a:endParaRPr lang="en-US" sz="22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37923">
                <a:tc>
                  <a:txBody>
                    <a:bodyPr/>
                    <a:lstStyle/>
                    <a:p>
                      <a:pPr marL="0" marR="0" algn="ctr">
                        <a:spcBef>
                          <a:spcPts val="0"/>
                        </a:spcBef>
                        <a:spcAft>
                          <a:spcPts val="0"/>
                        </a:spcAft>
                      </a:pPr>
                      <a:r>
                        <a:rPr lang="pt-BR" sz="2200" kern="50" dirty="0">
                          <a:solidFill>
                            <a:schemeClr val="bg1"/>
                          </a:solidFill>
                          <a:effectLst/>
                          <a:latin typeface="Cambria" panose="02040503050406030204" pitchFamily="18" charset="0"/>
                          <a:cs typeface="Times New Roman" panose="02020603050405020304" pitchFamily="18" charset="0"/>
                        </a:rPr>
                        <a:t>23</a:t>
                      </a:r>
                      <a:endParaRPr lang="en-US" sz="2200"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200" kern="50" dirty="0">
                          <a:solidFill>
                            <a:srgbClr val="002060"/>
                          </a:solidFill>
                          <a:effectLst/>
                          <a:latin typeface="Cambria" panose="02040503050406030204" pitchFamily="18" charset="0"/>
                          <a:cs typeface="Times New Roman" panose="02020603050405020304" pitchFamily="18" charset="0"/>
                        </a:rPr>
                        <a:t>Mandato Eleitoral - Afastamento temporário para o exercício de mandato eleitoral, com remuneração</a:t>
                      </a:r>
                      <a:endParaRPr lang="en-US" sz="22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200" kern="50" dirty="0">
                          <a:solidFill>
                            <a:srgbClr val="002060"/>
                          </a:solidFill>
                          <a:effectLst/>
                          <a:latin typeface="Cambria" panose="02040503050406030204" pitchFamily="18" charset="0"/>
                          <a:cs typeface="Times New Roman" panose="02020603050405020304" pitchFamily="18" charset="0"/>
                        </a:rPr>
                        <a:t>Facultativa</a:t>
                      </a:r>
                      <a:endParaRPr lang="en-US" sz="22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22974">
                <a:tc>
                  <a:txBody>
                    <a:bodyPr/>
                    <a:lstStyle/>
                    <a:p>
                      <a:pPr marL="0" marR="0" algn="ctr">
                        <a:spcBef>
                          <a:spcPts val="0"/>
                        </a:spcBef>
                        <a:spcAft>
                          <a:spcPts val="0"/>
                        </a:spcAft>
                      </a:pPr>
                      <a:r>
                        <a:rPr lang="pt-BR" sz="2200" kern="50" dirty="0">
                          <a:solidFill>
                            <a:schemeClr val="bg1"/>
                          </a:solidFill>
                          <a:effectLst/>
                          <a:latin typeface="Cambria" panose="02040503050406030204" pitchFamily="18" charset="0"/>
                          <a:cs typeface="Times New Roman" panose="02020603050405020304" pitchFamily="18" charset="0"/>
                        </a:rPr>
                        <a:t>24</a:t>
                      </a:r>
                      <a:endParaRPr lang="en-US" sz="2200"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200" kern="50" dirty="0">
                          <a:solidFill>
                            <a:srgbClr val="002060"/>
                          </a:solidFill>
                          <a:effectLst/>
                          <a:latin typeface="Cambria" panose="02040503050406030204" pitchFamily="18" charset="0"/>
                          <a:cs typeface="Times New Roman" panose="02020603050405020304" pitchFamily="18" charset="0"/>
                        </a:rPr>
                        <a:t>Mandato Sindical - Afastamento temporário para exercício de mandato sindical</a:t>
                      </a:r>
                      <a:endParaRPr lang="en-US" sz="22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200" kern="50" dirty="0">
                          <a:solidFill>
                            <a:srgbClr val="002060"/>
                          </a:solidFill>
                          <a:effectLst/>
                          <a:latin typeface="Cambria" panose="02040503050406030204" pitchFamily="18" charset="0"/>
                          <a:cs typeface="Times New Roman" panose="02020603050405020304" pitchFamily="18" charset="0"/>
                        </a:rPr>
                        <a:t>Obrigatória nos casos em que o ônus é do cessionário. Facultativa nos demais casos</a:t>
                      </a:r>
                      <a:endParaRPr lang="en-US" sz="22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80662">
                <a:tc>
                  <a:txBody>
                    <a:bodyPr/>
                    <a:lstStyle/>
                    <a:p>
                      <a:pPr marL="0" marR="0" algn="ctr">
                        <a:spcBef>
                          <a:spcPts val="0"/>
                        </a:spcBef>
                        <a:spcAft>
                          <a:spcPts val="0"/>
                        </a:spcAft>
                      </a:pPr>
                      <a:r>
                        <a:rPr lang="pt-BR" sz="2200" kern="50" dirty="0">
                          <a:solidFill>
                            <a:schemeClr val="bg1"/>
                          </a:solidFill>
                          <a:effectLst/>
                          <a:latin typeface="Cambria" panose="02040503050406030204" pitchFamily="18" charset="0"/>
                          <a:cs typeface="Times New Roman" panose="02020603050405020304" pitchFamily="18" charset="0"/>
                        </a:rPr>
                        <a:t>25</a:t>
                      </a:r>
                      <a:endParaRPr lang="en-US" sz="2200"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200" kern="50" dirty="0">
                          <a:solidFill>
                            <a:srgbClr val="002060"/>
                          </a:solidFill>
                          <a:effectLst/>
                          <a:latin typeface="Cambria" panose="02040503050406030204" pitchFamily="18" charset="0"/>
                          <a:cs typeface="Times New Roman" panose="02020603050405020304" pitchFamily="18" charset="0"/>
                        </a:rPr>
                        <a:t>Mulher vítima de violência - Lei 11340, de 2006 - art. 9º. §2o ,II - Lei Maria da Penha</a:t>
                      </a:r>
                      <a:endParaRPr lang="en-US" sz="22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200" kern="50" dirty="0">
                          <a:solidFill>
                            <a:srgbClr val="002060"/>
                          </a:solidFill>
                          <a:effectLst/>
                          <a:latin typeface="Cambria" panose="02040503050406030204" pitchFamily="18" charset="0"/>
                          <a:cs typeface="Times New Roman" panose="02020603050405020304" pitchFamily="18" charset="0"/>
                        </a:rPr>
                        <a:t>Obrigatória, nos casos em que o afastamento ocorreu durante todo o mês calendário. Facultativa, nos demais casos</a:t>
                      </a:r>
                      <a:endParaRPr lang="en-US" sz="2200"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478431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pt-BR" smtClean="0"/>
              <a:t>econsort@gmail.com   consorte cursos e treinamentos </a:t>
            </a:r>
            <a:endParaRPr lang="en-US"/>
          </a:p>
        </p:txBody>
      </p:sp>
      <p:sp>
        <p:nvSpPr>
          <p:cNvPr id="3" name="Slide Number Placeholder 2"/>
          <p:cNvSpPr>
            <a:spLocks noGrp="1"/>
          </p:cNvSpPr>
          <p:nvPr>
            <p:ph type="sldNum" sz="quarter" idx="12"/>
          </p:nvPr>
        </p:nvSpPr>
        <p:spPr/>
        <p:txBody>
          <a:bodyPr/>
          <a:lstStyle/>
          <a:p>
            <a:fld id="{03942557-ED62-4D22-AFD8-C747FFB27B36}" type="slidenum">
              <a:rPr lang="en-US" smtClean="0"/>
              <a:t>87</a:t>
            </a:fld>
            <a:endParaRPr lang="en-US"/>
          </a:p>
        </p:txBody>
      </p:sp>
      <p:graphicFrame>
        <p:nvGraphicFramePr>
          <p:cNvPr id="4" name="Table 3"/>
          <p:cNvGraphicFramePr>
            <a:graphicFrameLocks noGrp="1"/>
          </p:cNvGraphicFramePr>
          <p:nvPr>
            <p:extLst/>
          </p:nvPr>
        </p:nvGraphicFramePr>
        <p:xfrm>
          <a:off x="444136" y="380999"/>
          <a:ext cx="11273246" cy="6103816"/>
        </p:xfrm>
        <a:graphic>
          <a:graphicData uri="http://schemas.openxmlformats.org/drawingml/2006/table">
            <a:tbl>
              <a:tblPr>
                <a:tableStyleId>{5C22544A-7EE6-4342-B048-85BDC9FD1C3A}</a:tableStyleId>
              </a:tblPr>
              <a:tblGrid>
                <a:gridCol w="698343">
                  <a:extLst>
                    <a:ext uri="{9D8B030D-6E8A-4147-A177-3AD203B41FA5}">
                      <a16:colId xmlns:a16="http://schemas.microsoft.com/office/drawing/2014/main" val="20000"/>
                    </a:ext>
                  </a:extLst>
                </a:gridCol>
                <a:gridCol w="7143914">
                  <a:extLst>
                    <a:ext uri="{9D8B030D-6E8A-4147-A177-3AD203B41FA5}">
                      <a16:colId xmlns:a16="http://schemas.microsoft.com/office/drawing/2014/main" val="20001"/>
                    </a:ext>
                  </a:extLst>
                </a:gridCol>
                <a:gridCol w="3430989">
                  <a:extLst>
                    <a:ext uri="{9D8B030D-6E8A-4147-A177-3AD203B41FA5}">
                      <a16:colId xmlns:a16="http://schemas.microsoft.com/office/drawing/2014/main" val="20002"/>
                    </a:ext>
                  </a:extLst>
                </a:gridCol>
              </a:tblGrid>
              <a:tr h="762001">
                <a:tc>
                  <a:txBody>
                    <a:bodyPr/>
                    <a:lstStyle/>
                    <a:p>
                      <a:pPr marL="0" marR="0" algn="ctr">
                        <a:spcBef>
                          <a:spcPts val="0"/>
                        </a:spcBef>
                        <a:spcAft>
                          <a:spcPts val="0"/>
                        </a:spcAft>
                      </a:pPr>
                      <a:r>
                        <a:rPr lang="pt-BR" sz="1900" b="1" kern="50" dirty="0">
                          <a:solidFill>
                            <a:schemeClr val="bg1"/>
                          </a:solidFill>
                          <a:effectLst/>
                          <a:latin typeface="Cambria" panose="02040503050406030204" pitchFamily="18" charset="0"/>
                          <a:cs typeface="Times New Roman" panose="02020603050405020304" pitchFamily="18" charset="0"/>
                        </a:rPr>
                        <a:t>26</a:t>
                      </a:r>
                      <a:endParaRPr lang="en-US" sz="1900" b="1"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1900" b="1" kern="50" dirty="0">
                          <a:solidFill>
                            <a:srgbClr val="002060"/>
                          </a:solidFill>
                          <a:effectLst/>
                          <a:latin typeface="Cambria" panose="02040503050406030204" pitchFamily="18" charset="0"/>
                          <a:cs typeface="Times New Roman" panose="02020603050405020304" pitchFamily="18" charset="0"/>
                        </a:rPr>
                        <a:t>Participação de empregado no Conselho Nacional de Previdência Social–CNPS (art. 3º, Lei 8.213/91)</a:t>
                      </a:r>
                      <a:endParaRPr lang="en-US" sz="1900" b="1"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1900" b="1" kern="50">
                          <a:solidFill>
                            <a:srgbClr val="002060"/>
                          </a:solidFill>
                          <a:effectLst/>
                          <a:latin typeface="Cambria" panose="02040503050406030204" pitchFamily="18" charset="0"/>
                          <a:cs typeface="Times New Roman" panose="02020603050405020304" pitchFamily="18" charset="0"/>
                        </a:rPr>
                        <a:t>Facultativa</a:t>
                      </a:r>
                      <a:endParaRPr lang="en-US" sz="1900" b="1" kern="5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28318">
                <a:tc>
                  <a:txBody>
                    <a:bodyPr/>
                    <a:lstStyle/>
                    <a:p>
                      <a:pPr marL="0" marR="0" algn="ctr">
                        <a:spcBef>
                          <a:spcPts val="0"/>
                        </a:spcBef>
                        <a:spcAft>
                          <a:spcPts val="0"/>
                        </a:spcAft>
                      </a:pPr>
                      <a:r>
                        <a:rPr lang="pt-BR" sz="1900" b="1" kern="50" dirty="0">
                          <a:solidFill>
                            <a:schemeClr val="bg1"/>
                          </a:solidFill>
                          <a:effectLst/>
                          <a:latin typeface="Cambria" panose="02040503050406030204" pitchFamily="18" charset="0"/>
                          <a:cs typeface="Times New Roman" panose="02020603050405020304" pitchFamily="18" charset="0"/>
                        </a:rPr>
                        <a:t>27</a:t>
                      </a:r>
                      <a:endParaRPr lang="en-US" sz="1900" b="1"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1900" b="1" kern="50" dirty="0">
                          <a:solidFill>
                            <a:srgbClr val="002060"/>
                          </a:solidFill>
                          <a:effectLst/>
                          <a:latin typeface="Cambria" panose="02040503050406030204" pitchFamily="18" charset="0"/>
                          <a:cs typeface="Times New Roman" panose="02020603050405020304" pitchFamily="18" charset="0"/>
                        </a:rPr>
                        <a:t>Qualificação - Afastamento por suspensão do contrato de acordo com o art 476-A da CLT</a:t>
                      </a:r>
                      <a:endParaRPr lang="en-US" sz="1900" b="1"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1900" b="1" kern="50" dirty="0">
                          <a:solidFill>
                            <a:srgbClr val="002060"/>
                          </a:solidFill>
                          <a:effectLst/>
                          <a:latin typeface="Cambria" panose="02040503050406030204" pitchFamily="18" charset="0"/>
                          <a:cs typeface="Times New Roman" panose="02020603050405020304" pitchFamily="18" charset="0"/>
                        </a:rPr>
                        <a:t>Obrigatória, nos casos em que o afastamento ocorreu durante todo o mês calendário. Facultativa, nos demais casos</a:t>
                      </a:r>
                      <a:endParaRPr lang="en-US" sz="1900" b="1"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71600">
                <a:tc>
                  <a:txBody>
                    <a:bodyPr/>
                    <a:lstStyle/>
                    <a:p>
                      <a:pPr marL="0" marR="0" algn="ctr">
                        <a:spcBef>
                          <a:spcPts val="0"/>
                        </a:spcBef>
                        <a:spcAft>
                          <a:spcPts val="0"/>
                        </a:spcAft>
                      </a:pPr>
                      <a:r>
                        <a:rPr lang="pt-BR" sz="1900" b="1" kern="50" dirty="0">
                          <a:solidFill>
                            <a:schemeClr val="bg1"/>
                          </a:solidFill>
                          <a:effectLst/>
                          <a:latin typeface="Cambria" panose="02040503050406030204" pitchFamily="18" charset="0"/>
                          <a:cs typeface="Times New Roman" panose="02020603050405020304" pitchFamily="18" charset="0"/>
                        </a:rPr>
                        <a:t>28</a:t>
                      </a:r>
                      <a:endParaRPr lang="en-US" sz="1900" b="1"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1900" b="1" kern="50" dirty="0">
                          <a:solidFill>
                            <a:srgbClr val="002060"/>
                          </a:solidFill>
                          <a:effectLst/>
                          <a:latin typeface="Cambria" panose="02040503050406030204" pitchFamily="18" charset="0"/>
                          <a:cs typeface="Times New Roman" panose="02020603050405020304" pitchFamily="18" charset="0"/>
                        </a:rPr>
                        <a:t>Representante Sindical - Afastamento pelo tempo que se fizer necessário, quando, na qualidade de representante de entidade sindical, estiver participando de reunião oficial de organismo internacional do qual o Brasil seja membro</a:t>
                      </a:r>
                      <a:endParaRPr lang="en-US" sz="1900" b="1"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1900" b="1" kern="50" dirty="0">
                          <a:solidFill>
                            <a:srgbClr val="002060"/>
                          </a:solidFill>
                          <a:effectLst/>
                          <a:latin typeface="Cambria" panose="02040503050406030204" pitchFamily="18" charset="0"/>
                          <a:cs typeface="Times New Roman" panose="02020603050405020304" pitchFamily="18" charset="0"/>
                        </a:rPr>
                        <a:t>Facultativa</a:t>
                      </a:r>
                      <a:endParaRPr lang="en-US" sz="1900" b="1"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0050">
                <a:tc>
                  <a:txBody>
                    <a:bodyPr/>
                    <a:lstStyle/>
                    <a:p>
                      <a:pPr marL="0" marR="0" algn="ctr">
                        <a:spcBef>
                          <a:spcPts val="0"/>
                        </a:spcBef>
                        <a:spcAft>
                          <a:spcPts val="0"/>
                        </a:spcAft>
                      </a:pPr>
                      <a:r>
                        <a:rPr lang="pt-BR" sz="1900" b="1" kern="50" dirty="0">
                          <a:solidFill>
                            <a:schemeClr val="bg1"/>
                          </a:solidFill>
                          <a:effectLst/>
                          <a:latin typeface="Cambria" panose="02040503050406030204" pitchFamily="18" charset="0"/>
                          <a:cs typeface="Times New Roman" panose="02020603050405020304" pitchFamily="18" charset="0"/>
                        </a:rPr>
                        <a:t>29</a:t>
                      </a:r>
                      <a:endParaRPr lang="en-US" sz="1900" b="1"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1900" b="1" kern="50" dirty="0">
                          <a:solidFill>
                            <a:srgbClr val="002060"/>
                          </a:solidFill>
                          <a:effectLst/>
                          <a:latin typeface="Cambria" panose="02040503050406030204" pitchFamily="18" charset="0"/>
                          <a:cs typeface="Times New Roman" panose="02020603050405020304" pitchFamily="18" charset="0"/>
                        </a:rPr>
                        <a:t>Serviço Militar - Afastamento temporário para prestar serviço militar obrigatório;</a:t>
                      </a:r>
                      <a:endParaRPr lang="en-US" sz="1900" b="1"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1900" b="1" kern="50" dirty="0">
                          <a:solidFill>
                            <a:srgbClr val="002060"/>
                          </a:solidFill>
                          <a:effectLst/>
                          <a:latin typeface="Cambria" panose="02040503050406030204" pitchFamily="18" charset="0"/>
                          <a:cs typeface="Times New Roman" panose="02020603050405020304" pitchFamily="18" charset="0"/>
                        </a:rPr>
                        <a:t>Obrigatória</a:t>
                      </a:r>
                      <a:endParaRPr lang="en-US" sz="1900" b="1"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62777">
                <a:tc>
                  <a:txBody>
                    <a:bodyPr/>
                    <a:lstStyle/>
                    <a:p>
                      <a:pPr marL="0" marR="0" algn="ctr">
                        <a:spcBef>
                          <a:spcPts val="0"/>
                        </a:spcBef>
                        <a:spcAft>
                          <a:spcPts val="0"/>
                        </a:spcAft>
                      </a:pPr>
                      <a:r>
                        <a:rPr lang="pt-BR" sz="1900" b="1" kern="50" dirty="0">
                          <a:solidFill>
                            <a:schemeClr val="bg1"/>
                          </a:solidFill>
                          <a:effectLst/>
                          <a:latin typeface="Cambria" panose="02040503050406030204" pitchFamily="18" charset="0"/>
                          <a:cs typeface="Times New Roman" panose="02020603050405020304" pitchFamily="18" charset="0"/>
                        </a:rPr>
                        <a:t>30</a:t>
                      </a:r>
                      <a:endParaRPr lang="en-US" sz="1900" b="1"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1900" b="1" kern="50" dirty="0">
                          <a:solidFill>
                            <a:srgbClr val="002060"/>
                          </a:solidFill>
                          <a:effectLst/>
                          <a:latin typeface="Cambria" panose="02040503050406030204" pitchFamily="18" charset="0"/>
                          <a:cs typeface="Times New Roman" panose="02020603050405020304" pitchFamily="18" charset="0"/>
                        </a:rPr>
                        <a:t>Suspensão disciplinar - CLT, art. </a:t>
                      </a:r>
                      <a:r>
                        <a:rPr lang="pt-BR" sz="1900" b="1" kern="50" dirty="0" smtClean="0">
                          <a:solidFill>
                            <a:srgbClr val="002060"/>
                          </a:solidFill>
                          <a:effectLst/>
                          <a:latin typeface="Cambria" panose="02040503050406030204" pitchFamily="18" charset="0"/>
                          <a:cs typeface="Times New Roman" panose="02020603050405020304" pitchFamily="18" charset="0"/>
                        </a:rPr>
                        <a:t>474 (</a:t>
                      </a:r>
                      <a:r>
                        <a:rPr lang="pt-BR" sz="1900" b="1" i="0" kern="1200" dirty="0" smtClean="0">
                          <a:solidFill>
                            <a:srgbClr val="002060"/>
                          </a:solidFill>
                          <a:effectLst/>
                          <a:latin typeface="Cambria" panose="02040503050406030204" pitchFamily="18" charset="0"/>
                          <a:ea typeface="+mn-ea"/>
                          <a:cs typeface="+mn-cs"/>
                        </a:rPr>
                        <a:t>A suspensão do empregado por mais de 30 (trinta) dias consecutivos importa na rescisão injusta do contrato de trabalho)</a:t>
                      </a:r>
                      <a:endParaRPr lang="en-US" sz="1900" b="1"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1900" b="1" kern="50" dirty="0">
                          <a:solidFill>
                            <a:srgbClr val="002060"/>
                          </a:solidFill>
                          <a:effectLst/>
                          <a:latin typeface="Cambria" panose="02040503050406030204" pitchFamily="18" charset="0"/>
                          <a:cs typeface="Times New Roman" panose="02020603050405020304" pitchFamily="18" charset="0"/>
                        </a:rPr>
                        <a:t>Obrigatória, nos casos em que o afastamento ocorreu durante todo o mês calendário. Facultativa, nos demais casos</a:t>
                      </a:r>
                      <a:endParaRPr lang="en-US" sz="1900" b="1"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62093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pt-BR" smtClean="0"/>
              <a:t>econsort@gmail.com   consorte cursos e treinamentos </a:t>
            </a:r>
            <a:endParaRPr lang="en-US"/>
          </a:p>
        </p:txBody>
      </p:sp>
      <p:sp>
        <p:nvSpPr>
          <p:cNvPr id="3" name="Slide Number Placeholder 2"/>
          <p:cNvSpPr>
            <a:spLocks noGrp="1"/>
          </p:cNvSpPr>
          <p:nvPr>
            <p:ph type="sldNum" sz="quarter" idx="12"/>
          </p:nvPr>
        </p:nvSpPr>
        <p:spPr/>
        <p:txBody>
          <a:bodyPr/>
          <a:lstStyle/>
          <a:p>
            <a:fld id="{03942557-ED62-4D22-AFD8-C747FFB27B36}" type="slidenum">
              <a:rPr lang="en-US" smtClean="0"/>
              <a:t>88</a:t>
            </a:fld>
            <a:endParaRPr lang="en-US"/>
          </a:p>
        </p:txBody>
      </p:sp>
      <p:graphicFrame>
        <p:nvGraphicFramePr>
          <p:cNvPr id="4" name="Table 3"/>
          <p:cNvGraphicFramePr>
            <a:graphicFrameLocks noGrp="1"/>
          </p:cNvGraphicFramePr>
          <p:nvPr>
            <p:extLst/>
          </p:nvPr>
        </p:nvGraphicFramePr>
        <p:xfrm>
          <a:off x="352697" y="381000"/>
          <a:ext cx="11550269" cy="6289417"/>
        </p:xfrm>
        <a:graphic>
          <a:graphicData uri="http://schemas.openxmlformats.org/drawingml/2006/table">
            <a:tbl>
              <a:tblPr>
                <a:tableStyleId>{5C22544A-7EE6-4342-B048-85BDC9FD1C3A}</a:tableStyleId>
              </a:tblPr>
              <a:tblGrid>
                <a:gridCol w="715503">
                  <a:extLst>
                    <a:ext uri="{9D8B030D-6E8A-4147-A177-3AD203B41FA5}">
                      <a16:colId xmlns:a16="http://schemas.microsoft.com/office/drawing/2014/main" val="20000"/>
                    </a:ext>
                  </a:extLst>
                </a:gridCol>
                <a:gridCol w="8037892">
                  <a:extLst>
                    <a:ext uri="{9D8B030D-6E8A-4147-A177-3AD203B41FA5}">
                      <a16:colId xmlns:a16="http://schemas.microsoft.com/office/drawing/2014/main" val="20001"/>
                    </a:ext>
                  </a:extLst>
                </a:gridCol>
                <a:gridCol w="2796874">
                  <a:extLst>
                    <a:ext uri="{9D8B030D-6E8A-4147-A177-3AD203B41FA5}">
                      <a16:colId xmlns:a16="http://schemas.microsoft.com/office/drawing/2014/main" val="20002"/>
                    </a:ext>
                  </a:extLst>
                </a:gridCol>
              </a:tblGrid>
              <a:tr h="587385">
                <a:tc>
                  <a:txBody>
                    <a:bodyPr/>
                    <a:lstStyle/>
                    <a:p>
                      <a:pPr marL="0" marR="0" algn="ctr">
                        <a:spcBef>
                          <a:spcPts val="0"/>
                        </a:spcBef>
                        <a:spcAft>
                          <a:spcPts val="0"/>
                        </a:spcAft>
                      </a:pPr>
                      <a:r>
                        <a:rPr lang="en-US" sz="1900" b="1" kern="50" dirty="0" smtClean="0">
                          <a:solidFill>
                            <a:schemeClr val="bg1"/>
                          </a:solidFill>
                          <a:effectLst/>
                          <a:latin typeface="Cambria" panose="02040503050406030204" pitchFamily="18" charset="0"/>
                          <a:ea typeface="Lucida Sans Unicode"/>
                          <a:cs typeface="Times New Roman" panose="02020603050405020304" pitchFamily="18" charset="0"/>
                        </a:rPr>
                        <a:t>31</a:t>
                      </a:r>
                      <a:endParaRPr lang="en-US" sz="1900" b="1"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200" b="1" dirty="0" smtClean="0">
                          <a:solidFill>
                            <a:srgbClr val="002060"/>
                          </a:solidFill>
                          <a:latin typeface="Cambria" panose="02040503050406030204" pitchFamily="18" charset="0"/>
                        </a:rPr>
                        <a:t>Servidor Público em Disponibilidade</a:t>
                      </a:r>
                      <a:endParaRPr lang="en-US" sz="2200" b="1"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200" b="1" kern="50" dirty="0" smtClean="0">
                          <a:solidFill>
                            <a:srgbClr val="002060"/>
                          </a:solidFill>
                          <a:effectLst/>
                          <a:latin typeface="Cambria" panose="02040503050406030204" pitchFamily="18" charset="0"/>
                          <a:cs typeface="Times New Roman" panose="02020603050405020304" pitchFamily="18" charset="0"/>
                        </a:rPr>
                        <a:t>obrigatória</a:t>
                      </a:r>
                      <a:endParaRPr lang="en-US" sz="2200" b="1"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78098">
                <a:tc>
                  <a:txBody>
                    <a:bodyPr/>
                    <a:lstStyle/>
                    <a:p>
                      <a:pPr marL="0" marR="0" algn="ctr">
                        <a:spcBef>
                          <a:spcPts val="0"/>
                        </a:spcBef>
                        <a:spcAft>
                          <a:spcPts val="0"/>
                        </a:spcAft>
                      </a:pPr>
                      <a:r>
                        <a:rPr lang="en-US" sz="1900" b="1" kern="50" dirty="0" smtClean="0">
                          <a:solidFill>
                            <a:schemeClr val="bg1"/>
                          </a:solidFill>
                          <a:effectLst/>
                          <a:latin typeface="Cambria" panose="02040503050406030204" pitchFamily="18" charset="0"/>
                          <a:ea typeface="Lucida Sans Unicode"/>
                          <a:cs typeface="Times New Roman" panose="02020603050405020304" pitchFamily="18" charset="0"/>
                        </a:rPr>
                        <a:t>32</a:t>
                      </a:r>
                      <a:endParaRPr lang="en-US" sz="1900" b="1"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pt-BR" sz="2200" b="1" dirty="0" smtClean="0">
                          <a:solidFill>
                            <a:srgbClr val="FF0000"/>
                          </a:solidFill>
                          <a:latin typeface="Cambria" panose="02040503050406030204" pitchFamily="18" charset="0"/>
                        </a:rPr>
                        <a:t>Transferêncja do Trabalhador para prestação de serviço no exterior acima de 90 dias  (excluida)</a:t>
                      </a:r>
                      <a:endParaRPr lang="en-US" sz="2200" b="1" kern="50" dirty="0">
                        <a:solidFill>
                          <a:srgbClr val="FF000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pt-BR" sz="2200" b="1" kern="50" dirty="0">
                          <a:solidFill>
                            <a:srgbClr val="FF0000"/>
                          </a:solidFill>
                          <a:effectLst/>
                          <a:latin typeface="Cambria" panose="02040503050406030204" pitchFamily="18" charset="0"/>
                          <a:cs typeface="Times New Roman" panose="02020603050405020304" pitchFamily="18" charset="0"/>
                        </a:rPr>
                        <a:t>Obrigatória, </a:t>
                      </a:r>
                      <a:endParaRPr lang="en-US" sz="2200" b="1" kern="50" dirty="0">
                        <a:solidFill>
                          <a:srgbClr val="FF000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57362">
                <a:tc>
                  <a:txBody>
                    <a:bodyPr/>
                    <a:lstStyle/>
                    <a:p>
                      <a:pPr marL="0" marR="0" algn="ctr">
                        <a:spcBef>
                          <a:spcPts val="0"/>
                        </a:spcBef>
                        <a:spcAft>
                          <a:spcPts val="0"/>
                        </a:spcAft>
                      </a:pPr>
                      <a:r>
                        <a:rPr lang="en-US" sz="1900" b="1" kern="50" dirty="0" smtClean="0">
                          <a:solidFill>
                            <a:schemeClr val="bg1"/>
                          </a:solidFill>
                          <a:effectLst/>
                          <a:latin typeface="Cambria" panose="02040503050406030204" pitchFamily="18" charset="0"/>
                          <a:ea typeface="Lucida Sans Unicode"/>
                          <a:cs typeface="Times New Roman" panose="02020603050405020304" pitchFamily="18" charset="0"/>
                        </a:rPr>
                        <a:t>33</a:t>
                      </a:r>
                      <a:endParaRPr lang="en-US" sz="1900" b="1"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200" b="1" i="0" u="none" strike="noStrike" kern="1200" baseline="0" dirty="0" smtClean="0">
                          <a:solidFill>
                            <a:srgbClr val="002060"/>
                          </a:solidFill>
                          <a:latin typeface="Cambria" panose="02040503050406030204" pitchFamily="18" charset="0"/>
                          <a:ea typeface="+mn-ea"/>
                          <a:cs typeface="+mn-cs"/>
                        </a:rPr>
                        <a:t>Licença Maternidade - de 180 dias, Lei 13.301/2016. §3 do </a:t>
                      </a:r>
                      <a:r>
                        <a:rPr lang="pt-BR" sz="2200" b="1" i="0" kern="1200" dirty="0" smtClean="0">
                          <a:solidFill>
                            <a:srgbClr val="002060"/>
                          </a:solidFill>
                          <a:effectLst/>
                          <a:latin typeface="Cambria" panose="02040503050406030204" pitchFamily="18" charset="0"/>
                          <a:ea typeface="+mn-ea"/>
                          <a:cs typeface="+mn-cs"/>
                        </a:rPr>
                        <a:t>Art. 18 </a:t>
                      </a:r>
                      <a:r>
                        <a:rPr lang="pt-BR" sz="2200" b="1" i="0" u="none" strike="noStrike" kern="1200" baseline="0" dirty="0" smtClean="0">
                          <a:solidFill>
                            <a:srgbClr val="002060"/>
                          </a:solidFill>
                          <a:latin typeface="Cambria" panose="02040503050406030204" pitchFamily="18" charset="0"/>
                          <a:ea typeface="+mn-ea"/>
                          <a:cs typeface="+mn-cs"/>
                        </a:rPr>
                        <a:t>	</a:t>
                      </a:r>
                    </a:p>
                    <a:p>
                      <a:pPr algn="just"/>
                      <a:r>
                        <a:rPr lang="pt-BR" sz="1800" b="0" i="0" kern="1200" dirty="0" smtClean="0">
                          <a:solidFill>
                            <a:schemeClr val="dk1"/>
                          </a:solidFill>
                          <a:effectLst/>
                          <a:latin typeface="+mn-lt"/>
                          <a:ea typeface="+mn-ea"/>
                          <a:cs typeface="+mn-cs"/>
                        </a:rPr>
                        <a:t>§ 3</a:t>
                      </a:r>
                      <a:r>
                        <a:rPr lang="pt-BR" sz="1800" b="0" i="0" u="sng" kern="1200" baseline="30000" dirty="0" smtClean="0">
                          <a:solidFill>
                            <a:schemeClr val="dk1"/>
                          </a:solidFill>
                          <a:effectLst/>
                          <a:latin typeface="+mn-lt"/>
                          <a:ea typeface="+mn-ea"/>
                          <a:cs typeface="+mn-cs"/>
                        </a:rPr>
                        <a:t>o</a:t>
                      </a:r>
                      <a:r>
                        <a:rPr lang="pt-BR" sz="1800" b="0" i="0" kern="1200" dirty="0" smtClean="0">
                          <a:solidFill>
                            <a:schemeClr val="dk1"/>
                          </a:solidFill>
                          <a:effectLst/>
                          <a:latin typeface="+mn-lt"/>
                          <a:ea typeface="+mn-ea"/>
                          <a:cs typeface="+mn-cs"/>
                        </a:rPr>
                        <a:t>  A licença-maternidade prevista no </a:t>
                      </a:r>
                      <a:r>
                        <a:rPr lang="pt-BR" sz="1800" b="0" i="0" kern="1200" dirty="0" smtClean="0">
                          <a:solidFill>
                            <a:schemeClr val="dk1"/>
                          </a:solidFill>
                          <a:effectLst/>
                          <a:latin typeface="+mn-lt"/>
                          <a:ea typeface="+mn-ea"/>
                          <a:cs typeface="+mn-cs"/>
                          <a:hlinkClick r:id="rId2"/>
                        </a:rPr>
                        <a:t>art. 392 da Consolidação das Leis do Trabalho - CLT, aprovada pelo Decreto-Lei n</a:t>
                      </a:r>
                      <a:r>
                        <a:rPr lang="pt-BR" sz="1800" b="0" i="0" u="sng" kern="1200" baseline="30000" dirty="0" smtClean="0">
                          <a:solidFill>
                            <a:schemeClr val="dk1"/>
                          </a:solidFill>
                          <a:effectLst/>
                          <a:latin typeface="+mn-lt"/>
                          <a:ea typeface="+mn-ea"/>
                          <a:cs typeface="+mn-cs"/>
                          <a:hlinkClick r:id="rId2"/>
                        </a:rPr>
                        <a:t>o</a:t>
                      </a:r>
                      <a:r>
                        <a:rPr lang="pt-BR" sz="1800" b="0" i="0" kern="1200" dirty="0" smtClean="0">
                          <a:solidFill>
                            <a:schemeClr val="dk1"/>
                          </a:solidFill>
                          <a:effectLst/>
                          <a:latin typeface="+mn-lt"/>
                          <a:ea typeface="+mn-ea"/>
                          <a:cs typeface="+mn-cs"/>
                          <a:hlinkClick r:id="rId2"/>
                        </a:rPr>
                        <a:t> 5.452, de 1</a:t>
                      </a:r>
                      <a:r>
                        <a:rPr lang="pt-BR" sz="1800" b="0" i="0" u="sng" kern="1200" baseline="30000" dirty="0" smtClean="0">
                          <a:solidFill>
                            <a:schemeClr val="dk1"/>
                          </a:solidFill>
                          <a:effectLst/>
                          <a:latin typeface="+mn-lt"/>
                          <a:ea typeface="+mn-ea"/>
                          <a:cs typeface="+mn-cs"/>
                          <a:hlinkClick r:id="rId2"/>
                        </a:rPr>
                        <a:t>o</a:t>
                      </a:r>
                      <a:r>
                        <a:rPr lang="pt-BR" sz="1800" b="0" i="0" kern="1200" dirty="0" smtClean="0">
                          <a:solidFill>
                            <a:schemeClr val="dk1"/>
                          </a:solidFill>
                          <a:effectLst/>
                          <a:latin typeface="+mn-lt"/>
                          <a:ea typeface="+mn-ea"/>
                          <a:cs typeface="+mn-cs"/>
                          <a:hlinkClick r:id="rId2"/>
                        </a:rPr>
                        <a:t> de maio de 1943</a:t>
                      </a:r>
                      <a:r>
                        <a:rPr lang="pt-BR" sz="1800" b="0" i="0" kern="1200" dirty="0" smtClean="0">
                          <a:solidFill>
                            <a:schemeClr val="dk1"/>
                          </a:solidFill>
                          <a:effectLst/>
                          <a:latin typeface="+mn-lt"/>
                          <a:ea typeface="+mn-ea"/>
                          <a:cs typeface="+mn-cs"/>
                        </a:rPr>
                        <a:t>, será de cento e oitenta dias no caso das mães de crianças acometidas por sequelas neurológicas decorrentes de doenças transmitidas pelo Aedes aegypti, assegurado, nesse período, o recebimento de salário-maternidade previsto no </a:t>
                      </a:r>
                      <a:r>
                        <a:rPr lang="pt-BR" sz="1800" b="0" i="0" kern="1200" dirty="0" smtClean="0">
                          <a:solidFill>
                            <a:schemeClr val="dk1"/>
                          </a:solidFill>
                          <a:effectLst/>
                          <a:latin typeface="+mn-lt"/>
                          <a:ea typeface="+mn-ea"/>
                          <a:cs typeface="+mn-cs"/>
                          <a:hlinkClick r:id="rId3"/>
                        </a:rPr>
                        <a:t>art. 71 da Lei n</a:t>
                      </a:r>
                      <a:r>
                        <a:rPr lang="pt-BR" sz="1800" b="0" i="0" u="sng" kern="1200" baseline="30000" dirty="0" smtClean="0">
                          <a:solidFill>
                            <a:schemeClr val="dk1"/>
                          </a:solidFill>
                          <a:effectLst/>
                          <a:latin typeface="+mn-lt"/>
                          <a:ea typeface="+mn-ea"/>
                          <a:cs typeface="+mn-cs"/>
                          <a:hlinkClick r:id="rId3"/>
                        </a:rPr>
                        <a:t>o</a:t>
                      </a:r>
                      <a:r>
                        <a:rPr lang="pt-BR" sz="1800" b="0" i="0" kern="1200" dirty="0" smtClean="0">
                          <a:solidFill>
                            <a:schemeClr val="dk1"/>
                          </a:solidFill>
                          <a:effectLst/>
                          <a:latin typeface="+mn-lt"/>
                          <a:ea typeface="+mn-ea"/>
                          <a:cs typeface="+mn-cs"/>
                          <a:hlinkClick r:id="rId3"/>
                        </a:rPr>
                        <a:t> 8.213, de 24 de julho de 1991</a:t>
                      </a:r>
                      <a:r>
                        <a:rPr lang="pt-BR" sz="1800" b="0" i="0" kern="1200" dirty="0" smtClean="0">
                          <a:solidFill>
                            <a:schemeClr val="dk1"/>
                          </a:solidFill>
                          <a:effectLst/>
                          <a:latin typeface="+mn-lt"/>
                          <a:ea typeface="+mn-ea"/>
                          <a:cs typeface="+mn-cs"/>
                        </a:rPr>
                        <a:t>.</a:t>
                      </a:r>
                    </a:p>
                    <a:p>
                      <a:pPr algn="just"/>
                      <a:r>
                        <a:rPr lang="pt-BR" sz="1800" b="0" i="0" kern="1200" dirty="0" smtClean="0">
                          <a:solidFill>
                            <a:schemeClr val="dk1"/>
                          </a:solidFill>
                          <a:effectLst/>
                          <a:latin typeface="+mn-lt"/>
                          <a:ea typeface="+mn-ea"/>
                          <a:cs typeface="+mn-cs"/>
                        </a:rPr>
                        <a:t>§ 4</a:t>
                      </a:r>
                      <a:r>
                        <a:rPr lang="pt-BR" sz="1800" b="0" i="0" u="sng" kern="1200" baseline="30000" dirty="0" smtClean="0">
                          <a:solidFill>
                            <a:schemeClr val="dk1"/>
                          </a:solidFill>
                          <a:effectLst/>
                          <a:latin typeface="+mn-lt"/>
                          <a:ea typeface="+mn-ea"/>
                          <a:cs typeface="+mn-cs"/>
                        </a:rPr>
                        <a:t>o</a:t>
                      </a:r>
                      <a:r>
                        <a:rPr lang="pt-BR" sz="1800" b="0" i="0" kern="1200" dirty="0" smtClean="0">
                          <a:solidFill>
                            <a:schemeClr val="dk1"/>
                          </a:solidFill>
                          <a:effectLst/>
                          <a:latin typeface="+mn-lt"/>
                          <a:ea typeface="+mn-ea"/>
                          <a:cs typeface="+mn-cs"/>
                        </a:rPr>
                        <a:t>  O disposto no § 3</a:t>
                      </a:r>
                      <a:r>
                        <a:rPr lang="pt-BR" sz="1800" b="0" i="0" u="sng" kern="1200" baseline="30000" dirty="0" smtClean="0">
                          <a:solidFill>
                            <a:schemeClr val="dk1"/>
                          </a:solidFill>
                          <a:effectLst/>
                          <a:latin typeface="+mn-lt"/>
                          <a:ea typeface="+mn-ea"/>
                          <a:cs typeface="+mn-cs"/>
                        </a:rPr>
                        <a:t>o</a:t>
                      </a:r>
                      <a:r>
                        <a:rPr lang="pt-BR" sz="1800" b="0" i="0" kern="1200" dirty="0" smtClean="0">
                          <a:solidFill>
                            <a:schemeClr val="dk1"/>
                          </a:solidFill>
                          <a:effectLst/>
                          <a:latin typeface="+mn-lt"/>
                          <a:ea typeface="+mn-ea"/>
                          <a:cs typeface="+mn-cs"/>
                        </a:rPr>
                        <a:t> aplica-se, no que couber, à segurada especial, contribuinte individual, facultativa e trabalhadora avulsa. </a:t>
                      </a:r>
                    </a:p>
                    <a:p>
                      <a:pPr marL="0" marR="0" algn="ctr">
                        <a:spcBef>
                          <a:spcPts val="0"/>
                        </a:spcBef>
                        <a:spcAft>
                          <a:spcPts val="0"/>
                        </a:spcAft>
                      </a:pPr>
                      <a:endParaRPr lang="en-US" sz="2200" b="1"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200" b="1"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07182"/>
                  </a:ext>
                </a:extLst>
              </a:tr>
              <a:tr h="1323534">
                <a:tc>
                  <a:txBody>
                    <a:bodyPr/>
                    <a:lstStyle/>
                    <a:p>
                      <a:pPr marL="0" marR="0" algn="ctr">
                        <a:spcBef>
                          <a:spcPts val="0"/>
                        </a:spcBef>
                        <a:spcAft>
                          <a:spcPts val="0"/>
                        </a:spcAft>
                      </a:pPr>
                      <a:r>
                        <a:rPr lang="en-US" sz="1900" b="1" kern="50" dirty="0" smtClean="0">
                          <a:solidFill>
                            <a:schemeClr val="bg1"/>
                          </a:solidFill>
                          <a:effectLst/>
                          <a:latin typeface="Cambria" panose="02040503050406030204" pitchFamily="18" charset="0"/>
                          <a:ea typeface="Lucida Sans Unicode"/>
                          <a:cs typeface="Times New Roman" panose="02020603050405020304" pitchFamily="18" charset="0"/>
                        </a:rPr>
                        <a:t>34</a:t>
                      </a:r>
                      <a:endParaRPr lang="en-US" sz="1900" b="1" kern="50" dirty="0">
                        <a:solidFill>
                          <a:schemeClr val="bg1"/>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200" b="1" i="0" u="none" strike="noStrike" kern="1200" baseline="0" dirty="0" smtClean="0">
                          <a:solidFill>
                            <a:srgbClr val="002060"/>
                          </a:solidFill>
                          <a:latin typeface="Cambria" panose="02040503050406030204" pitchFamily="18" charset="0"/>
                          <a:ea typeface="+mn-ea"/>
                          <a:cs typeface="+mn-cs"/>
                        </a:rPr>
                        <a:t>Inatividade do trabalhador avulso (portuário ou não portuário) por período superior a 90 dias 	</a:t>
                      </a:r>
                    </a:p>
                    <a:p>
                      <a:pPr marL="0" marR="0" algn="ctr">
                        <a:spcBef>
                          <a:spcPts val="0"/>
                        </a:spcBef>
                        <a:spcAft>
                          <a:spcPts val="0"/>
                        </a:spcAft>
                      </a:pPr>
                      <a:endParaRPr lang="en-US" sz="2200" b="1"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200" b="1" kern="50" dirty="0">
                        <a:solidFill>
                          <a:srgbClr val="002060"/>
                        </a:solidFill>
                        <a:effectLst/>
                        <a:latin typeface="Cambria" panose="02040503050406030204" pitchFamily="18" charset="0"/>
                        <a:ea typeface="Lucida Sans Unicode"/>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9367613"/>
                  </a:ext>
                </a:extLst>
              </a:tr>
            </a:tbl>
          </a:graphicData>
        </a:graphic>
      </p:graphicFrame>
    </p:spTree>
    <p:extLst>
      <p:ext uri="{BB962C8B-B14F-4D97-AF65-F5344CB8AC3E}">
        <p14:creationId xmlns:p14="http://schemas.microsoft.com/office/powerpoint/2010/main" val="24737208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pt-BR" dirty="0" smtClean="0">
                <a:solidFill>
                  <a:schemeClr val="bg1"/>
                </a:solidFill>
                <a:latin typeface="+mn-lt"/>
              </a:rPr>
              <a:t>S 2230 : Afastamento Temporário</a:t>
            </a:r>
            <a:endParaRPr lang="pt-BR" dirty="0">
              <a:solidFill>
                <a:schemeClr val="bg1"/>
              </a:solidFill>
              <a:latin typeface="+mn-lt"/>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dirty="0"/>
          </a:p>
        </p:txBody>
      </p:sp>
      <p:sp>
        <p:nvSpPr>
          <p:cNvPr id="5" name="Slide Number Placeholder 4"/>
          <p:cNvSpPr>
            <a:spLocks noGrp="1"/>
          </p:cNvSpPr>
          <p:nvPr>
            <p:ph type="sldNum" sz="quarter" idx="12"/>
          </p:nvPr>
        </p:nvSpPr>
        <p:spPr/>
        <p:txBody>
          <a:bodyPr/>
          <a:lstStyle/>
          <a:p>
            <a:fld id="{DF25A8D9-0F96-4EA7-B12F-FB0D539BE725}" type="slidenum">
              <a:rPr lang="pt-BR" smtClean="0"/>
              <a:t>89</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CPF trabal = 	</a:t>
            </a: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NIS trabal =</a:t>
            </a:r>
            <a:endParaRPr lang="pt-BR" b="1" dirty="0">
              <a:solidFill>
                <a:srgbClr val="002060"/>
              </a:solidFill>
            </a:endParaRPr>
          </a:p>
        </p:txBody>
      </p:sp>
      <p:sp>
        <p:nvSpPr>
          <p:cNvPr id="27" name="Rounded Rectangle 26"/>
          <p:cNvSpPr/>
          <p:nvPr/>
        </p:nvSpPr>
        <p:spPr>
          <a:xfrm>
            <a:off x="1097281" y="274000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categoria =</a:t>
            </a:r>
          </a:p>
          <a:p>
            <a:pPr algn="ctr"/>
            <a:r>
              <a:rPr lang="pt-BR" dirty="0" smtClean="0">
                <a:solidFill>
                  <a:srgbClr val="002060"/>
                </a:solidFill>
              </a:rPr>
              <a:t>(tabela 1)</a:t>
            </a:r>
            <a:endParaRPr lang="pt-BR" dirty="0">
              <a:solidFill>
                <a:srgbClr val="002060"/>
              </a:solidFill>
            </a:endParaRPr>
          </a:p>
        </p:txBody>
      </p:sp>
      <p:sp>
        <p:nvSpPr>
          <p:cNvPr id="28" name="Rounded Rectangle 27"/>
          <p:cNvSpPr/>
          <p:nvPr/>
        </p:nvSpPr>
        <p:spPr>
          <a:xfrm>
            <a:off x="1097281" y="3888244"/>
            <a:ext cx="2758440" cy="114177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Afast mesmo motivo =</a:t>
            </a:r>
          </a:p>
          <a:p>
            <a:r>
              <a:rPr lang="pt-BR" dirty="0" smtClean="0">
                <a:solidFill>
                  <a:srgbClr val="002060"/>
                </a:solidFill>
              </a:rPr>
              <a:t>(Dentro de 60 dias)</a:t>
            </a:r>
          </a:p>
          <a:p>
            <a:r>
              <a:rPr lang="pt-BR" dirty="0" smtClean="0">
                <a:solidFill>
                  <a:srgbClr val="002060"/>
                </a:solidFill>
              </a:rPr>
              <a:t>N - Não</a:t>
            </a:r>
          </a:p>
          <a:p>
            <a:r>
              <a:rPr lang="pt-BR" dirty="0" smtClean="0">
                <a:solidFill>
                  <a:srgbClr val="002060"/>
                </a:solidFill>
              </a:rPr>
              <a:t>S - sim</a:t>
            </a:r>
            <a:endParaRPr lang="pt-BR" dirty="0">
              <a:solidFill>
                <a:srgbClr val="002060"/>
              </a:solidFill>
            </a:endParaRPr>
          </a:p>
        </p:txBody>
      </p:sp>
      <p:sp>
        <p:nvSpPr>
          <p:cNvPr id="30" name="Rounded Rectangle 29"/>
          <p:cNvSpPr/>
          <p:nvPr/>
        </p:nvSpPr>
        <p:spPr>
          <a:xfrm>
            <a:off x="7410995" y="1562325"/>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Matrícula = </a:t>
            </a:r>
            <a:endParaRPr lang="pt-BR" b="1" dirty="0">
              <a:solidFill>
                <a:srgbClr val="002060"/>
              </a:solidFill>
            </a:endParaRPr>
          </a:p>
        </p:txBody>
      </p:sp>
      <p:sp>
        <p:nvSpPr>
          <p:cNvPr id="31" name="Rounded Rectangle 30"/>
          <p:cNvSpPr/>
          <p:nvPr/>
        </p:nvSpPr>
        <p:spPr>
          <a:xfrm>
            <a:off x="4254138" y="273953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do afastamento =</a:t>
            </a:r>
          </a:p>
          <a:p>
            <a:pPr algn="ctr"/>
            <a:r>
              <a:rPr lang="pt-BR" b="1" dirty="0" smtClean="0">
                <a:solidFill>
                  <a:srgbClr val="002060"/>
                </a:solidFill>
              </a:rPr>
              <a:t>(validação regras)</a:t>
            </a:r>
            <a:endParaRPr lang="pt-BR" b="1" dirty="0">
              <a:solidFill>
                <a:srgbClr val="002060"/>
              </a:solidFill>
            </a:endParaRPr>
          </a:p>
        </p:txBody>
      </p:sp>
      <p:sp>
        <p:nvSpPr>
          <p:cNvPr id="32" name="Rounded Rectangle 31"/>
          <p:cNvSpPr/>
          <p:nvPr/>
        </p:nvSpPr>
        <p:spPr>
          <a:xfrm>
            <a:off x="4254138" y="3882234"/>
            <a:ext cx="2758440" cy="114778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smtClean="0">
              <a:solidFill>
                <a:srgbClr val="002060"/>
              </a:solidFill>
            </a:endParaRPr>
          </a:p>
          <a:p>
            <a:pPr algn="ctr"/>
            <a:r>
              <a:rPr lang="pt-BR" b="1" dirty="0" smtClean="0">
                <a:solidFill>
                  <a:srgbClr val="002060"/>
                </a:solidFill>
              </a:rPr>
              <a:t>Tipo de acid trânsito =</a:t>
            </a:r>
          </a:p>
          <a:p>
            <a:r>
              <a:rPr lang="pt-BR" dirty="0" smtClean="0">
                <a:solidFill>
                  <a:srgbClr val="002060"/>
                </a:solidFill>
              </a:rPr>
              <a:t>1 - Atropelamento</a:t>
            </a:r>
          </a:p>
          <a:p>
            <a:r>
              <a:rPr lang="pt-BR" dirty="0" smtClean="0">
                <a:solidFill>
                  <a:srgbClr val="002060"/>
                </a:solidFill>
              </a:rPr>
              <a:t>2 - Colisão</a:t>
            </a:r>
          </a:p>
          <a:p>
            <a:r>
              <a:rPr lang="pt-BR" dirty="0" smtClean="0">
                <a:solidFill>
                  <a:srgbClr val="002060"/>
                </a:solidFill>
              </a:rPr>
              <a:t>3 - outros</a:t>
            </a:r>
          </a:p>
          <a:p>
            <a:pPr algn="ctr"/>
            <a:endParaRPr lang="pt-BR" b="1" dirty="0">
              <a:solidFill>
                <a:srgbClr val="002060"/>
              </a:solidFill>
            </a:endParaRPr>
          </a:p>
        </p:txBody>
      </p:sp>
      <p:sp>
        <p:nvSpPr>
          <p:cNvPr id="33" name="Rounded Rectangle 32"/>
          <p:cNvSpPr/>
          <p:nvPr/>
        </p:nvSpPr>
        <p:spPr>
          <a:xfrm>
            <a:off x="1097281" y="5306515"/>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CID = </a:t>
            </a:r>
          </a:p>
          <a:p>
            <a:pPr algn="ctr"/>
            <a:r>
              <a:rPr lang="pt-BR" dirty="0" smtClean="0">
                <a:solidFill>
                  <a:srgbClr val="002060"/>
                </a:solidFill>
              </a:rPr>
              <a:t>(vide regras)</a:t>
            </a:r>
            <a:endParaRPr lang="pt-BR" dirty="0">
              <a:solidFill>
                <a:srgbClr val="002060"/>
              </a:solidFill>
            </a:endParaRPr>
          </a:p>
        </p:txBody>
      </p:sp>
      <p:sp>
        <p:nvSpPr>
          <p:cNvPr id="34" name="Rounded Rectangle 33"/>
          <p:cNvSpPr/>
          <p:nvPr/>
        </p:nvSpPr>
        <p:spPr>
          <a:xfrm>
            <a:off x="7413172" y="273445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afastamento =</a:t>
            </a:r>
          </a:p>
          <a:p>
            <a:pPr algn="ctr"/>
            <a:r>
              <a:rPr lang="pt-BR" b="1" dirty="0" smtClean="0">
                <a:solidFill>
                  <a:srgbClr val="002060"/>
                </a:solidFill>
              </a:rPr>
              <a:t>(tabela 18) </a:t>
            </a:r>
            <a:endParaRPr lang="pt-BR" b="1" dirty="0">
              <a:solidFill>
                <a:srgbClr val="002060"/>
              </a:solidFill>
            </a:endParaRPr>
          </a:p>
        </p:txBody>
      </p:sp>
      <p:sp>
        <p:nvSpPr>
          <p:cNvPr id="35" name="Rounded Rectangle 34"/>
          <p:cNvSpPr/>
          <p:nvPr/>
        </p:nvSpPr>
        <p:spPr>
          <a:xfrm>
            <a:off x="7410995" y="388223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Obs = </a:t>
            </a:r>
          </a:p>
          <a:p>
            <a:pPr algn="ctr"/>
            <a:r>
              <a:rPr lang="pt-BR" b="1" dirty="0" smtClean="0">
                <a:solidFill>
                  <a:srgbClr val="002060"/>
                </a:solidFill>
              </a:rPr>
              <a:t>(255)</a:t>
            </a:r>
            <a:endParaRPr lang="pt-BR" b="1" dirty="0">
              <a:solidFill>
                <a:srgbClr val="002060"/>
              </a:solidFill>
            </a:endParaRPr>
          </a:p>
        </p:txBody>
      </p:sp>
      <p:sp>
        <p:nvSpPr>
          <p:cNvPr id="36" name="Rounded Rectangle 35"/>
          <p:cNvSpPr/>
          <p:nvPr/>
        </p:nvSpPr>
        <p:spPr>
          <a:xfrm>
            <a:off x="4254138" y="5306515"/>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Qt dias afastamento =</a:t>
            </a:r>
          </a:p>
          <a:p>
            <a:pPr algn="ctr"/>
            <a:r>
              <a:rPr lang="pt-BR" dirty="0" smtClean="0">
                <a:solidFill>
                  <a:srgbClr val="002060"/>
                </a:solidFill>
              </a:rPr>
              <a:t>(concedido pelo médico)</a:t>
            </a:r>
            <a:endParaRPr lang="pt-BR" dirty="0">
              <a:solidFill>
                <a:srgbClr val="002060"/>
              </a:solidFill>
            </a:endParaRPr>
          </a:p>
        </p:txBody>
      </p:sp>
    </p:spTree>
    <p:extLst>
      <p:ext uri="{BB962C8B-B14F-4D97-AF65-F5344CB8AC3E}">
        <p14:creationId xmlns:p14="http://schemas.microsoft.com/office/powerpoint/2010/main" val="2853621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7469"/>
          </a:xfrm>
          <a:solidFill>
            <a:srgbClr val="002060"/>
          </a:solidFill>
        </p:spPr>
        <p:txBody>
          <a:bodyPr/>
          <a:lstStyle/>
          <a:p>
            <a:pPr algn="ctr"/>
            <a:r>
              <a:rPr lang="pt-BR" dirty="0" smtClean="0">
                <a:solidFill>
                  <a:schemeClr val="bg1"/>
                </a:solidFill>
                <a:latin typeface="Cambria" panose="02040503050406030204" pitchFamily="18" charset="0"/>
              </a:rPr>
              <a:t>Ambiente de teste</a:t>
            </a:r>
            <a:endParaRPr lang="pt-BR" dirty="0">
              <a:solidFill>
                <a:schemeClr val="bg1"/>
              </a:solidFill>
              <a:latin typeface="Cambria" panose="02040503050406030204" pitchFamily="18" charset="0"/>
            </a:endParaRPr>
          </a:p>
        </p:txBody>
      </p:sp>
      <p:sp>
        <p:nvSpPr>
          <p:cNvPr id="3" name="Content Placeholder 2"/>
          <p:cNvSpPr>
            <a:spLocks noGrp="1"/>
          </p:cNvSpPr>
          <p:nvPr>
            <p:ph idx="1"/>
          </p:nvPr>
        </p:nvSpPr>
        <p:spPr>
          <a:xfrm>
            <a:off x="838200" y="1397726"/>
            <a:ext cx="10515600" cy="4779237"/>
          </a:xfrm>
        </p:spPr>
        <p:txBody>
          <a:bodyPr>
            <a:normAutofit fontScale="77500" lnSpcReduction="20000"/>
          </a:bodyPr>
          <a:lstStyle/>
          <a:p>
            <a:pPr algn="ctr"/>
            <a:r>
              <a:rPr lang="pt-BR" b="1" dirty="0">
                <a:solidFill>
                  <a:srgbClr val="002060"/>
                </a:solidFill>
                <a:latin typeface="Cambria" panose="02040503050406030204" pitchFamily="18" charset="0"/>
              </a:rPr>
              <a:t>RESOLUÇÃO DO COMITÊ GESTOR DO ESOCIAL Nº 9, DE 21 DE JUNHO DE 2017</a:t>
            </a:r>
          </a:p>
          <a:p>
            <a:pPr fontAlgn="base"/>
            <a:r>
              <a:rPr lang="pt-BR" b="1" dirty="0">
                <a:solidFill>
                  <a:srgbClr val="002060"/>
                </a:solidFill>
                <a:latin typeface="Cambria" panose="02040503050406030204" pitchFamily="18" charset="0"/>
              </a:rPr>
              <a:t>Dispõe sobre o ambiente de produção restrita, que inicia a fase de testes do projeto eSocial para as empresas.</a:t>
            </a:r>
          </a:p>
          <a:p>
            <a:pPr fontAlgn="base"/>
            <a:r>
              <a:rPr lang="pt-BR" dirty="0">
                <a:solidFill>
                  <a:srgbClr val="002060"/>
                </a:solidFill>
                <a:latin typeface="Cambria" panose="02040503050406030204" pitchFamily="18" charset="0"/>
              </a:rPr>
              <a:t>O COMITÊ GESTOR DO ESOCIAL, no uso das atribuições previstas no art. 5° do Decreto nº 8.373, de 11 de dezembro de 2014, resolve:</a:t>
            </a:r>
          </a:p>
          <a:p>
            <a:pPr fontAlgn="base"/>
            <a:r>
              <a:rPr lang="pt-BR" dirty="0">
                <a:solidFill>
                  <a:srgbClr val="002060"/>
                </a:solidFill>
                <a:latin typeface="Cambria" panose="02040503050406030204" pitchFamily="18" charset="0"/>
              </a:rPr>
              <a:t>Art. 1º Disponibilizar o ambiente de produção restrita do eSocial a partir das 7 horas do dia 26 de junho deste ano.</a:t>
            </a:r>
          </a:p>
          <a:p>
            <a:pPr fontAlgn="base"/>
            <a:r>
              <a:rPr lang="pt-BR" dirty="0">
                <a:solidFill>
                  <a:srgbClr val="002060"/>
                </a:solidFill>
                <a:latin typeface="Cambria" panose="02040503050406030204" pitchFamily="18" charset="0"/>
              </a:rPr>
              <a:t>Parágrafo Único. A disponibilização será dividida em duas etapas, sendo a primeira no período de 26 de junho a 31 de julho de 2017, para as empresas de Tecnologia da Informação - T.I., e a segunda no período de 1º de agosto a 31 de dezembro de 2017 para todas as empresas.</a:t>
            </a:r>
          </a:p>
          <a:p>
            <a:pPr fontAlgn="base"/>
            <a:r>
              <a:rPr lang="pt-BR" dirty="0">
                <a:solidFill>
                  <a:srgbClr val="002060"/>
                </a:solidFill>
                <a:latin typeface="Cambria" panose="02040503050406030204" pitchFamily="18" charset="0"/>
              </a:rPr>
              <a:t>Art. 2º Em função da capacidade restrita do ambiente, sua utilização deverá ser efetuada de forma controlada, atendendo às orientações e aos limites descritos no manual técnico a ser publicado no sítio do eSocial.</a:t>
            </a:r>
          </a:p>
          <a:p>
            <a:pPr fontAlgn="base"/>
            <a:r>
              <a:rPr lang="pt-BR" dirty="0">
                <a:solidFill>
                  <a:srgbClr val="002060"/>
                </a:solidFill>
                <a:latin typeface="Cambria" panose="02040503050406030204" pitchFamily="18" charset="0"/>
              </a:rPr>
              <a:t>Art. 3º Esta Resolução entra em vigor na data de sua publicação.</a:t>
            </a:r>
          </a:p>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9</a:t>
            </a:fld>
            <a:endParaRPr lang="pt-BR"/>
          </a:p>
        </p:txBody>
      </p:sp>
    </p:spTree>
    <p:extLst>
      <p:ext uri="{BB962C8B-B14F-4D97-AF65-F5344CB8AC3E}">
        <p14:creationId xmlns:p14="http://schemas.microsoft.com/office/powerpoint/2010/main" val="36711299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5657"/>
            <a:ext cx="10515600" cy="5001306"/>
          </a:xfrm>
        </p:spPr>
        <p:txBody>
          <a:bodyPr/>
          <a:lstStyle/>
          <a:p>
            <a:endParaRPr lang="pt-BR" dirty="0"/>
          </a:p>
        </p:txBody>
      </p:sp>
      <p:sp>
        <p:nvSpPr>
          <p:cNvPr id="5" name="Slide Number Placeholder 4"/>
          <p:cNvSpPr>
            <a:spLocks noGrp="1"/>
          </p:cNvSpPr>
          <p:nvPr>
            <p:ph type="sldNum" sz="quarter" idx="12"/>
          </p:nvPr>
        </p:nvSpPr>
        <p:spPr/>
        <p:txBody>
          <a:bodyPr/>
          <a:lstStyle/>
          <a:p>
            <a:fld id="{DF25A8D9-0F96-4EA7-B12F-FB0D539BE725}" type="slidenum">
              <a:rPr lang="pt-BR" smtClean="0"/>
              <a:t>90</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Nome Médico/dentista =</a:t>
            </a:r>
          </a:p>
          <a:p>
            <a:pPr algn="ctr"/>
            <a:r>
              <a:rPr lang="pt-BR" b="1" dirty="0" smtClean="0">
                <a:solidFill>
                  <a:srgbClr val="002060"/>
                </a:solidFill>
              </a:rPr>
              <a:t>(emissão de atestado)  </a:t>
            </a:r>
            <a:endParaRPr lang="pt-BR" b="1" dirty="0">
              <a:solidFill>
                <a:srgbClr val="002060"/>
              </a:solidFill>
            </a:endParaRPr>
          </a:p>
        </p:txBody>
      </p:sp>
      <p:sp>
        <p:nvSpPr>
          <p:cNvPr id="26" name="Rounded Rectangle 25"/>
          <p:cNvSpPr/>
          <p:nvPr/>
        </p:nvSpPr>
        <p:spPr>
          <a:xfrm>
            <a:off x="1097280" y="2573547"/>
            <a:ext cx="2758440" cy="1486600"/>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Orgão de classe =</a:t>
            </a:r>
          </a:p>
          <a:p>
            <a:r>
              <a:rPr lang="pt-BR" dirty="0" smtClean="0">
                <a:solidFill>
                  <a:srgbClr val="002060"/>
                </a:solidFill>
              </a:rPr>
              <a:t>1 - CRM</a:t>
            </a:r>
          </a:p>
          <a:p>
            <a:r>
              <a:rPr lang="pt-BR" dirty="0" smtClean="0">
                <a:solidFill>
                  <a:srgbClr val="002060"/>
                </a:solidFill>
              </a:rPr>
              <a:t>2 - CRO</a:t>
            </a:r>
          </a:p>
          <a:p>
            <a:r>
              <a:rPr lang="pt-BR" dirty="0" smtClean="0">
                <a:solidFill>
                  <a:srgbClr val="002060"/>
                </a:solidFill>
              </a:rPr>
              <a:t>3 - RMS </a:t>
            </a:r>
            <a:endParaRPr lang="pt-BR" dirty="0">
              <a:solidFill>
                <a:srgbClr val="002060"/>
              </a:solidFill>
            </a:endParaRPr>
          </a:p>
        </p:txBody>
      </p:sp>
      <p:sp>
        <p:nvSpPr>
          <p:cNvPr id="27" name="Rounded Rectangle 26"/>
          <p:cNvSpPr/>
          <p:nvPr/>
        </p:nvSpPr>
        <p:spPr>
          <a:xfrm>
            <a:off x="1097280" y="5382732"/>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UF Org classe = </a:t>
            </a:r>
            <a:endParaRPr lang="pt-BR" b="1" dirty="0">
              <a:solidFill>
                <a:srgbClr val="002060"/>
              </a:solidFill>
            </a:endParaRPr>
          </a:p>
        </p:txBody>
      </p:sp>
      <p:sp>
        <p:nvSpPr>
          <p:cNvPr id="28" name="Rounded Rectangle 27"/>
          <p:cNvSpPr/>
          <p:nvPr/>
        </p:nvSpPr>
        <p:spPr>
          <a:xfrm>
            <a:off x="4400006"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Cessão requisição CNPJ = </a:t>
            </a:r>
            <a:endParaRPr lang="pt-BR" b="1" dirty="0">
              <a:solidFill>
                <a:srgbClr val="002060"/>
              </a:solidFill>
            </a:endParaRPr>
          </a:p>
        </p:txBody>
      </p:sp>
      <p:sp>
        <p:nvSpPr>
          <p:cNvPr id="29" name="Rounded Rectangle 28"/>
          <p:cNvSpPr/>
          <p:nvPr/>
        </p:nvSpPr>
        <p:spPr>
          <a:xfrm>
            <a:off x="7702732" y="153651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Mandato sindical CNPJ =</a:t>
            </a:r>
            <a:endParaRPr lang="pt-BR" b="1" dirty="0">
              <a:solidFill>
                <a:srgbClr val="002060"/>
              </a:solidFill>
            </a:endParaRPr>
          </a:p>
        </p:txBody>
      </p:sp>
      <p:sp>
        <p:nvSpPr>
          <p:cNvPr id="30" name="Rounded Rectangle 29"/>
          <p:cNvSpPr/>
          <p:nvPr/>
        </p:nvSpPr>
        <p:spPr>
          <a:xfrm>
            <a:off x="1097280" y="4337279"/>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Org classe =</a:t>
            </a:r>
            <a:endParaRPr lang="pt-BR" b="1" dirty="0">
              <a:solidFill>
                <a:srgbClr val="002060"/>
              </a:solidFill>
            </a:endParaRPr>
          </a:p>
        </p:txBody>
      </p:sp>
      <p:sp>
        <p:nvSpPr>
          <p:cNvPr id="32" name="Rounded Rectangle 31"/>
          <p:cNvSpPr/>
          <p:nvPr/>
        </p:nvSpPr>
        <p:spPr>
          <a:xfrm>
            <a:off x="4400006" y="2573547"/>
            <a:ext cx="2758440" cy="1486600"/>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Ônus =</a:t>
            </a:r>
          </a:p>
          <a:p>
            <a:r>
              <a:rPr lang="pt-BR" dirty="0" smtClean="0">
                <a:solidFill>
                  <a:srgbClr val="002060"/>
                </a:solidFill>
              </a:rPr>
              <a:t>1 - Ônus do cedente</a:t>
            </a:r>
          </a:p>
          <a:p>
            <a:r>
              <a:rPr lang="pt-BR" dirty="0" smtClean="0">
                <a:solidFill>
                  <a:srgbClr val="002060"/>
                </a:solidFill>
              </a:rPr>
              <a:t>2 - Ônus do cessionário</a:t>
            </a:r>
          </a:p>
          <a:p>
            <a:r>
              <a:rPr lang="pt-BR" dirty="0" smtClean="0">
                <a:solidFill>
                  <a:srgbClr val="002060"/>
                </a:solidFill>
              </a:rPr>
              <a:t>3 - Ônus cedente e cessionário </a:t>
            </a:r>
            <a:endParaRPr lang="pt-BR" dirty="0">
              <a:solidFill>
                <a:srgbClr val="002060"/>
              </a:solidFill>
            </a:endParaRPr>
          </a:p>
        </p:txBody>
      </p:sp>
      <p:sp>
        <p:nvSpPr>
          <p:cNvPr id="34" name="Rounded Rectangle 33"/>
          <p:cNvSpPr/>
          <p:nvPr/>
        </p:nvSpPr>
        <p:spPr>
          <a:xfrm>
            <a:off x="7702732" y="2573547"/>
            <a:ext cx="2758440" cy="1486600"/>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Ônus remuneração =</a:t>
            </a:r>
          </a:p>
          <a:p>
            <a:r>
              <a:rPr lang="pt-BR" dirty="0" smtClean="0">
                <a:solidFill>
                  <a:srgbClr val="002060"/>
                </a:solidFill>
              </a:rPr>
              <a:t>1 - Empregador</a:t>
            </a:r>
          </a:p>
          <a:p>
            <a:r>
              <a:rPr lang="pt-BR" dirty="0" smtClean="0">
                <a:solidFill>
                  <a:srgbClr val="002060"/>
                </a:solidFill>
              </a:rPr>
              <a:t>2 - Sindicato</a:t>
            </a:r>
          </a:p>
          <a:p>
            <a:r>
              <a:rPr lang="pt-BR" dirty="0" smtClean="0">
                <a:solidFill>
                  <a:srgbClr val="002060"/>
                </a:solidFill>
              </a:rPr>
              <a:t>3 - empregador e sindicato</a:t>
            </a:r>
            <a:endParaRPr lang="pt-BR" dirty="0">
              <a:solidFill>
                <a:srgbClr val="002060"/>
              </a:solidFill>
            </a:endParaRPr>
          </a:p>
        </p:txBody>
      </p:sp>
      <p:sp>
        <p:nvSpPr>
          <p:cNvPr id="18" name="Title 1"/>
          <p:cNvSpPr>
            <a:spLocks noGrp="1"/>
          </p:cNvSpPr>
          <p:nvPr>
            <p:ph type="title"/>
          </p:nvPr>
        </p:nvSpPr>
        <p:spPr>
          <a:xfrm>
            <a:off x="838200" y="235131"/>
            <a:ext cx="10515600" cy="663394"/>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pt-BR" dirty="0" smtClean="0">
                <a:solidFill>
                  <a:schemeClr val="bg1"/>
                </a:solidFill>
                <a:latin typeface="+mn-lt"/>
              </a:rPr>
              <a:t>S 2230 : Afastamento Temporário</a:t>
            </a:r>
            <a:endParaRPr lang="pt-BR" dirty="0">
              <a:solidFill>
                <a:schemeClr val="bg1"/>
              </a:solidFill>
              <a:latin typeface="+mn-lt"/>
            </a:endParaRPr>
          </a:p>
        </p:txBody>
      </p:sp>
      <p:cxnSp>
        <p:nvCxnSpPr>
          <p:cNvPr id="7" name="Straight Arrow Connector 6"/>
          <p:cNvCxnSpPr/>
          <p:nvPr/>
        </p:nvCxnSpPr>
        <p:spPr>
          <a:xfrm>
            <a:off x="2476500" y="2238920"/>
            <a:ext cx="0" cy="334627"/>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2492829" y="5042673"/>
            <a:ext cx="0" cy="334627"/>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9080863" y="2238920"/>
            <a:ext cx="0" cy="334627"/>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5786846" y="2241587"/>
            <a:ext cx="0" cy="3346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2492829" y="4060147"/>
            <a:ext cx="0" cy="334627"/>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8" name="Rounded Rectangle 7"/>
          <p:cNvSpPr/>
          <p:nvPr/>
        </p:nvSpPr>
        <p:spPr>
          <a:xfrm>
            <a:off x="4400006" y="4392107"/>
            <a:ext cx="2758439" cy="650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n w="0"/>
                <a:solidFill>
                  <a:sysClr val="windowText" lastClr="000000"/>
                </a:solidFill>
                <a:effectLst>
                  <a:outerShdw blurRad="38100" dist="19050" dir="2700000" algn="tl" rotWithShape="0">
                    <a:schemeClr val="dk1">
                      <a:alpha val="40000"/>
                    </a:schemeClr>
                  </a:outerShdw>
                </a:effectLst>
              </a:rPr>
              <a:t>Regras – empresa pública</a:t>
            </a:r>
            <a:endParaRPr lang="pt-BR" dirty="0">
              <a:ln w="0"/>
              <a:solidFill>
                <a:sysClr val="windowText" lastClr="000000"/>
              </a:solidFill>
              <a:effectLst>
                <a:outerShdw blurRad="38100" dist="19050" dir="2700000" algn="tl" rotWithShape="0">
                  <a:schemeClr val="dk1">
                    <a:alpha val="40000"/>
                  </a:schemeClr>
                </a:outerShdw>
              </a:effectLst>
            </a:endParaRPr>
          </a:p>
        </p:txBody>
      </p:sp>
      <p:cxnSp>
        <p:nvCxnSpPr>
          <p:cNvPr id="37" name="Straight Arrow Connector 36"/>
          <p:cNvCxnSpPr/>
          <p:nvPr/>
        </p:nvCxnSpPr>
        <p:spPr>
          <a:xfrm>
            <a:off x="5748745" y="4048064"/>
            <a:ext cx="0" cy="3346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Footer Placeholder 8"/>
          <p:cNvSpPr>
            <a:spLocks noGrp="1"/>
          </p:cNvSpPr>
          <p:nvPr>
            <p:ph type="ftr" sz="quarter" idx="11"/>
          </p:nvPr>
        </p:nvSpPr>
        <p:spPr/>
        <p:txBody>
          <a:bodyPr/>
          <a:lstStyle/>
          <a:p>
            <a:r>
              <a:rPr lang="pt-BR" smtClean="0"/>
              <a:t>www.consortecursos.com.br -  contato@consortecursos.com.br</a:t>
            </a:r>
            <a:endParaRPr lang="pt-BR"/>
          </a:p>
        </p:txBody>
      </p:sp>
    </p:spTree>
    <p:extLst>
      <p:ext uri="{BB962C8B-B14F-4D97-AF65-F5344CB8AC3E}">
        <p14:creationId xmlns:p14="http://schemas.microsoft.com/office/powerpoint/2010/main" val="29253444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91</a:t>
            </a:fld>
            <a:endParaRPr lang="pt-BR"/>
          </a:p>
        </p:txBody>
      </p:sp>
      <p:sp>
        <p:nvSpPr>
          <p:cNvPr id="24" name="Rounded Rectangle 23"/>
          <p:cNvSpPr/>
          <p:nvPr/>
        </p:nvSpPr>
        <p:spPr>
          <a:xfrm>
            <a:off x="1593670" y="1397726"/>
            <a:ext cx="2758440" cy="2058531"/>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Origem da Retificação =</a:t>
            </a:r>
          </a:p>
          <a:p>
            <a:r>
              <a:rPr lang="pt-BR" dirty="0" smtClean="0">
                <a:solidFill>
                  <a:srgbClr val="002060"/>
                </a:solidFill>
              </a:rPr>
              <a:t>1 - Iniciativa do empregador</a:t>
            </a:r>
          </a:p>
          <a:p>
            <a:r>
              <a:rPr lang="pt-BR" dirty="0" smtClean="0">
                <a:solidFill>
                  <a:srgbClr val="002060"/>
                </a:solidFill>
              </a:rPr>
              <a:t>2 - Revisão administrativa</a:t>
            </a:r>
          </a:p>
          <a:p>
            <a:r>
              <a:rPr lang="pt-BR" dirty="0" smtClean="0">
                <a:solidFill>
                  <a:srgbClr val="002060"/>
                </a:solidFill>
              </a:rPr>
              <a:t>3 - Determinação judicial </a:t>
            </a:r>
          </a:p>
          <a:p>
            <a:r>
              <a:rPr lang="pt-BR" b="1" dirty="0" smtClean="0">
                <a:solidFill>
                  <a:srgbClr val="002060"/>
                </a:solidFill>
              </a:rPr>
              <a:t>* (cod 01#03 ou 03#01)</a:t>
            </a:r>
            <a:endParaRPr lang="pt-BR" b="1" dirty="0">
              <a:solidFill>
                <a:srgbClr val="002060"/>
              </a:solidFill>
            </a:endParaRPr>
          </a:p>
        </p:txBody>
      </p:sp>
      <p:sp>
        <p:nvSpPr>
          <p:cNvPr id="26" name="Rounded Rectangle 25"/>
          <p:cNvSpPr/>
          <p:nvPr/>
        </p:nvSpPr>
        <p:spPr>
          <a:xfrm>
            <a:off x="7611293" y="1397726"/>
            <a:ext cx="2758440" cy="97971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FIM DO AFASTAMENTO =</a:t>
            </a:r>
          </a:p>
          <a:p>
            <a:pPr algn="ctr"/>
            <a:r>
              <a:rPr lang="pt-BR" b="1" dirty="0" smtClean="0">
                <a:solidFill>
                  <a:srgbClr val="002060"/>
                </a:solidFill>
              </a:rPr>
              <a:t>* (data ) </a:t>
            </a:r>
            <a:endParaRPr lang="pt-BR" b="1" dirty="0">
              <a:solidFill>
                <a:srgbClr val="002060"/>
              </a:solidFill>
            </a:endParaRPr>
          </a:p>
        </p:txBody>
      </p:sp>
      <p:sp>
        <p:nvSpPr>
          <p:cNvPr id="28" name="Rounded Rectangle 27"/>
          <p:cNvSpPr/>
          <p:nvPr/>
        </p:nvSpPr>
        <p:spPr>
          <a:xfrm>
            <a:off x="1593670" y="3676310"/>
            <a:ext cx="2758440" cy="1269253"/>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Tipo de processo =</a:t>
            </a:r>
          </a:p>
          <a:p>
            <a:r>
              <a:rPr lang="pt-BR" dirty="0" smtClean="0">
                <a:solidFill>
                  <a:srgbClr val="002060"/>
                </a:solidFill>
              </a:rPr>
              <a:t>1 - Administrativo</a:t>
            </a:r>
          </a:p>
          <a:p>
            <a:r>
              <a:rPr lang="pt-BR" dirty="0" smtClean="0">
                <a:solidFill>
                  <a:srgbClr val="002060"/>
                </a:solidFill>
              </a:rPr>
              <a:t>2 - Judicial</a:t>
            </a:r>
          </a:p>
          <a:p>
            <a:r>
              <a:rPr lang="pt-BR" dirty="0" smtClean="0">
                <a:solidFill>
                  <a:srgbClr val="002060"/>
                </a:solidFill>
              </a:rPr>
              <a:t>3 - Nr BEN INSS </a:t>
            </a:r>
            <a:endParaRPr lang="pt-BR" dirty="0">
              <a:solidFill>
                <a:srgbClr val="002060"/>
              </a:solidFill>
            </a:endParaRPr>
          </a:p>
        </p:txBody>
      </p:sp>
      <p:sp>
        <p:nvSpPr>
          <p:cNvPr id="29" name="Rounded Rectangle 28"/>
          <p:cNvSpPr/>
          <p:nvPr/>
        </p:nvSpPr>
        <p:spPr>
          <a:xfrm>
            <a:off x="1593670" y="520856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Nr processo =</a:t>
            </a:r>
          </a:p>
          <a:p>
            <a:r>
              <a:rPr lang="pt-BR" dirty="0" smtClean="0">
                <a:solidFill>
                  <a:srgbClr val="002060"/>
                </a:solidFill>
              </a:rPr>
              <a:t>(S 1070)</a:t>
            </a:r>
            <a:endParaRPr lang="pt-BR" dirty="0">
              <a:solidFill>
                <a:srgbClr val="002060"/>
              </a:solidFill>
            </a:endParaRPr>
          </a:p>
        </p:txBody>
      </p:sp>
      <p:sp>
        <p:nvSpPr>
          <p:cNvPr id="18" name="Title 1"/>
          <p:cNvSpPr>
            <a:spLocks noGrp="1"/>
          </p:cNvSpPr>
          <p:nvPr>
            <p:ph type="title"/>
          </p:nvPr>
        </p:nvSpPr>
        <p:spPr>
          <a:xfrm>
            <a:off x="838200" y="235131"/>
            <a:ext cx="10515600" cy="663394"/>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pt-BR" dirty="0" smtClean="0">
                <a:solidFill>
                  <a:schemeClr val="bg1"/>
                </a:solidFill>
                <a:latin typeface="+mn-lt"/>
              </a:rPr>
              <a:t>S 2230 : Afastamento Temporário</a:t>
            </a:r>
            <a:endParaRPr lang="pt-BR" dirty="0">
              <a:solidFill>
                <a:schemeClr val="bg1"/>
              </a:solidFill>
              <a:latin typeface="+mn-lt"/>
            </a:endParaRPr>
          </a:p>
        </p:txBody>
      </p:sp>
    </p:spTree>
    <p:extLst>
      <p:ext uri="{BB962C8B-B14F-4D97-AF65-F5344CB8AC3E}">
        <p14:creationId xmlns:p14="http://schemas.microsoft.com/office/powerpoint/2010/main" val="11033576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7017" y="274639"/>
            <a:ext cx="10855233" cy="705075"/>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Autofit/>
          </a:bodyPr>
          <a:lstStyle/>
          <a:p>
            <a:pPr algn="ctr">
              <a:defRPr/>
            </a:pPr>
            <a:r>
              <a:rPr lang="pt-BR" sz="2800" b="1" dirty="0">
                <a:solidFill>
                  <a:schemeClr val="bg1"/>
                </a:solidFill>
                <a:latin typeface="Cambria" panose="02040503050406030204" pitchFamily="18" charset="0"/>
              </a:rPr>
              <a:t>S-2240 - Condição Ambientais do Trabalho – Fatores de Risco</a:t>
            </a:r>
            <a:endParaRPr lang="pt-BR" sz="2800" dirty="0">
              <a:solidFill>
                <a:schemeClr val="bg1"/>
              </a:solidFill>
              <a:latin typeface="Cambria" panose="02040503050406030204" pitchFamily="18" charset="0"/>
            </a:endParaRPr>
          </a:p>
        </p:txBody>
      </p:sp>
      <p:sp>
        <p:nvSpPr>
          <p:cNvPr id="5" name="Espaço Reservado para Conteúdo 4"/>
          <p:cNvSpPr>
            <a:spLocks noGrp="1"/>
          </p:cNvSpPr>
          <p:nvPr>
            <p:ph idx="1"/>
          </p:nvPr>
        </p:nvSpPr>
        <p:spPr>
          <a:xfrm>
            <a:off x="627017" y="1341439"/>
            <a:ext cx="10855233" cy="5183187"/>
          </a:xfrm>
          <a:ln>
            <a:solidFill>
              <a:srgbClr val="0070C0"/>
            </a:solidFill>
          </a:ln>
        </p:spPr>
        <p:txBody>
          <a:bodyPr rtlCol="0">
            <a:normAutofit/>
          </a:bodyPr>
          <a:lstStyle/>
          <a:p>
            <a:pPr algn="just">
              <a:buFont typeface="Arial" charset="0"/>
              <a:buChar char="•"/>
              <a:defRPr/>
            </a:pPr>
            <a:r>
              <a:rPr lang="pt-BR" sz="2200" b="1" dirty="0">
                <a:solidFill>
                  <a:srgbClr val="1B1684"/>
                </a:solidFill>
                <a:latin typeface="Cambria" panose="02040503050406030204" pitchFamily="18" charset="0"/>
              </a:rPr>
              <a:t>Conceito do evento: </a:t>
            </a:r>
            <a:r>
              <a:rPr lang="pt-BR" sz="2200" dirty="0">
                <a:solidFill>
                  <a:schemeClr val="bg2">
                    <a:lumMod val="10000"/>
                  </a:schemeClr>
                </a:solidFill>
                <a:latin typeface="Cambria" panose="02040503050406030204" pitchFamily="18" charset="0"/>
              </a:rPr>
              <a:t>este evento é utilizado para registrar as condições ambientais de trabalho do empregado, trabalhador avulso e cooperado de cooperativa de trabalho, indicando a prestação de serviços em ambientes com exposição a fatores de risco, descritos na Tabela </a:t>
            </a:r>
            <a:r>
              <a:rPr lang="pt-BR" sz="2200" dirty="0" smtClean="0">
                <a:solidFill>
                  <a:schemeClr val="bg2">
                    <a:lumMod val="10000"/>
                  </a:schemeClr>
                </a:solidFill>
                <a:latin typeface="Cambria" panose="02040503050406030204" pitchFamily="18" charset="0"/>
              </a:rPr>
              <a:t>23 </a:t>
            </a:r>
            <a:r>
              <a:rPr lang="pt-BR" sz="2200" dirty="0">
                <a:solidFill>
                  <a:schemeClr val="bg2">
                    <a:lumMod val="10000"/>
                  </a:schemeClr>
                </a:solidFill>
                <a:latin typeface="Cambria" panose="02040503050406030204" pitchFamily="18" charset="0"/>
              </a:rPr>
              <a:t>- fatores de risco ambientais.</a:t>
            </a:r>
            <a:endParaRPr lang="en-US" sz="2200" dirty="0">
              <a:solidFill>
                <a:schemeClr val="bg2">
                  <a:lumMod val="10000"/>
                </a:schemeClr>
              </a:solidFill>
              <a:latin typeface="Cambria" panose="02040503050406030204" pitchFamily="18" charset="0"/>
            </a:endParaRPr>
          </a:p>
          <a:p>
            <a:pPr algn="just">
              <a:buFont typeface="Arial" charset="0"/>
              <a:buChar char="•"/>
              <a:defRPr/>
            </a:pPr>
            <a:r>
              <a:rPr lang="pt-BR" sz="2200" dirty="0">
                <a:solidFill>
                  <a:schemeClr val="bg2">
                    <a:lumMod val="10000"/>
                  </a:schemeClr>
                </a:solidFill>
                <a:latin typeface="Cambria" panose="02040503050406030204" pitchFamily="18" charset="0"/>
              </a:rPr>
              <a:t>O mesmo é utilizado também para comunicar mudança dos ambientes com exposição a fatores de risco e para comunicar o encerramento de exercício das atividades do trabalhador nestes ambientes.</a:t>
            </a:r>
          </a:p>
          <a:p>
            <a:pPr>
              <a:defRPr/>
            </a:pPr>
            <a:r>
              <a:rPr lang="pt-BR" sz="2200" b="1" dirty="0" smtClean="0">
                <a:solidFill>
                  <a:srgbClr val="1B1684"/>
                </a:solidFill>
                <a:latin typeface="Cambria" panose="02040503050406030204" pitchFamily="18" charset="0"/>
              </a:rPr>
              <a:t>Nr </a:t>
            </a:r>
            <a:r>
              <a:rPr lang="pt-BR" sz="2200" b="1" dirty="0">
                <a:solidFill>
                  <a:srgbClr val="1B1684"/>
                </a:solidFill>
                <a:latin typeface="Cambria" panose="02040503050406030204" pitchFamily="18" charset="0"/>
              </a:rPr>
              <a:t>15 insalubre; </a:t>
            </a:r>
          </a:p>
          <a:p>
            <a:pPr>
              <a:defRPr/>
            </a:pPr>
            <a:r>
              <a:rPr lang="pt-BR" sz="2200" b="1" dirty="0">
                <a:solidFill>
                  <a:srgbClr val="1B1684"/>
                </a:solidFill>
                <a:latin typeface="Cambria" panose="02040503050406030204" pitchFamily="18" charset="0"/>
              </a:rPr>
              <a:t>Nr 16 Periculosidade; </a:t>
            </a:r>
          </a:p>
          <a:p>
            <a:pPr>
              <a:defRPr/>
            </a:pPr>
            <a:r>
              <a:rPr lang="pt-BR" sz="2200" b="1" dirty="0">
                <a:solidFill>
                  <a:srgbClr val="1B1684"/>
                </a:solidFill>
                <a:latin typeface="Cambria" panose="02040503050406030204" pitchFamily="18" charset="0"/>
              </a:rPr>
              <a:t>Nr 17 Ergonomia</a:t>
            </a:r>
            <a:r>
              <a:rPr lang="pt-BR" sz="2200" b="1" dirty="0" smtClean="0">
                <a:solidFill>
                  <a:srgbClr val="1B1684"/>
                </a:solidFill>
                <a:latin typeface="Cambria" panose="02040503050406030204" pitchFamily="18" charset="0"/>
              </a:rPr>
              <a:t>;</a:t>
            </a:r>
          </a:p>
          <a:p>
            <a:pPr>
              <a:defRPr/>
            </a:pPr>
            <a:r>
              <a:rPr lang="pt-BR" sz="2200" b="1" dirty="0" smtClean="0">
                <a:solidFill>
                  <a:srgbClr val="1B1684"/>
                </a:solidFill>
                <a:latin typeface="Cambria" panose="02040503050406030204" pitchFamily="18" charset="0"/>
              </a:rPr>
              <a:t>Tabela 23</a:t>
            </a:r>
          </a:p>
          <a:p>
            <a:pPr>
              <a:defRPr/>
            </a:pPr>
            <a:r>
              <a:rPr lang="pt-BR" sz="2200" b="1" dirty="0" smtClean="0">
                <a:solidFill>
                  <a:srgbClr val="1B1684"/>
                </a:solidFill>
                <a:latin typeface="Cambria" panose="02040503050406030204" pitchFamily="18" charset="0"/>
              </a:rPr>
              <a:t>PPP</a:t>
            </a:r>
          </a:p>
          <a:p>
            <a:pPr>
              <a:defRPr/>
            </a:pPr>
            <a:r>
              <a:rPr lang="pt-BR" sz="2200" b="1" dirty="0" smtClean="0">
                <a:solidFill>
                  <a:srgbClr val="1B1684"/>
                </a:solidFill>
                <a:latin typeface="Cambria" panose="02040503050406030204" pitchFamily="18" charset="0"/>
              </a:rPr>
              <a:t>GFIP</a:t>
            </a:r>
            <a:endParaRPr lang="pt-BR" sz="2200" b="1" dirty="0">
              <a:solidFill>
                <a:srgbClr val="1B1684"/>
              </a:solidFill>
              <a:latin typeface="Cambria" panose="02040503050406030204" pitchFamily="18" charset="0"/>
            </a:endParaRPr>
          </a:p>
          <a:p>
            <a:pPr>
              <a:defRPr/>
            </a:pPr>
            <a:endParaRPr lang="pt-BR" sz="2200" dirty="0">
              <a:solidFill>
                <a:schemeClr val="tx2">
                  <a:lumMod val="50000"/>
                </a:schemeClr>
              </a:solidFill>
              <a:latin typeface="Cambria" panose="02040503050406030204" pitchFamily="18" charset="0"/>
            </a:endParaRPr>
          </a:p>
          <a:p>
            <a:pPr>
              <a:defRPr/>
            </a:pPr>
            <a:endParaRPr lang="pt-BR" sz="2200" dirty="0">
              <a:latin typeface="Cambria" panose="02040503050406030204" pitchFamily="18" charset="0"/>
            </a:endParaRPr>
          </a:p>
        </p:txBody>
      </p:sp>
      <p:sp>
        <p:nvSpPr>
          <p:cNvPr id="716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68F84889-77D9-4754-8F47-3163C2BBE24D}" type="slidenum">
              <a:rPr lang="pt-BR" altLang="pt-BR" sz="1200">
                <a:solidFill>
                  <a:srgbClr val="8F989C"/>
                </a:solidFill>
              </a:rPr>
              <a:pPr>
                <a:spcBef>
                  <a:spcPct val="0"/>
                </a:spcBef>
                <a:buFontTx/>
                <a:buNone/>
              </a:pPr>
              <a:t>92</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econsort@gmail.com   consorte cursos e treinamentos </a:t>
            </a:r>
            <a:endParaRPr lang="pt-BR"/>
          </a:p>
        </p:txBody>
      </p:sp>
    </p:spTree>
    <p:extLst>
      <p:ext uri="{BB962C8B-B14F-4D97-AF65-F5344CB8AC3E}">
        <p14:creationId xmlns:p14="http://schemas.microsoft.com/office/powerpoint/2010/main" val="2923908140"/>
      </p:ext>
    </p:extLst>
  </p:cSld>
  <p:clrMapOvr>
    <a:masterClrMapping/>
  </p:clrMapOvr>
  <p:transition spd="slow">
    <p:cove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7651"/>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t-BR" sz="3600" dirty="0" smtClean="0">
                <a:solidFill>
                  <a:schemeClr val="bg1"/>
                </a:solidFill>
                <a:latin typeface="Cambria" panose="02040503050406030204" pitchFamily="18" charset="0"/>
              </a:rPr>
              <a:t>Informações Importantes</a:t>
            </a:r>
            <a:endParaRPr lang="pt-BR" sz="3600" dirty="0">
              <a:solidFill>
                <a:schemeClr val="bg1"/>
              </a:solidFill>
              <a:latin typeface="Cambria" panose="02040503050406030204" pitchFamily="18" charset="0"/>
            </a:endParaRPr>
          </a:p>
        </p:txBody>
      </p:sp>
      <p:sp>
        <p:nvSpPr>
          <p:cNvPr id="3" name="Content Placeholder 2"/>
          <p:cNvSpPr>
            <a:spLocks noGrp="1"/>
          </p:cNvSpPr>
          <p:nvPr>
            <p:ph idx="1"/>
          </p:nvPr>
        </p:nvSpPr>
        <p:spPr>
          <a:xfrm>
            <a:off x="838200" y="1449978"/>
            <a:ext cx="10515600" cy="4906372"/>
          </a:xfrm>
        </p:spPr>
        <p:txBody>
          <a:bodyPr>
            <a:normAutofit fontScale="92500" lnSpcReduction="10000"/>
          </a:bodyPr>
          <a:lstStyle/>
          <a:p>
            <a:r>
              <a:rPr lang="pt-BR" sz="3200" i="1" dirty="0" smtClean="0">
                <a:solidFill>
                  <a:srgbClr val="002060"/>
                </a:solidFill>
                <a:latin typeface="Cambria" panose="02040503050406030204" pitchFamily="18" charset="0"/>
              </a:rPr>
              <a:t>Data de início Condição</a:t>
            </a:r>
          </a:p>
          <a:p>
            <a:r>
              <a:rPr lang="pt-BR" sz="3200" i="1" dirty="0" smtClean="0">
                <a:solidFill>
                  <a:srgbClr val="002060"/>
                </a:solidFill>
                <a:latin typeface="Cambria" panose="02040503050406030204" pitchFamily="18" charset="0"/>
              </a:rPr>
              <a:t>Código do ambiente – evento S -1060</a:t>
            </a:r>
          </a:p>
          <a:p>
            <a:r>
              <a:rPr lang="pt-BR" sz="3200" i="1" dirty="0" smtClean="0">
                <a:solidFill>
                  <a:srgbClr val="002060"/>
                </a:solidFill>
                <a:latin typeface="Cambria" panose="02040503050406030204" pitchFamily="18" charset="0"/>
              </a:rPr>
              <a:t>Descrição das atividades  desempenhadas –Profissiográfia PPP</a:t>
            </a:r>
          </a:p>
          <a:p>
            <a:r>
              <a:rPr lang="pt-BR" sz="3200" i="1" dirty="0" smtClean="0">
                <a:solidFill>
                  <a:srgbClr val="002060"/>
                </a:solidFill>
                <a:latin typeface="Cambria" panose="02040503050406030204" pitchFamily="18" charset="0"/>
              </a:rPr>
              <a:t>Fator de risco – exposição do trabalhador – tabela 23 </a:t>
            </a:r>
          </a:p>
          <a:p>
            <a:r>
              <a:rPr lang="pt-BR" sz="3200" i="1" dirty="0" smtClean="0">
                <a:solidFill>
                  <a:srgbClr val="002060"/>
                </a:solidFill>
                <a:latin typeface="Cambria" panose="02040503050406030204" pitchFamily="18" charset="0"/>
              </a:rPr>
              <a:t>Uso de EPI e EPC</a:t>
            </a:r>
          </a:p>
          <a:p>
            <a:r>
              <a:rPr lang="pt-BR" sz="3200" i="1" dirty="0" smtClean="0">
                <a:solidFill>
                  <a:srgbClr val="002060"/>
                </a:solidFill>
                <a:latin typeface="Cambria" panose="02040503050406030204" pitchFamily="18" charset="0"/>
              </a:rPr>
              <a:t>Substituição do PPP</a:t>
            </a:r>
          </a:p>
          <a:p>
            <a:r>
              <a:rPr lang="pt-BR" sz="3200" i="1" dirty="0" smtClean="0">
                <a:solidFill>
                  <a:srgbClr val="002060"/>
                </a:solidFill>
                <a:latin typeface="Cambria" panose="02040503050406030204" pitchFamily="18" charset="0"/>
              </a:rPr>
              <a:t>Vigência – janeiro de 2019</a:t>
            </a:r>
          </a:p>
          <a:p>
            <a:r>
              <a:rPr lang="pt-BR" sz="3200" i="1" dirty="0" smtClean="0">
                <a:solidFill>
                  <a:srgbClr val="002060"/>
                </a:solidFill>
                <a:latin typeface="Cambria" panose="02040503050406030204" pitchFamily="18" charset="0"/>
              </a:rPr>
              <a:t>Retificação </a:t>
            </a:r>
          </a:p>
          <a:p>
            <a:r>
              <a:rPr lang="pt-BR" sz="3200" i="1" dirty="0" smtClean="0">
                <a:solidFill>
                  <a:srgbClr val="002060"/>
                </a:solidFill>
                <a:latin typeface="Cambria" panose="02040503050406030204" pitchFamily="18" charset="0"/>
              </a:rPr>
              <a:t>Alteração das condições</a:t>
            </a:r>
          </a:p>
          <a:p>
            <a:r>
              <a:rPr lang="pt-BR" sz="3200" i="1" dirty="0" smtClean="0">
                <a:solidFill>
                  <a:srgbClr val="002060"/>
                </a:solidFill>
                <a:latin typeface="Cambria" panose="02040503050406030204" pitchFamily="18" charset="0"/>
              </a:rPr>
              <a:t>Prazo de envio </a:t>
            </a:r>
            <a:endParaRPr lang="pt-BR" sz="3200" i="1" dirty="0">
              <a:solidFill>
                <a:srgbClr val="002060"/>
              </a:solidFill>
              <a:latin typeface="Cambria" panose="02040503050406030204" pitchFamily="18" charset="0"/>
            </a:endParaRPr>
          </a:p>
        </p:txBody>
      </p:sp>
      <p:sp>
        <p:nvSpPr>
          <p:cNvPr id="4" name="Footer Placeholder 3"/>
          <p:cNvSpPr>
            <a:spLocks noGrp="1"/>
          </p:cNvSpPr>
          <p:nvPr>
            <p:ph type="ftr" sz="quarter" idx="11"/>
          </p:nvPr>
        </p:nvSpPr>
        <p:spPr/>
        <p:txBody>
          <a:bodyPr/>
          <a:lstStyle/>
          <a:p>
            <a:r>
              <a:rPr lang="pt-BR" smtClean="0"/>
              <a:t>econsort@gmail.com   consorte cursos e treinamentos </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93</a:t>
            </a:fld>
            <a:endParaRPr lang="pt-BR"/>
          </a:p>
        </p:txBody>
      </p:sp>
    </p:spTree>
    <p:extLst>
      <p:ext uri="{BB962C8B-B14F-4D97-AF65-F5344CB8AC3E}">
        <p14:creationId xmlns:p14="http://schemas.microsoft.com/office/powerpoint/2010/main" val="21307347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0447"/>
            <a:ext cx="10515600" cy="695824"/>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t-BR" sz="4000" dirty="0" smtClean="0">
                <a:solidFill>
                  <a:schemeClr val="bg1"/>
                </a:solidFill>
                <a:latin typeface="+mn-lt"/>
              </a:rPr>
              <a:t>S 2240 : Fatores de risco - PPP</a:t>
            </a:r>
            <a:endParaRPr lang="pt-BR" sz="4000" dirty="0">
              <a:solidFill>
                <a:schemeClr val="bg1"/>
              </a:solidFill>
              <a:latin typeface="+mn-lt"/>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94</a:t>
            </a:fld>
            <a:endParaRPr lang="pt-BR"/>
          </a:p>
        </p:txBody>
      </p:sp>
      <p:sp>
        <p:nvSpPr>
          <p:cNvPr id="24" name="Rounded Rectangle 23"/>
          <p:cNvSpPr/>
          <p:nvPr/>
        </p:nvSpPr>
        <p:spPr>
          <a:xfrm>
            <a:off x="1097281" y="1559652"/>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CPF trabalhador =</a:t>
            </a:r>
          </a:p>
          <a:p>
            <a:pPr algn="ctr"/>
            <a:r>
              <a:rPr lang="pt-BR" dirty="0" smtClean="0">
                <a:solidFill>
                  <a:srgbClr val="002060"/>
                </a:solidFill>
              </a:rPr>
              <a:t>07890016832</a:t>
            </a:r>
            <a:endParaRPr lang="pt-BR"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NIS Trabalhador =</a:t>
            </a:r>
          </a:p>
          <a:p>
            <a:pPr algn="ctr"/>
            <a:r>
              <a:rPr lang="pt-BR" dirty="0" smtClean="0">
                <a:solidFill>
                  <a:srgbClr val="002060"/>
                </a:solidFill>
              </a:rPr>
              <a:t>121354987009 </a:t>
            </a:r>
            <a:endParaRPr lang="pt-BR" dirty="0">
              <a:solidFill>
                <a:srgbClr val="002060"/>
              </a:solidFill>
            </a:endParaRPr>
          </a:p>
        </p:txBody>
      </p:sp>
      <p:sp>
        <p:nvSpPr>
          <p:cNvPr id="27" name="Rounded Rectangle 26"/>
          <p:cNvSpPr/>
          <p:nvPr/>
        </p:nvSpPr>
        <p:spPr>
          <a:xfrm>
            <a:off x="1097281" y="2596789"/>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inicio condição =</a:t>
            </a:r>
          </a:p>
          <a:p>
            <a:pPr algn="ctr"/>
            <a:r>
              <a:rPr lang="pt-BR" dirty="0" smtClean="0">
                <a:solidFill>
                  <a:srgbClr val="002060"/>
                </a:solidFill>
              </a:rPr>
              <a:t>(regra de validação)</a:t>
            </a:r>
            <a:endParaRPr lang="pt-BR" dirty="0">
              <a:solidFill>
                <a:srgbClr val="002060"/>
              </a:solidFill>
            </a:endParaRPr>
          </a:p>
        </p:txBody>
      </p:sp>
      <p:sp>
        <p:nvSpPr>
          <p:cNvPr id="28" name="Rounded Rectangle 27"/>
          <p:cNvSpPr/>
          <p:nvPr/>
        </p:nvSpPr>
        <p:spPr>
          <a:xfrm>
            <a:off x="1097281" y="367631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Código fat risco = </a:t>
            </a:r>
          </a:p>
          <a:p>
            <a:pPr algn="ctr"/>
            <a:r>
              <a:rPr lang="pt-BR" dirty="0" smtClean="0">
                <a:solidFill>
                  <a:srgbClr val="002060"/>
                </a:solidFill>
              </a:rPr>
              <a:t>(tabela 23 – 1-999)</a:t>
            </a:r>
            <a:endParaRPr lang="pt-BR" dirty="0">
              <a:solidFill>
                <a:srgbClr val="002060"/>
              </a:solidFill>
            </a:endParaRPr>
          </a:p>
        </p:txBody>
      </p:sp>
      <p:sp>
        <p:nvSpPr>
          <p:cNvPr id="29" name="Rounded Rectangle 28"/>
          <p:cNvSpPr/>
          <p:nvPr/>
        </p:nvSpPr>
        <p:spPr>
          <a:xfrm>
            <a:off x="1097281" y="4755831"/>
            <a:ext cx="2758440" cy="131839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Utiliza EPC = </a:t>
            </a:r>
          </a:p>
          <a:p>
            <a:r>
              <a:rPr lang="pt-BR" dirty="0" smtClean="0">
                <a:solidFill>
                  <a:srgbClr val="002060"/>
                </a:solidFill>
              </a:rPr>
              <a:t>0 - Não se aplica</a:t>
            </a:r>
          </a:p>
          <a:p>
            <a:r>
              <a:rPr lang="pt-BR" dirty="0" smtClean="0">
                <a:solidFill>
                  <a:srgbClr val="002060"/>
                </a:solidFill>
              </a:rPr>
              <a:t>1 - Não utilizado</a:t>
            </a:r>
          </a:p>
          <a:p>
            <a:r>
              <a:rPr lang="pt-BR" dirty="0" smtClean="0">
                <a:solidFill>
                  <a:srgbClr val="002060"/>
                </a:solidFill>
              </a:rPr>
              <a:t>2 - utilizado</a:t>
            </a:r>
            <a:endParaRPr lang="pt-BR" dirty="0">
              <a:solidFill>
                <a:srgbClr val="002060"/>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Matrícula =</a:t>
            </a:r>
          </a:p>
          <a:p>
            <a:pPr algn="ctr"/>
            <a:r>
              <a:rPr lang="pt-BR" dirty="0" smtClean="0">
                <a:solidFill>
                  <a:srgbClr val="002060"/>
                </a:solidFill>
              </a:rPr>
              <a:t>1246 </a:t>
            </a:r>
            <a:endParaRPr lang="pt-BR" dirty="0">
              <a:solidFill>
                <a:srgbClr val="002060"/>
              </a:solidFill>
            </a:endParaRPr>
          </a:p>
        </p:txBody>
      </p:sp>
      <p:sp>
        <p:nvSpPr>
          <p:cNvPr id="31" name="Rounded Rectangle 30"/>
          <p:cNvSpPr/>
          <p:nvPr/>
        </p:nvSpPr>
        <p:spPr>
          <a:xfrm>
            <a:off x="4254138" y="2596789"/>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Código de ambiente =</a:t>
            </a:r>
          </a:p>
          <a:p>
            <a:pPr algn="ctr"/>
            <a:r>
              <a:rPr lang="pt-BR" dirty="0" smtClean="0">
                <a:solidFill>
                  <a:srgbClr val="002060"/>
                </a:solidFill>
              </a:rPr>
              <a:t>(1-99) (S 1060) </a:t>
            </a:r>
            <a:endParaRPr lang="pt-BR" dirty="0">
              <a:solidFill>
                <a:srgbClr val="002060"/>
              </a:solidFill>
            </a:endParaRPr>
          </a:p>
        </p:txBody>
      </p:sp>
      <p:sp>
        <p:nvSpPr>
          <p:cNvPr id="32" name="Rounded Rectangle 31"/>
          <p:cNvSpPr/>
          <p:nvPr/>
        </p:nvSpPr>
        <p:spPr>
          <a:xfrm>
            <a:off x="4254138" y="367631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Intensidade -concentração =  </a:t>
            </a:r>
            <a:r>
              <a:rPr lang="pt-BR" dirty="0" smtClean="0">
                <a:solidFill>
                  <a:srgbClr val="002060"/>
                </a:solidFill>
              </a:rPr>
              <a:t>(vide regra)</a:t>
            </a:r>
            <a:endParaRPr lang="pt-BR" dirty="0">
              <a:solidFill>
                <a:srgbClr val="002060"/>
              </a:solidFill>
            </a:endParaRPr>
          </a:p>
        </p:txBody>
      </p:sp>
      <p:sp>
        <p:nvSpPr>
          <p:cNvPr id="34" name="Rounded Rectangle 33"/>
          <p:cNvSpPr/>
          <p:nvPr/>
        </p:nvSpPr>
        <p:spPr>
          <a:xfrm>
            <a:off x="7410995" y="2596789"/>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Descrição atividades =</a:t>
            </a:r>
          </a:p>
          <a:p>
            <a:pPr algn="ctr"/>
            <a:r>
              <a:rPr lang="pt-BR" dirty="0" smtClean="0">
                <a:solidFill>
                  <a:srgbClr val="002060"/>
                </a:solidFill>
              </a:rPr>
              <a:t>(999 – vide regras)</a:t>
            </a:r>
            <a:endParaRPr lang="pt-BR" dirty="0">
              <a:solidFill>
                <a:srgbClr val="002060"/>
              </a:solidFill>
            </a:endParaRPr>
          </a:p>
        </p:txBody>
      </p:sp>
      <p:sp>
        <p:nvSpPr>
          <p:cNvPr id="35" name="Rounded Rectangle 34"/>
          <p:cNvSpPr/>
          <p:nvPr/>
        </p:nvSpPr>
        <p:spPr>
          <a:xfrm>
            <a:off x="7410995" y="367631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Téc Medição = </a:t>
            </a:r>
          </a:p>
          <a:p>
            <a:pPr algn="ctr"/>
            <a:r>
              <a:rPr lang="pt-BR" dirty="0" smtClean="0">
                <a:solidFill>
                  <a:srgbClr val="002060"/>
                </a:solidFill>
              </a:rPr>
              <a:t>(vide regra)</a:t>
            </a:r>
            <a:endParaRPr lang="pt-BR" dirty="0">
              <a:solidFill>
                <a:srgbClr val="002060"/>
              </a:solidFill>
            </a:endParaRPr>
          </a:p>
        </p:txBody>
      </p:sp>
      <p:sp>
        <p:nvSpPr>
          <p:cNvPr id="36" name="Rounded Rectangle 35"/>
          <p:cNvSpPr/>
          <p:nvPr/>
        </p:nvSpPr>
        <p:spPr>
          <a:xfrm>
            <a:off x="7410995" y="4755831"/>
            <a:ext cx="2758440" cy="131839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EPC eficaz =</a:t>
            </a:r>
          </a:p>
          <a:p>
            <a:r>
              <a:rPr lang="pt-BR" dirty="0" smtClean="0">
                <a:solidFill>
                  <a:srgbClr val="002060"/>
                </a:solidFill>
              </a:rPr>
              <a:t>S - Sim</a:t>
            </a:r>
          </a:p>
          <a:p>
            <a:r>
              <a:rPr lang="pt-BR" dirty="0" smtClean="0">
                <a:solidFill>
                  <a:srgbClr val="002060"/>
                </a:solidFill>
              </a:rPr>
              <a:t>N - Não</a:t>
            </a:r>
            <a:endParaRPr lang="pt-BR" b="1" dirty="0">
              <a:solidFill>
                <a:srgbClr val="002060"/>
              </a:solidFill>
            </a:endParaRPr>
          </a:p>
        </p:txBody>
      </p:sp>
      <p:sp>
        <p:nvSpPr>
          <p:cNvPr id="18" name="Rounded Rectangle 17"/>
          <p:cNvSpPr/>
          <p:nvPr/>
        </p:nvSpPr>
        <p:spPr>
          <a:xfrm>
            <a:off x="4254138" y="4755831"/>
            <a:ext cx="2758440" cy="131839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Descrição EPC =</a:t>
            </a:r>
          </a:p>
          <a:p>
            <a:endParaRPr lang="pt-BR" b="1" dirty="0" smtClean="0">
              <a:solidFill>
                <a:srgbClr val="002060"/>
              </a:solidFill>
            </a:endParaRPr>
          </a:p>
          <a:p>
            <a:r>
              <a:rPr lang="pt-BR" dirty="0" smtClean="0">
                <a:solidFill>
                  <a:srgbClr val="002060"/>
                </a:solidFill>
              </a:rPr>
              <a:t>(0-50) - (70)</a:t>
            </a:r>
            <a:endParaRPr lang="pt-BR" dirty="0">
              <a:solidFill>
                <a:srgbClr val="002060"/>
              </a:solidFill>
            </a:endParaRPr>
          </a:p>
        </p:txBody>
      </p:sp>
    </p:spTree>
    <p:extLst>
      <p:ext uri="{BB962C8B-B14F-4D97-AF65-F5344CB8AC3E}">
        <p14:creationId xmlns:p14="http://schemas.microsoft.com/office/powerpoint/2010/main" val="35837695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175657"/>
            <a:ext cx="10696303"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95</a:t>
            </a:fld>
            <a:endParaRPr lang="pt-BR"/>
          </a:p>
        </p:txBody>
      </p:sp>
      <p:sp>
        <p:nvSpPr>
          <p:cNvPr id="26" name="Rounded Rectangle 25"/>
          <p:cNvSpPr/>
          <p:nvPr/>
        </p:nvSpPr>
        <p:spPr>
          <a:xfrm>
            <a:off x="5571308" y="1349795"/>
            <a:ext cx="2758440" cy="111587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CA EPI = </a:t>
            </a:r>
          </a:p>
          <a:p>
            <a:r>
              <a:rPr lang="pt-BR" b="1" dirty="0" smtClean="0">
                <a:solidFill>
                  <a:srgbClr val="002060"/>
                </a:solidFill>
              </a:rPr>
              <a:t>(0-50)</a:t>
            </a:r>
            <a:endParaRPr lang="pt-BR" b="1" dirty="0">
              <a:solidFill>
                <a:srgbClr val="002060"/>
              </a:solidFill>
            </a:endParaRPr>
          </a:p>
        </p:txBody>
      </p:sp>
      <p:sp>
        <p:nvSpPr>
          <p:cNvPr id="27" name="Rounded Rectangle 26"/>
          <p:cNvSpPr/>
          <p:nvPr/>
        </p:nvSpPr>
        <p:spPr>
          <a:xfrm>
            <a:off x="1097281" y="2906353"/>
            <a:ext cx="4193176" cy="3270610"/>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b="1" dirty="0" smtClean="0">
              <a:solidFill>
                <a:srgbClr val="002060"/>
              </a:solidFill>
            </a:endParaRPr>
          </a:p>
          <a:p>
            <a:r>
              <a:rPr lang="pt-BR" b="1" dirty="0" smtClean="0">
                <a:solidFill>
                  <a:srgbClr val="002060"/>
                </a:solidFill>
              </a:rPr>
              <a:t>Medidas de proteção =</a:t>
            </a:r>
          </a:p>
          <a:p>
            <a:endParaRPr lang="pt-BR" b="1" dirty="0" smtClean="0">
              <a:solidFill>
                <a:srgbClr val="002060"/>
              </a:solidFill>
            </a:endParaRPr>
          </a:p>
          <a:p>
            <a:pPr algn="just"/>
            <a:r>
              <a:rPr lang="pt-BR" dirty="0">
                <a:solidFill>
                  <a:srgbClr val="002060"/>
                </a:solidFill>
              </a:rPr>
              <a:t>Foi tentada a implementação de medidas de proteção coletiva, de caráter administrativo ou de organização, optando-se pelo EPI por inviabilidade técnica, insuficiência ou interinidade, ou ainda em caráter complementar ou emergencial? </a:t>
            </a:r>
            <a:endParaRPr lang="pt-BR" dirty="0" smtClean="0">
              <a:solidFill>
                <a:srgbClr val="002060"/>
              </a:solidFill>
            </a:endParaRPr>
          </a:p>
          <a:p>
            <a:r>
              <a:rPr lang="pt-BR" dirty="0" smtClean="0">
                <a:solidFill>
                  <a:srgbClr val="002060"/>
                </a:solidFill>
              </a:rPr>
              <a:t>S </a:t>
            </a:r>
            <a:r>
              <a:rPr lang="pt-BR" dirty="0">
                <a:solidFill>
                  <a:srgbClr val="002060"/>
                </a:solidFill>
              </a:rPr>
              <a:t>- Sim; </a:t>
            </a:r>
            <a:endParaRPr lang="pt-BR" dirty="0" smtClean="0">
              <a:solidFill>
                <a:srgbClr val="002060"/>
              </a:solidFill>
            </a:endParaRPr>
          </a:p>
          <a:p>
            <a:r>
              <a:rPr lang="pt-BR" dirty="0" smtClean="0">
                <a:solidFill>
                  <a:srgbClr val="002060"/>
                </a:solidFill>
              </a:rPr>
              <a:t>N </a:t>
            </a:r>
            <a:r>
              <a:rPr lang="pt-BR" dirty="0">
                <a:solidFill>
                  <a:srgbClr val="002060"/>
                </a:solidFill>
              </a:rPr>
              <a:t>- Não. 	</a:t>
            </a:r>
          </a:p>
          <a:p>
            <a:endParaRPr lang="pt-BR" b="1" dirty="0">
              <a:solidFill>
                <a:srgbClr val="002060"/>
              </a:solidFill>
            </a:endParaRPr>
          </a:p>
        </p:txBody>
      </p:sp>
      <p:sp>
        <p:nvSpPr>
          <p:cNvPr id="34" name="Rounded Rectangle 33"/>
          <p:cNvSpPr/>
          <p:nvPr/>
        </p:nvSpPr>
        <p:spPr>
          <a:xfrm>
            <a:off x="5571308" y="2820400"/>
            <a:ext cx="2758440" cy="1685241"/>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b="1" dirty="0" smtClean="0">
              <a:solidFill>
                <a:srgbClr val="002060"/>
              </a:solidFill>
            </a:endParaRPr>
          </a:p>
          <a:p>
            <a:r>
              <a:rPr lang="pt-BR" b="1" dirty="0" smtClean="0">
                <a:solidFill>
                  <a:srgbClr val="002060"/>
                </a:solidFill>
              </a:rPr>
              <a:t>Observ Cond funcionamento e uso initerrupto  =</a:t>
            </a:r>
          </a:p>
          <a:p>
            <a:r>
              <a:rPr lang="pt-BR" dirty="0" smtClean="0">
                <a:solidFill>
                  <a:srgbClr val="002060"/>
                </a:solidFill>
              </a:rPr>
              <a:t>S - Sim</a:t>
            </a:r>
          </a:p>
          <a:p>
            <a:r>
              <a:rPr lang="pt-BR" dirty="0" smtClean="0">
                <a:solidFill>
                  <a:srgbClr val="002060"/>
                </a:solidFill>
              </a:rPr>
              <a:t>N - Não</a:t>
            </a:r>
          </a:p>
          <a:p>
            <a:pPr algn="ctr"/>
            <a:endParaRPr lang="pt-BR" b="1" dirty="0">
              <a:solidFill>
                <a:srgbClr val="002060"/>
              </a:solidFill>
            </a:endParaRPr>
          </a:p>
        </p:txBody>
      </p:sp>
      <p:sp>
        <p:nvSpPr>
          <p:cNvPr id="35" name="Rounded Rectangle 34"/>
          <p:cNvSpPr/>
          <p:nvPr/>
        </p:nvSpPr>
        <p:spPr>
          <a:xfrm>
            <a:off x="5571308" y="4782139"/>
            <a:ext cx="2758440" cy="139482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Observado o Período troca = </a:t>
            </a:r>
          </a:p>
          <a:p>
            <a:r>
              <a:rPr lang="pt-BR" dirty="0" smtClean="0">
                <a:solidFill>
                  <a:srgbClr val="002060"/>
                </a:solidFill>
              </a:rPr>
              <a:t>S - Sim</a:t>
            </a:r>
          </a:p>
          <a:p>
            <a:r>
              <a:rPr lang="pt-BR" dirty="0" smtClean="0">
                <a:solidFill>
                  <a:srgbClr val="002060"/>
                </a:solidFill>
              </a:rPr>
              <a:t>N - não</a:t>
            </a:r>
            <a:endParaRPr lang="pt-BR" dirty="0">
              <a:solidFill>
                <a:srgbClr val="002060"/>
              </a:solidFill>
            </a:endParaRPr>
          </a:p>
        </p:txBody>
      </p:sp>
      <p:sp>
        <p:nvSpPr>
          <p:cNvPr id="36" name="Rounded Rectangle 35"/>
          <p:cNvSpPr/>
          <p:nvPr/>
        </p:nvSpPr>
        <p:spPr>
          <a:xfrm>
            <a:off x="8610599" y="4782139"/>
            <a:ext cx="2758440" cy="139482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Observada higienização =</a:t>
            </a:r>
          </a:p>
          <a:p>
            <a:r>
              <a:rPr lang="pt-BR" dirty="0" smtClean="0">
                <a:solidFill>
                  <a:srgbClr val="002060"/>
                </a:solidFill>
              </a:rPr>
              <a:t>S - Sim</a:t>
            </a:r>
          </a:p>
          <a:p>
            <a:r>
              <a:rPr lang="pt-BR" dirty="0" smtClean="0">
                <a:solidFill>
                  <a:srgbClr val="002060"/>
                </a:solidFill>
              </a:rPr>
              <a:t>N - Não</a:t>
            </a:r>
          </a:p>
          <a:p>
            <a:pPr algn="ctr"/>
            <a:endParaRPr lang="pt-BR" b="1" dirty="0">
              <a:solidFill>
                <a:srgbClr val="002060"/>
              </a:solidFill>
            </a:endParaRPr>
          </a:p>
        </p:txBody>
      </p:sp>
      <p:sp>
        <p:nvSpPr>
          <p:cNvPr id="18" name="Rounded Rectangle 17"/>
          <p:cNvSpPr/>
          <p:nvPr/>
        </p:nvSpPr>
        <p:spPr>
          <a:xfrm>
            <a:off x="1097281" y="1349795"/>
            <a:ext cx="4193176" cy="131492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Utiliza EPI =</a:t>
            </a:r>
          </a:p>
          <a:p>
            <a:r>
              <a:rPr lang="pt-BR" dirty="0">
                <a:solidFill>
                  <a:srgbClr val="002060"/>
                </a:solidFill>
              </a:rPr>
              <a:t>0 - Não se aplica</a:t>
            </a:r>
          </a:p>
          <a:p>
            <a:r>
              <a:rPr lang="pt-BR" dirty="0">
                <a:solidFill>
                  <a:srgbClr val="002060"/>
                </a:solidFill>
              </a:rPr>
              <a:t>1 - Não utilizado</a:t>
            </a:r>
          </a:p>
          <a:p>
            <a:r>
              <a:rPr lang="pt-BR" dirty="0">
                <a:solidFill>
                  <a:srgbClr val="002060"/>
                </a:solidFill>
              </a:rPr>
              <a:t>2 - </a:t>
            </a:r>
            <a:r>
              <a:rPr lang="pt-BR" dirty="0" smtClean="0">
                <a:solidFill>
                  <a:srgbClr val="002060"/>
                </a:solidFill>
              </a:rPr>
              <a:t>utilizado</a:t>
            </a:r>
            <a:endParaRPr lang="pt-BR" b="1" dirty="0">
              <a:solidFill>
                <a:srgbClr val="002060"/>
              </a:solidFill>
            </a:endParaRPr>
          </a:p>
        </p:txBody>
      </p:sp>
      <p:sp>
        <p:nvSpPr>
          <p:cNvPr id="19" name="Rounded Rectangle 18"/>
          <p:cNvSpPr/>
          <p:nvPr/>
        </p:nvSpPr>
        <p:spPr>
          <a:xfrm>
            <a:off x="8595360" y="1349795"/>
            <a:ext cx="2758440" cy="111587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EPC eficaz =</a:t>
            </a:r>
          </a:p>
          <a:p>
            <a:r>
              <a:rPr lang="pt-BR" dirty="0" smtClean="0">
                <a:solidFill>
                  <a:srgbClr val="002060"/>
                </a:solidFill>
              </a:rPr>
              <a:t>S - Sim</a:t>
            </a:r>
          </a:p>
          <a:p>
            <a:r>
              <a:rPr lang="pt-BR" dirty="0" smtClean="0">
                <a:solidFill>
                  <a:srgbClr val="002060"/>
                </a:solidFill>
              </a:rPr>
              <a:t>N - Não</a:t>
            </a:r>
            <a:endParaRPr lang="pt-BR" b="1" dirty="0">
              <a:solidFill>
                <a:srgbClr val="002060"/>
              </a:solidFill>
            </a:endParaRPr>
          </a:p>
        </p:txBody>
      </p:sp>
      <p:sp>
        <p:nvSpPr>
          <p:cNvPr id="20" name="Rounded Rectangle 19"/>
          <p:cNvSpPr/>
          <p:nvPr/>
        </p:nvSpPr>
        <p:spPr>
          <a:xfrm>
            <a:off x="8610599" y="2820400"/>
            <a:ext cx="2758440" cy="1685241"/>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Obserevado Prazo de Validade CA  =</a:t>
            </a:r>
          </a:p>
          <a:p>
            <a:r>
              <a:rPr lang="pt-BR" dirty="0" smtClean="0">
                <a:solidFill>
                  <a:srgbClr val="002060"/>
                </a:solidFill>
              </a:rPr>
              <a:t>S - Sim</a:t>
            </a:r>
          </a:p>
          <a:p>
            <a:r>
              <a:rPr lang="pt-BR" dirty="0" smtClean="0">
                <a:solidFill>
                  <a:srgbClr val="002060"/>
                </a:solidFill>
              </a:rPr>
              <a:t>N - não </a:t>
            </a:r>
            <a:endParaRPr lang="pt-BR" dirty="0">
              <a:solidFill>
                <a:srgbClr val="002060"/>
              </a:solidFill>
            </a:endParaRPr>
          </a:p>
        </p:txBody>
      </p:sp>
      <p:sp>
        <p:nvSpPr>
          <p:cNvPr id="21" name="Title 1"/>
          <p:cNvSpPr>
            <a:spLocks noGrp="1"/>
          </p:cNvSpPr>
          <p:nvPr>
            <p:ph type="title"/>
          </p:nvPr>
        </p:nvSpPr>
        <p:spPr>
          <a:xfrm>
            <a:off x="838200" y="274320"/>
            <a:ext cx="10696575" cy="624205"/>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pt-BR" dirty="0" smtClean="0">
                <a:solidFill>
                  <a:schemeClr val="bg1"/>
                </a:solidFill>
                <a:latin typeface="+mn-lt"/>
              </a:rPr>
              <a:t>S 2240 : Fatores de risco - PPP</a:t>
            </a:r>
            <a:endParaRPr lang="pt-BR" dirty="0">
              <a:solidFill>
                <a:schemeClr val="bg1"/>
              </a:solidFill>
              <a:latin typeface="+mn-lt"/>
            </a:endParaRPr>
          </a:p>
        </p:txBody>
      </p:sp>
    </p:spTree>
    <p:extLst>
      <p:ext uri="{BB962C8B-B14F-4D97-AF65-F5344CB8AC3E}">
        <p14:creationId xmlns:p14="http://schemas.microsoft.com/office/powerpoint/2010/main" val="32231480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96</a:t>
            </a:fld>
            <a:endParaRPr lang="pt-BR"/>
          </a:p>
        </p:txBody>
      </p:sp>
      <p:sp>
        <p:nvSpPr>
          <p:cNvPr id="24" name="Rounded Rectangle 23"/>
          <p:cNvSpPr/>
          <p:nvPr/>
        </p:nvSpPr>
        <p:spPr>
          <a:xfrm>
            <a:off x="1097281" y="1533526"/>
            <a:ext cx="2758440" cy="102661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FIM exposição =</a:t>
            </a:r>
          </a:p>
          <a:p>
            <a:pPr algn="ctr"/>
            <a:r>
              <a:rPr lang="pt-BR" dirty="0" smtClean="0">
                <a:solidFill>
                  <a:srgbClr val="002060"/>
                </a:solidFill>
              </a:rPr>
              <a:t>(vide regra) </a:t>
            </a:r>
            <a:endParaRPr lang="pt-BR" dirty="0">
              <a:solidFill>
                <a:srgbClr val="002060"/>
              </a:solidFill>
            </a:endParaRPr>
          </a:p>
        </p:txBody>
      </p:sp>
      <p:sp>
        <p:nvSpPr>
          <p:cNvPr id="26" name="Rounded Rectangle 25"/>
          <p:cNvSpPr/>
          <p:nvPr/>
        </p:nvSpPr>
        <p:spPr>
          <a:xfrm>
            <a:off x="4254138" y="1533526"/>
            <a:ext cx="2758440" cy="102661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Data inicio =</a:t>
            </a:r>
          </a:p>
          <a:p>
            <a:r>
              <a:rPr lang="pt-BR" dirty="0" smtClean="0">
                <a:solidFill>
                  <a:srgbClr val="002060"/>
                </a:solidFill>
              </a:rPr>
              <a:t>(responsável pelos regsitros)</a:t>
            </a:r>
            <a:endParaRPr lang="pt-BR" dirty="0">
              <a:solidFill>
                <a:srgbClr val="002060"/>
              </a:solidFill>
            </a:endParaRPr>
          </a:p>
        </p:txBody>
      </p:sp>
      <p:sp>
        <p:nvSpPr>
          <p:cNvPr id="28" name="Rounded Rectangle 27"/>
          <p:cNvSpPr/>
          <p:nvPr/>
        </p:nvSpPr>
        <p:spPr>
          <a:xfrm>
            <a:off x="1097281" y="298486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NIS Responsável = </a:t>
            </a:r>
            <a:endParaRPr lang="pt-BR" b="1" dirty="0">
              <a:solidFill>
                <a:srgbClr val="002060"/>
              </a:solidFill>
            </a:endParaRPr>
          </a:p>
        </p:txBody>
      </p:sp>
      <p:sp>
        <p:nvSpPr>
          <p:cNvPr id="30" name="Rounded Rectangle 29"/>
          <p:cNvSpPr/>
          <p:nvPr/>
        </p:nvSpPr>
        <p:spPr>
          <a:xfrm>
            <a:off x="7410995" y="1533526"/>
            <a:ext cx="2758440" cy="1026618"/>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rgbClr val="002060"/>
                </a:solidFill>
              </a:rPr>
              <a:t>Data fim = </a:t>
            </a:r>
          </a:p>
          <a:p>
            <a:r>
              <a:rPr lang="pt-BR" dirty="0" smtClean="0">
                <a:solidFill>
                  <a:srgbClr val="002060"/>
                </a:solidFill>
              </a:rPr>
              <a:t>(vide regra) </a:t>
            </a:r>
            <a:endParaRPr lang="pt-BR" dirty="0">
              <a:solidFill>
                <a:srgbClr val="002060"/>
              </a:solidFill>
            </a:endParaRPr>
          </a:p>
        </p:txBody>
      </p:sp>
      <p:sp>
        <p:nvSpPr>
          <p:cNvPr id="32" name="Rounded Rectangle 31"/>
          <p:cNvSpPr/>
          <p:nvPr/>
        </p:nvSpPr>
        <p:spPr>
          <a:xfrm>
            <a:off x="4254138" y="298486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Nr Órgão de classe =</a:t>
            </a:r>
            <a:endParaRPr lang="pt-BR" b="1" dirty="0">
              <a:solidFill>
                <a:srgbClr val="002060"/>
              </a:solidFill>
            </a:endParaRPr>
          </a:p>
        </p:txBody>
      </p:sp>
      <p:sp>
        <p:nvSpPr>
          <p:cNvPr id="18" name="Rounded Rectangle 17"/>
          <p:cNvSpPr/>
          <p:nvPr/>
        </p:nvSpPr>
        <p:spPr>
          <a:xfrm>
            <a:off x="7410995" y="298486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UF Órgão de classe =</a:t>
            </a:r>
            <a:endParaRPr lang="pt-BR" b="1" dirty="0">
              <a:solidFill>
                <a:srgbClr val="002060"/>
              </a:solidFill>
            </a:endParaRPr>
          </a:p>
        </p:txBody>
      </p:sp>
      <p:sp>
        <p:nvSpPr>
          <p:cNvPr id="19" name="Title 1"/>
          <p:cNvSpPr>
            <a:spLocks noGrp="1"/>
          </p:cNvSpPr>
          <p:nvPr>
            <p:ph type="title"/>
          </p:nvPr>
        </p:nvSpPr>
        <p:spPr>
          <a:xfrm>
            <a:off x="838200" y="195943"/>
            <a:ext cx="10515600" cy="702582"/>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t-BR" sz="4000" dirty="0" smtClean="0">
                <a:solidFill>
                  <a:schemeClr val="bg1"/>
                </a:solidFill>
                <a:latin typeface="+mn-lt"/>
              </a:rPr>
              <a:t>S 2240 : Fatores de risco - PPP</a:t>
            </a:r>
            <a:endParaRPr lang="pt-BR" sz="4000" dirty="0">
              <a:solidFill>
                <a:schemeClr val="bg1"/>
              </a:solidFill>
              <a:latin typeface="+mn-lt"/>
            </a:endParaRPr>
          </a:p>
        </p:txBody>
      </p:sp>
    </p:spTree>
    <p:extLst>
      <p:ext uri="{BB962C8B-B14F-4D97-AF65-F5344CB8AC3E}">
        <p14:creationId xmlns:p14="http://schemas.microsoft.com/office/powerpoint/2010/main" val="36684741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35577" y="274639"/>
            <a:ext cx="10818223" cy="993775"/>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Autofit/>
          </a:bodyPr>
          <a:lstStyle/>
          <a:p>
            <a:pPr algn="ctr">
              <a:defRPr/>
            </a:pPr>
            <a:r>
              <a:rPr lang="pt-BR" sz="3200" dirty="0">
                <a:solidFill>
                  <a:schemeClr val="bg1"/>
                </a:solidFill>
                <a:latin typeface="Cambria" panose="02040503050406030204" pitchFamily="18" charset="0"/>
              </a:rPr>
              <a:t>S-2241 - Insalubridade / Periculosidade </a:t>
            </a:r>
            <a:br>
              <a:rPr lang="pt-BR" sz="3200" dirty="0">
                <a:solidFill>
                  <a:schemeClr val="bg1"/>
                </a:solidFill>
                <a:latin typeface="Cambria" panose="02040503050406030204" pitchFamily="18" charset="0"/>
              </a:rPr>
            </a:br>
            <a:r>
              <a:rPr lang="pt-BR" sz="3200" dirty="0" smtClean="0">
                <a:solidFill>
                  <a:schemeClr val="bg1"/>
                </a:solidFill>
                <a:latin typeface="Cambria" panose="02040503050406030204" pitchFamily="18" charset="0"/>
              </a:rPr>
              <a:t> </a:t>
            </a:r>
            <a:r>
              <a:rPr lang="pt-BR" sz="3200" dirty="0">
                <a:solidFill>
                  <a:schemeClr val="bg1"/>
                </a:solidFill>
                <a:latin typeface="Cambria" panose="02040503050406030204" pitchFamily="18" charset="0"/>
              </a:rPr>
              <a:t>Aposentadoria Especial</a:t>
            </a:r>
          </a:p>
        </p:txBody>
      </p:sp>
      <p:sp>
        <p:nvSpPr>
          <p:cNvPr id="5" name="Espaço Reservado para Conteúdo 4"/>
          <p:cNvSpPr>
            <a:spLocks noGrp="1"/>
          </p:cNvSpPr>
          <p:nvPr>
            <p:ph idx="1"/>
          </p:nvPr>
        </p:nvSpPr>
        <p:spPr>
          <a:xfrm>
            <a:off x="535576" y="1619794"/>
            <a:ext cx="10818223" cy="4736556"/>
          </a:xfrm>
          <a:ln>
            <a:solidFill>
              <a:srgbClr val="0070C0"/>
            </a:solidFill>
          </a:ln>
        </p:spPr>
        <p:txBody>
          <a:bodyPr rtlCol="0">
            <a:normAutofit fontScale="92500" lnSpcReduction="10000"/>
          </a:bodyPr>
          <a:lstStyle/>
          <a:p>
            <a:pPr algn="just">
              <a:buFont typeface="Arial" charset="0"/>
              <a:buChar char="•"/>
              <a:defRPr/>
            </a:pPr>
            <a:r>
              <a:rPr lang="pt-BR" b="1" dirty="0">
                <a:solidFill>
                  <a:srgbClr val="002060"/>
                </a:solidFill>
                <a:latin typeface="Cambria" panose="02040503050406030204" pitchFamily="18" charset="0"/>
              </a:rPr>
              <a:t>Conceito do evento: </a:t>
            </a:r>
            <a:r>
              <a:rPr lang="pt-BR" dirty="0">
                <a:solidFill>
                  <a:srgbClr val="002060"/>
                </a:solidFill>
                <a:latin typeface="Cambria" panose="02040503050406030204" pitchFamily="18" charset="0"/>
              </a:rPr>
              <a:t>Este evento é utilizado para registrar os fatores de risco descritos na Tabela </a:t>
            </a:r>
            <a:r>
              <a:rPr lang="pt-BR" dirty="0" smtClean="0">
                <a:solidFill>
                  <a:srgbClr val="002060"/>
                </a:solidFill>
                <a:latin typeface="Cambria" panose="02040503050406030204" pitchFamily="18" charset="0"/>
              </a:rPr>
              <a:t>23 </a:t>
            </a:r>
            <a:r>
              <a:rPr lang="pt-BR" dirty="0">
                <a:solidFill>
                  <a:srgbClr val="002060"/>
                </a:solidFill>
                <a:latin typeface="Cambria" panose="02040503050406030204" pitchFamily="18" charset="0"/>
              </a:rPr>
              <a:t>que criam condições de insalubridade ou periculosidade no ambiente de </a:t>
            </a:r>
            <a:r>
              <a:rPr lang="pt-BR" dirty="0" smtClean="0">
                <a:solidFill>
                  <a:srgbClr val="002060"/>
                </a:solidFill>
                <a:latin typeface="Cambria" panose="02040503050406030204" pitchFamily="18" charset="0"/>
              </a:rPr>
              <a:t>trabalho.</a:t>
            </a:r>
            <a:endParaRPr lang="en-US" dirty="0">
              <a:solidFill>
                <a:srgbClr val="002060"/>
              </a:solidFill>
              <a:latin typeface="Cambria" panose="02040503050406030204" pitchFamily="18" charset="0"/>
            </a:endParaRPr>
          </a:p>
          <a:p>
            <a:pPr algn="just">
              <a:buFont typeface="Arial" charset="0"/>
              <a:buChar char="•"/>
              <a:defRPr/>
            </a:pPr>
            <a:r>
              <a:rPr lang="pt-BR" dirty="0">
                <a:solidFill>
                  <a:srgbClr val="002060"/>
                </a:solidFill>
                <a:latin typeface="Cambria" panose="02040503050406030204" pitchFamily="18" charset="0"/>
              </a:rPr>
              <a:t>O mesmo é utilizado também para comunicar mudança nas condições e dos ambientes sujeitos a fatores de risco e para comunicar o encerramento de exercício das atividades do trabalhador nestes </a:t>
            </a:r>
            <a:r>
              <a:rPr lang="pt-BR" dirty="0" smtClean="0">
                <a:solidFill>
                  <a:srgbClr val="002060"/>
                </a:solidFill>
                <a:latin typeface="Cambria" panose="02040503050406030204" pitchFamily="18" charset="0"/>
              </a:rPr>
              <a:t>ambientes</a:t>
            </a:r>
          </a:p>
          <a:p>
            <a:pPr algn="just">
              <a:buFont typeface="Arial" charset="0"/>
              <a:buChar char="•"/>
              <a:defRPr/>
            </a:pPr>
            <a:r>
              <a:rPr lang="pt-BR" b="1" i="1" dirty="0" smtClean="0">
                <a:solidFill>
                  <a:srgbClr val="002060"/>
                </a:solidFill>
                <a:latin typeface="Cambria" panose="02040503050406030204" pitchFamily="18" charset="0"/>
              </a:rPr>
              <a:t>Tabela 23</a:t>
            </a:r>
          </a:p>
          <a:p>
            <a:pPr algn="just">
              <a:buFont typeface="Arial" charset="0"/>
              <a:buChar char="•"/>
              <a:defRPr/>
            </a:pPr>
            <a:r>
              <a:rPr lang="pt-BR" b="1" i="1" dirty="0" smtClean="0">
                <a:solidFill>
                  <a:srgbClr val="002060"/>
                </a:solidFill>
                <a:latin typeface="Cambria" panose="02040503050406030204" pitchFamily="18" charset="0"/>
              </a:rPr>
              <a:t>S-1060</a:t>
            </a:r>
          </a:p>
          <a:p>
            <a:pPr algn="just">
              <a:buFont typeface="Arial" charset="0"/>
              <a:buChar char="•"/>
              <a:defRPr/>
            </a:pPr>
            <a:r>
              <a:rPr lang="pt-BR" b="1" i="1" dirty="0" smtClean="0">
                <a:solidFill>
                  <a:srgbClr val="002060"/>
                </a:solidFill>
                <a:latin typeface="Cambria" panose="02040503050406030204" pitchFamily="18" charset="0"/>
              </a:rPr>
              <a:t>Insalubre/Perigoso – Início , alteração e Término</a:t>
            </a:r>
          </a:p>
          <a:p>
            <a:pPr algn="just">
              <a:buFont typeface="Arial" charset="0"/>
              <a:buChar char="•"/>
              <a:defRPr/>
            </a:pPr>
            <a:r>
              <a:rPr lang="pt-BR" b="1" i="1" dirty="0" smtClean="0">
                <a:solidFill>
                  <a:srgbClr val="002060"/>
                </a:solidFill>
                <a:latin typeface="Cambria" panose="02040503050406030204" pitchFamily="18" charset="0"/>
              </a:rPr>
              <a:t>Aposentadoria Especial – início, alteração e Término</a:t>
            </a:r>
          </a:p>
          <a:p>
            <a:pPr algn="just">
              <a:buFont typeface="Arial" charset="0"/>
              <a:buChar char="•"/>
              <a:defRPr/>
            </a:pPr>
            <a:r>
              <a:rPr lang="pt-BR" b="1" i="1" dirty="0" smtClean="0">
                <a:solidFill>
                  <a:srgbClr val="002060"/>
                </a:solidFill>
                <a:latin typeface="Cambria" panose="02040503050406030204" pitchFamily="18" charset="0"/>
              </a:rPr>
              <a:t>Prazo dia 07 </a:t>
            </a:r>
            <a:endParaRPr lang="en-US" b="1" i="1" dirty="0">
              <a:solidFill>
                <a:srgbClr val="002060"/>
              </a:solidFill>
              <a:latin typeface="Cambria" panose="02040503050406030204" pitchFamily="18" charset="0"/>
            </a:endParaRPr>
          </a:p>
        </p:txBody>
      </p:sp>
      <p:sp>
        <p:nvSpPr>
          <p:cNvPr id="7373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D21AE154-8372-4BF9-8074-16CAC58B8232}" type="slidenum">
              <a:rPr lang="pt-BR" altLang="pt-BR" sz="1200">
                <a:solidFill>
                  <a:srgbClr val="8F989C"/>
                </a:solidFill>
              </a:rPr>
              <a:pPr>
                <a:spcBef>
                  <a:spcPct val="0"/>
                </a:spcBef>
                <a:buFontTx/>
                <a:buNone/>
              </a:pPr>
              <a:t>97</a:t>
            </a:fld>
            <a:endParaRPr lang="pt-BR" altLang="pt-BR" sz="1200">
              <a:solidFill>
                <a:srgbClr val="8F989C"/>
              </a:solidFill>
            </a:endParaRPr>
          </a:p>
        </p:txBody>
      </p:sp>
      <p:sp>
        <p:nvSpPr>
          <p:cNvPr id="6" name="Footer Placeholder 5"/>
          <p:cNvSpPr>
            <a:spLocks noGrp="1"/>
          </p:cNvSpPr>
          <p:nvPr>
            <p:ph type="ftr" sz="quarter" idx="11"/>
          </p:nvPr>
        </p:nvSpPr>
        <p:spPr/>
        <p:txBody>
          <a:bodyPr/>
          <a:lstStyle/>
          <a:p>
            <a:pPr>
              <a:defRPr/>
            </a:pPr>
            <a:r>
              <a:rPr lang="pt-BR" smtClean="0"/>
              <a:t>econsort@gmail.com   consorte cursos e treinamentos </a:t>
            </a:r>
            <a:endParaRPr lang="pt-BR"/>
          </a:p>
        </p:txBody>
      </p:sp>
    </p:spTree>
    <p:extLst>
      <p:ext uri="{BB962C8B-B14F-4D97-AF65-F5344CB8AC3E}">
        <p14:creationId xmlns:p14="http://schemas.microsoft.com/office/powerpoint/2010/main" val="1789947418"/>
      </p:ext>
    </p:extLst>
  </p:cSld>
  <p:clrMapOvr>
    <a:masterClrMapping/>
  </p:clrMapOvr>
  <p:transition spd="slow">
    <p:cove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5557"/>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t-BR" sz="3600" dirty="0" smtClean="0">
                <a:solidFill>
                  <a:schemeClr val="bg1"/>
                </a:solidFill>
                <a:latin typeface="+mn-lt"/>
              </a:rPr>
              <a:t>S2241 : Insalubridade, Periculosidade e Apose Esp.</a:t>
            </a:r>
            <a:endParaRPr lang="pt-BR" sz="3600" dirty="0">
              <a:solidFill>
                <a:schemeClr val="bg1"/>
              </a:solidFill>
              <a:latin typeface="+mn-lt"/>
            </a:endParaRPr>
          </a:p>
        </p:txBody>
      </p:sp>
      <p:sp>
        <p:nvSpPr>
          <p:cNvPr id="3" name="Content Placeholder 2"/>
          <p:cNvSpPr>
            <a:spLocks noGrp="1"/>
          </p:cNvSpPr>
          <p:nvPr>
            <p:ph idx="1"/>
          </p:nvPr>
        </p:nvSpPr>
        <p:spPr>
          <a:xfrm>
            <a:off x="838200" y="1175657"/>
            <a:ext cx="10515600" cy="5001306"/>
          </a:xfrm>
        </p:spPr>
        <p:txBody>
          <a:bodyPr/>
          <a:lstStyle/>
          <a:p>
            <a:endParaRPr lang="pt-BR" dirty="0"/>
          </a:p>
        </p:txBody>
      </p:sp>
      <p:sp>
        <p:nvSpPr>
          <p:cNvPr id="4" name="Footer Placeholder 3"/>
          <p:cNvSpPr>
            <a:spLocks noGrp="1"/>
          </p:cNvSpPr>
          <p:nvPr>
            <p:ph type="ftr" sz="quarter" idx="11"/>
          </p:nvPr>
        </p:nvSpPr>
        <p:spPr/>
        <p:txBody>
          <a:bodyPr/>
          <a:lstStyle/>
          <a:p>
            <a:r>
              <a:rPr lang="pt-BR" smtClean="0"/>
              <a:t>www.consortecursos.com.br -  contato@consortecursos.com.br</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98</a:t>
            </a:fld>
            <a:endParaRPr lang="pt-BR"/>
          </a:p>
        </p:txBody>
      </p:sp>
      <p:sp>
        <p:nvSpPr>
          <p:cNvPr id="24" name="Rounded Rectangle 23"/>
          <p:cNvSpPr/>
          <p:nvPr/>
        </p:nvSpPr>
        <p:spPr>
          <a:xfrm>
            <a:off x="1097281"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CPF trabalhador =</a:t>
            </a:r>
          </a:p>
          <a:p>
            <a:pPr algn="ctr"/>
            <a:r>
              <a:rPr lang="pt-BR" b="1" dirty="0" smtClean="0">
                <a:solidFill>
                  <a:srgbClr val="002060"/>
                </a:solidFill>
              </a:rPr>
              <a:t>07890016832</a:t>
            </a:r>
            <a:endParaRPr lang="pt-BR" b="1" dirty="0">
              <a:solidFill>
                <a:srgbClr val="002060"/>
              </a:solidFill>
            </a:endParaRPr>
          </a:p>
        </p:txBody>
      </p:sp>
      <p:sp>
        <p:nvSpPr>
          <p:cNvPr id="26" name="Rounded Rectangle 25"/>
          <p:cNvSpPr/>
          <p:nvPr/>
        </p:nvSpPr>
        <p:spPr>
          <a:xfrm>
            <a:off x="4254138"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NIS trabalhador = </a:t>
            </a:r>
          </a:p>
          <a:p>
            <a:pPr algn="ctr"/>
            <a:r>
              <a:rPr lang="pt-BR" b="1" dirty="0" smtClean="0">
                <a:solidFill>
                  <a:srgbClr val="002060"/>
                </a:solidFill>
              </a:rPr>
              <a:t>12135489700</a:t>
            </a:r>
            <a:endParaRPr lang="pt-BR" b="1" dirty="0">
              <a:solidFill>
                <a:srgbClr val="002060"/>
              </a:solidFill>
            </a:endParaRPr>
          </a:p>
        </p:txBody>
      </p:sp>
      <p:sp>
        <p:nvSpPr>
          <p:cNvPr id="27" name="Rounded Rectangle 26"/>
          <p:cNvSpPr/>
          <p:nvPr/>
        </p:nvSpPr>
        <p:spPr>
          <a:xfrm>
            <a:off x="1097281" y="274000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de inicio condição =</a:t>
            </a:r>
          </a:p>
          <a:p>
            <a:pPr algn="ctr"/>
            <a:r>
              <a:rPr lang="pt-BR" b="1" dirty="0" smtClean="0">
                <a:solidFill>
                  <a:srgbClr val="002060"/>
                </a:solidFill>
              </a:rPr>
              <a:t>(Vide validação)</a:t>
            </a:r>
            <a:endParaRPr lang="pt-BR" b="1" dirty="0">
              <a:solidFill>
                <a:srgbClr val="002060"/>
              </a:solidFill>
            </a:endParaRPr>
          </a:p>
        </p:txBody>
      </p:sp>
      <p:sp>
        <p:nvSpPr>
          <p:cNvPr id="28" name="Rounded Rectangle 27"/>
          <p:cNvSpPr/>
          <p:nvPr/>
        </p:nvSpPr>
        <p:spPr>
          <a:xfrm>
            <a:off x="1097281" y="388824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de Alteração =</a:t>
            </a:r>
            <a:endParaRPr lang="pt-BR" b="1" dirty="0">
              <a:solidFill>
                <a:srgbClr val="002060"/>
              </a:solidFill>
            </a:endParaRPr>
          </a:p>
        </p:txBody>
      </p:sp>
      <p:sp>
        <p:nvSpPr>
          <p:cNvPr id="30" name="Rounded Rectangle 29"/>
          <p:cNvSpPr/>
          <p:nvPr/>
        </p:nvSpPr>
        <p:spPr>
          <a:xfrm>
            <a:off x="7415349" y="1533526"/>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Matrícula =</a:t>
            </a:r>
          </a:p>
          <a:p>
            <a:pPr algn="ctr"/>
            <a:r>
              <a:rPr lang="pt-BR" b="1" dirty="0" smtClean="0">
                <a:solidFill>
                  <a:srgbClr val="002060"/>
                </a:solidFill>
              </a:rPr>
              <a:t>1246 </a:t>
            </a:r>
            <a:endParaRPr lang="pt-BR" b="1" dirty="0">
              <a:solidFill>
                <a:srgbClr val="002060"/>
              </a:solidFill>
            </a:endParaRPr>
          </a:p>
        </p:txBody>
      </p:sp>
      <p:sp>
        <p:nvSpPr>
          <p:cNvPr id="31" name="Rounded Rectangle 30"/>
          <p:cNvSpPr/>
          <p:nvPr/>
        </p:nvSpPr>
        <p:spPr>
          <a:xfrm>
            <a:off x="4254138" y="2739531"/>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ambiente = </a:t>
            </a:r>
          </a:p>
          <a:p>
            <a:pPr algn="ctr"/>
            <a:r>
              <a:rPr lang="pt-BR" b="1" dirty="0" smtClean="0">
                <a:solidFill>
                  <a:srgbClr val="002060"/>
                </a:solidFill>
              </a:rPr>
              <a:t>(1 – 99) (S 1060)</a:t>
            </a:r>
            <a:endParaRPr lang="pt-BR" b="1" dirty="0">
              <a:solidFill>
                <a:srgbClr val="002060"/>
              </a:solidFill>
            </a:endParaRPr>
          </a:p>
        </p:txBody>
      </p:sp>
      <p:sp>
        <p:nvSpPr>
          <p:cNvPr id="32" name="Rounded Rectangle 31"/>
          <p:cNvSpPr/>
          <p:nvPr/>
        </p:nvSpPr>
        <p:spPr>
          <a:xfrm>
            <a:off x="4254138" y="3882234"/>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Data Fim Insal/Perig =</a:t>
            </a:r>
          </a:p>
          <a:p>
            <a:pPr algn="ctr"/>
            <a:r>
              <a:rPr lang="pt-BR" b="1" dirty="0" smtClean="0">
                <a:solidFill>
                  <a:srgbClr val="002060"/>
                </a:solidFill>
              </a:rPr>
              <a:t>(regra validação) </a:t>
            </a:r>
            <a:endParaRPr lang="pt-BR" b="1" dirty="0">
              <a:solidFill>
                <a:srgbClr val="002060"/>
              </a:solidFill>
            </a:endParaRPr>
          </a:p>
        </p:txBody>
      </p:sp>
      <p:sp>
        <p:nvSpPr>
          <p:cNvPr id="34" name="Rounded Rectangle 33"/>
          <p:cNvSpPr/>
          <p:nvPr/>
        </p:nvSpPr>
        <p:spPr>
          <a:xfrm>
            <a:off x="7413172" y="2734450"/>
            <a:ext cx="2758440" cy="70539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Cod fat risco = </a:t>
            </a:r>
          </a:p>
          <a:p>
            <a:pPr algn="ctr"/>
            <a:r>
              <a:rPr lang="pt-BR" b="1" dirty="0" smtClean="0">
                <a:solidFill>
                  <a:srgbClr val="002060"/>
                </a:solidFill>
              </a:rPr>
              <a:t>(tabel 23) – (1-999)</a:t>
            </a:r>
            <a:endParaRPr lang="pt-BR" b="1" dirty="0">
              <a:solidFill>
                <a:srgbClr val="002060"/>
              </a:solidFill>
            </a:endParaRPr>
          </a:p>
        </p:txBody>
      </p:sp>
      <p:sp>
        <p:nvSpPr>
          <p:cNvPr id="6" name="Rounded Rectangle 5"/>
          <p:cNvSpPr/>
          <p:nvPr/>
        </p:nvSpPr>
        <p:spPr>
          <a:xfrm>
            <a:off x="7863840" y="4937760"/>
            <a:ext cx="2886891" cy="849086"/>
          </a:xfrm>
          <a:prstGeom prst="round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latin typeface="Times New Roman" panose="02020603050405020304" pitchFamily="18" charset="0"/>
                <a:cs typeface="Times New Roman" panose="02020603050405020304" pitchFamily="18" charset="0"/>
              </a:rPr>
              <a:t>Junção com o arquivo </a:t>
            </a:r>
          </a:p>
          <a:p>
            <a:pPr algn="ctr"/>
            <a:r>
              <a:rPr lang="pt-BR" b="1" dirty="0" smtClean="0">
                <a:solidFill>
                  <a:srgbClr val="002060"/>
                </a:solidFill>
                <a:latin typeface="Times New Roman" panose="02020603050405020304" pitchFamily="18" charset="0"/>
                <a:cs typeface="Times New Roman" panose="02020603050405020304" pitchFamily="18" charset="0"/>
              </a:rPr>
              <a:t>S 2240</a:t>
            </a:r>
            <a:endParaRPr lang="pt-BR"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2516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290" y="287487"/>
            <a:ext cx="10294875" cy="648073"/>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ormAutofit/>
          </a:bodyPr>
          <a:lstStyle/>
          <a:p>
            <a:pPr algn="ctr">
              <a:defRPr/>
            </a:pPr>
            <a:r>
              <a:rPr lang="pt-BR" sz="2400" dirty="0">
                <a:solidFill>
                  <a:schemeClr val="bg1"/>
                </a:solidFill>
                <a:latin typeface="Cambria" panose="02040503050406030204" pitchFamily="18" charset="0"/>
              </a:rPr>
              <a:t>Eventos </a:t>
            </a:r>
            <a:r>
              <a:rPr lang="pt-BR" sz="2400" dirty="0" smtClean="0">
                <a:solidFill>
                  <a:schemeClr val="bg1"/>
                </a:solidFill>
                <a:latin typeface="Cambria" panose="02040503050406030204" pitchFamily="18" charset="0"/>
              </a:rPr>
              <a:t>Trabalhista – DESLIGAMENTO </a:t>
            </a:r>
            <a:endParaRPr lang="pt-BR" sz="2400" dirty="0">
              <a:solidFill>
                <a:schemeClr val="bg1"/>
              </a:solidFill>
              <a:latin typeface="Cambria" panose="020405030504060302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68582301"/>
              </p:ext>
            </p:extLst>
          </p:nvPr>
        </p:nvGraphicFramePr>
        <p:xfrm>
          <a:off x="914400" y="1124745"/>
          <a:ext cx="9718765" cy="5231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pt-BR" smtClean="0">
                <a:solidFill>
                  <a:srgbClr val="002060"/>
                </a:solidFill>
              </a:rPr>
              <a:t>www.consortecursos.com.br -  contato@consortecursos.com.br</a:t>
            </a:r>
            <a:endParaRPr lang="pt-BR" dirty="0">
              <a:solidFill>
                <a:srgbClr val="002060"/>
              </a:solidFill>
            </a:endParaRPr>
          </a:p>
        </p:txBody>
      </p:sp>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3690750" y="1918350"/>
              <a:ext cx="270" cy="270"/>
            </p14:xfrm>
          </p:contentPart>
        </mc:Choice>
        <mc:Fallback xmlns="">
          <p:pic>
            <p:nvPicPr>
              <p:cNvPr id="6" name="Ink 5"/>
              <p:cNvPicPr/>
              <p:nvPr/>
            </p:nvPicPr>
            <p:blipFill>
              <a:blip r:embed="rId8"/>
              <a:stretch>
                <a:fillRect/>
              </a:stretch>
            </p:blipFill>
            <p:spPr>
              <a:xfrm>
                <a:off x="3683730" y="1911330"/>
                <a:ext cx="14310" cy="14310"/>
              </a:xfrm>
              <a:prstGeom prst="rect">
                <a:avLst/>
              </a:prstGeom>
            </p:spPr>
          </p:pic>
        </mc:Fallback>
      </mc:AlternateContent>
      <p:sp>
        <p:nvSpPr>
          <p:cNvPr id="2356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8955CD40-F49A-490F-A2E1-06E0D1581890}" type="slidenum">
              <a:rPr lang="pt-BR" altLang="pt-BR" sz="1200">
                <a:solidFill>
                  <a:srgbClr val="8F989C"/>
                </a:solidFill>
              </a:rPr>
              <a:pPr>
                <a:spcBef>
                  <a:spcPct val="0"/>
                </a:spcBef>
                <a:buFontTx/>
                <a:buNone/>
              </a:pPr>
              <a:t>99</a:t>
            </a:fld>
            <a:endParaRPr lang="pt-BR" altLang="pt-BR" sz="1200">
              <a:solidFill>
                <a:srgbClr val="8F989C"/>
              </a:solidFill>
            </a:endParaRPr>
          </a:p>
        </p:txBody>
      </p:sp>
    </p:spTree>
    <p:extLst>
      <p:ext uri="{BB962C8B-B14F-4D97-AF65-F5344CB8AC3E}">
        <p14:creationId xmlns:p14="http://schemas.microsoft.com/office/powerpoint/2010/main" val="3311661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48331</TotalTime>
  <Words>13636</Words>
  <Application>Microsoft Office PowerPoint</Application>
  <PresentationFormat>Widescreen</PresentationFormat>
  <Paragraphs>2316</Paragraphs>
  <Slides>176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176</vt:i4>
      </vt:variant>
    </vt:vector>
  </HeadingPairs>
  <TitlesOfParts>
    <vt:vector size="187" baseType="lpstr">
      <vt:lpstr>Arial</vt:lpstr>
      <vt:lpstr>Arial Black</vt:lpstr>
      <vt:lpstr>Calibri</vt:lpstr>
      <vt:lpstr>Calibri Light</vt:lpstr>
      <vt:lpstr>Cambria</vt:lpstr>
      <vt:lpstr>Lucida Sans Unicode</vt:lpstr>
      <vt:lpstr>Mangal</vt:lpstr>
      <vt:lpstr>Times New Roman</vt:lpstr>
      <vt:lpstr>Trebuchet MS</vt:lpstr>
      <vt:lpstr>Wingdings</vt:lpstr>
      <vt:lpstr>Office Theme</vt:lpstr>
      <vt:lpstr>e.Social</vt:lpstr>
      <vt:lpstr>Controle total  do Governo</vt:lpstr>
      <vt:lpstr>Regulamentações</vt:lpstr>
      <vt:lpstr>Cronograma 2017/2018</vt:lpstr>
      <vt:lpstr>Empresas com faturamento anual superior a  R$ 78 milhões </vt:lpstr>
      <vt:lpstr>Demais empresas privadas, incluindo Simples, MEIs e pessoas físicas (que possuam empregados)</vt:lpstr>
      <vt:lpstr>Entes Públicos</vt:lpstr>
      <vt:lpstr>F A S E A M E N T O</vt:lpstr>
      <vt:lpstr>Ambiente de teste</vt:lpstr>
      <vt:lpstr>Objeto do eSocial</vt:lpstr>
      <vt:lpstr> Objetivos do projeto: </vt:lpstr>
      <vt:lpstr>PARCEIROS DO GOVERNO</vt:lpstr>
      <vt:lpstr>Extinção de Obrigações </vt:lpstr>
      <vt:lpstr>Saneamento do Cadastro</vt:lpstr>
      <vt:lpstr>Anexo III</vt:lpstr>
      <vt:lpstr>PowerPoint Presentation</vt:lpstr>
      <vt:lpstr>PowerPoint Presentation</vt:lpstr>
      <vt:lpstr>PowerPoint Presentation</vt:lpstr>
      <vt:lpstr>MATRIZ DE DEPENDÊNCIA </vt:lpstr>
      <vt:lpstr>  DOS ARQUIVOS  FLUXO DAS INFORMAÇÕES</vt:lpstr>
      <vt:lpstr>04 Fases - C.D.P.E</vt:lpstr>
      <vt:lpstr>Evento Tabelas</vt:lpstr>
      <vt:lpstr>F A S E A M E N T O</vt:lpstr>
      <vt:lpstr>Eventos Iniciais e de Tabelas</vt:lpstr>
      <vt:lpstr>Eventos Iniciais e de Tabelas</vt:lpstr>
      <vt:lpstr>PowerPoint Presentation</vt:lpstr>
      <vt:lpstr>S-1000 - Informações do Empregador</vt:lpstr>
      <vt:lpstr>S 1000 - empregador</vt:lpstr>
      <vt:lpstr>S 1000 - empregador</vt:lpstr>
      <vt:lpstr>S 1000 - empregador</vt:lpstr>
      <vt:lpstr>S-1005 - Tabela de Estabelecimentos </vt:lpstr>
      <vt:lpstr>S 1005 : Estabelecimentos </vt:lpstr>
      <vt:lpstr>S 1005 : Estabelecimentos </vt:lpstr>
      <vt:lpstr>S-1010 - Tabela de Rubricas</vt:lpstr>
      <vt:lpstr>S 1010 : Tabela Rubrica </vt:lpstr>
      <vt:lpstr>S-1020 - Tabela de Lotações Tributárias</vt:lpstr>
      <vt:lpstr>S 1020 – Lotação </vt:lpstr>
      <vt:lpstr>S-1030 - Tabela de Cargos/Empregos Públicos</vt:lpstr>
      <vt:lpstr>S 1030 – Tabela de cargos/empregos Públicos</vt:lpstr>
      <vt:lpstr>S-1035- Tabela de Carreiras Públicas </vt:lpstr>
      <vt:lpstr>S 1035 : Tabela de Carreiras Públicas</vt:lpstr>
      <vt:lpstr>S-1040 - Tabela de Funções/cargos em comissão</vt:lpstr>
      <vt:lpstr>S 1040 : Tabela de Funções/Cargos em Comissão</vt:lpstr>
      <vt:lpstr>Eventos Iniciais e de Tabelas</vt:lpstr>
      <vt:lpstr>PowerPoint Presentation</vt:lpstr>
      <vt:lpstr>S-1050 - Tabela de Horários/Turnos de Trabalho</vt:lpstr>
      <vt:lpstr>S 1050 : Tabela de Horários/Turnos de Trabalho</vt:lpstr>
      <vt:lpstr>S-1060 - Tabela de Ambientes de Trabalho</vt:lpstr>
      <vt:lpstr>S 1060 : Tabela de Ambientes de Trabalho</vt:lpstr>
      <vt:lpstr>S-1070 - Tabela de Processos</vt:lpstr>
      <vt:lpstr>S 1070 : tabela de processos adm/judiciais</vt:lpstr>
      <vt:lpstr>PowerPoint Presentation</vt:lpstr>
      <vt:lpstr>S-1080 - Tabela de Operadores Portuários</vt:lpstr>
      <vt:lpstr>Considerações Gerais</vt:lpstr>
      <vt:lpstr> Eventos Não periódicos </vt:lpstr>
      <vt:lpstr>Eventos Não periódicos</vt:lpstr>
      <vt:lpstr>F A S E A M E N T O</vt:lpstr>
      <vt:lpstr>Eventos Trabalhista</vt:lpstr>
      <vt:lpstr>Eventos Trabalhista – EMPREGADOS </vt:lpstr>
      <vt:lpstr>S-2190 – Admissão trabalhador – registro Preliminar</vt:lpstr>
      <vt:lpstr>S 2190 : Admissão de Trabalhador - Preliminar</vt:lpstr>
      <vt:lpstr>PowerPoint Presentation</vt:lpstr>
      <vt:lpstr>S-2200 – Admissão trabalhador</vt:lpstr>
      <vt:lpstr>S-2205 - Alteração de Dados Cadastrais</vt:lpstr>
      <vt:lpstr>PowerPoint Presentation</vt:lpstr>
      <vt:lpstr>S-2206 - Alteração Contratual</vt:lpstr>
      <vt:lpstr>PowerPoint Presentation</vt:lpstr>
      <vt:lpstr>Eventos Trabalhista – AFASTAMENTOS E SST</vt:lpstr>
      <vt:lpstr>PowerPoint Presentation</vt:lpstr>
      <vt:lpstr>S-2210 - Comunicação de Acidente de Trabalho</vt:lpstr>
      <vt:lpstr>PowerPoint Presentation</vt:lpstr>
      <vt:lpstr>PowerPoint Presentation</vt:lpstr>
      <vt:lpstr>S 2210 : CAT Comunicação de acidente de trabalho</vt:lpstr>
      <vt:lpstr>S 2210 : CAT Comunicação de acidente de trabalho</vt:lpstr>
      <vt:lpstr>S 2210 : CAT Comunicação de acidente de trabalho</vt:lpstr>
      <vt:lpstr>S 2210 : CAT Comunicação de acidente de trabalho</vt:lpstr>
      <vt:lpstr>S-2220 -  Monitoramento da Saúde do Trabalhador</vt:lpstr>
      <vt:lpstr>Informações adicionais:</vt:lpstr>
      <vt:lpstr>S 2220: Monitoramento da Saúde do Trabalhador</vt:lpstr>
      <vt:lpstr>S 2220: Monitoramento da Saúde do Trabalhador</vt:lpstr>
      <vt:lpstr>S-2230- Afastamento Temporário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 2230 : Afastamento Temporário</vt:lpstr>
      <vt:lpstr>S 2230 : Afastamento Temporário</vt:lpstr>
      <vt:lpstr>S 2230 : Afastamento Temporário</vt:lpstr>
      <vt:lpstr>S-2240 - Condição Ambientais do Trabalho – Fatores de Risco</vt:lpstr>
      <vt:lpstr>Informações Importantes</vt:lpstr>
      <vt:lpstr>S 2240 : Fatores de risco - PPP</vt:lpstr>
      <vt:lpstr>S 2240 : Fatores de risco - PPP</vt:lpstr>
      <vt:lpstr>S 2240 : Fatores de risco - PPP</vt:lpstr>
      <vt:lpstr>S-2241 - Insalubridade / Periculosidade   Aposentadoria Especial</vt:lpstr>
      <vt:lpstr>S2241 : Insalubridade, Periculosidade e Apose Esp.</vt:lpstr>
      <vt:lpstr>Eventos Trabalhista – DESLIGAMENTO </vt:lpstr>
      <vt:lpstr>PowerPoint Presentation</vt:lpstr>
      <vt:lpstr>S-2250 - Aviso Prévio</vt:lpstr>
      <vt:lpstr>Tipos De Aviso</vt:lpstr>
      <vt:lpstr>Artigo 489 da clt</vt:lpstr>
      <vt:lpstr>S 2250 : Aviso Prévio</vt:lpstr>
      <vt:lpstr>S-2298 - Reintegração por Determinação Judicial</vt:lpstr>
      <vt:lpstr>S 2298 : Reitegração</vt:lpstr>
      <vt:lpstr>S-2299 - Desligamento</vt:lpstr>
      <vt:lpstr>S 2299 : Desligamento </vt:lpstr>
      <vt:lpstr>Informações adicionais </vt:lpstr>
      <vt:lpstr>Verbas rescisórias </vt:lpstr>
      <vt:lpstr>Diversos :</vt:lpstr>
      <vt:lpstr>Períodos anteriores : Complementar</vt:lpstr>
      <vt:lpstr>Rubricas – Complementar   </vt:lpstr>
      <vt:lpstr>Diversos</vt:lpstr>
      <vt:lpstr>S-3000 - Exclusão de Evento Enviado Indevidamente</vt:lpstr>
      <vt:lpstr>Eventos Trabalhista – TSVE – TRABALHADOR SEM VÍNCULO EMPREGO</vt:lpstr>
      <vt:lpstr>PowerPoint Presentation</vt:lpstr>
      <vt:lpstr>S-2300 - Trabalhador Sem Vínculo de Emprego - Início</vt:lpstr>
      <vt:lpstr>PowerPoint Presentation</vt:lpstr>
      <vt:lpstr>S-2306 - Trabalhador Sem Vínculo de Emprego - Alteração Contratual</vt:lpstr>
      <vt:lpstr>S-2399 - Trabalhador Sem Vínculo de Emprego - Término</vt:lpstr>
      <vt:lpstr>S-3000 - Exclusão de Evento Enviado Indevidamente</vt:lpstr>
      <vt:lpstr>- Eventos Periódicos –.  </vt:lpstr>
      <vt:lpstr>Eventos Periódicos</vt:lpstr>
      <vt:lpstr>F A S E A M E N T O</vt:lpstr>
      <vt:lpstr>Eventos de  Remuneração – (Regime de Competência e Caixa)</vt:lpstr>
      <vt:lpstr>Contribuição – Base de cálculo</vt:lpstr>
      <vt:lpstr>PowerPoint Presentation</vt:lpstr>
      <vt:lpstr>S-1200 – Remuneração do Trabalhador RGPS</vt:lpstr>
      <vt:lpstr>PowerPoint Presentation</vt:lpstr>
      <vt:lpstr>PowerPoint Presentation</vt:lpstr>
      <vt:lpstr>S 1200 – Folha de Pagamento</vt:lpstr>
      <vt:lpstr>Remuneração </vt:lpstr>
      <vt:lpstr>Remuneração </vt:lpstr>
      <vt:lpstr>PowerPoint Presentation</vt:lpstr>
      <vt:lpstr>Períodos anteriores : Complementar</vt:lpstr>
      <vt:lpstr>Rubricas – Complementar   </vt:lpstr>
      <vt:lpstr>PowerPoint Presentation</vt:lpstr>
      <vt:lpstr>PowerPoint Presentation</vt:lpstr>
      <vt:lpstr>S-1210 – Pagamentos de Rendimentos do Trabalho</vt:lpstr>
      <vt:lpstr>PowerPoint Presentation</vt:lpstr>
      <vt:lpstr> S-1250 - Aquisição de Produção Rural </vt:lpstr>
      <vt:lpstr>PowerPoint Presentation</vt:lpstr>
      <vt:lpstr>PowerPoint Presentation</vt:lpstr>
      <vt:lpstr>S-1260 - Comercialização da Produção</vt:lpstr>
      <vt:lpstr>PowerPoint Presentation</vt:lpstr>
      <vt:lpstr>PowerPoint Presentation</vt:lpstr>
      <vt:lpstr>PowerPoint Presentation</vt:lpstr>
      <vt:lpstr>.</vt:lpstr>
      <vt:lpstr>PowerPoint Presentation</vt:lpstr>
      <vt:lpstr> S-1298 - Reabertura dos Eventos Periódicos - Remuneração </vt:lpstr>
      <vt:lpstr>PowerPoint Presentation</vt:lpstr>
      <vt:lpstr> S-1299 - Fechamento dos Eventos Periódicos  </vt:lpstr>
      <vt:lpstr>PowerPoint Presentation</vt:lpstr>
      <vt:lpstr> S-1300 – Contribuição Sindical Patronal </vt:lpstr>
      <vt:lpstr>PowerPoint Presentation</vt:lpstr>
      <vt:lpstr>Arquivos Totalizadores  Contribuição – Base de cálculo</vt:lpstr>
      <vt:lpstr>observações</vt:lpstr>
      <vt:lpstr>Alterações , Retificações e Exclusões</vt:lpstr>
      <vt:lpstr>Consulta eSocial</vt:lpstr>
      <vt:lpstr>EFD - REINF</vt:lpstr>
      <vt:lpstr>EFD - REINF</vt:lpstr>
      <vt:lpstr>Serviços Sujeitos a Retenção do INSS</vt:lpstr>
      <vt:lpstr>Arquivo EFD Reinf</vt:lpstr>
      <vt:lpstr>Arquivo EFD Reinf</vt:lpstr>
      <vt:lpstr>EFD REINF</vt:lpstr>
      <vt:lpstr>Desafios Impactos do eSocial na Cultura da Organização </vt:lpstr>
      <vt:lpstr>Principais Desafios no processo de implantação</vt:lpstr>
      <vt:lpstr>Impacto do eSocial - Gestão</vt:lpstr>
      <vt:lpstr>Estrutura Governança Mudança de Comportamento</vt:lpstr>
      <vt:lpstr>Revisão LegaL</vt:lpstr>
      <vt:lpstr>Revisão Processos Internos</vt:lpstr>
      <vt:lpstr>PowerPoint Presentation</vt:lpstr>
      <vt:lpstr>PowerPoint Presentation</vt:lpstr>
      <vt:lpstr>Desafios </vt:lpstr>
      <vt:lpstr>eSocial</vt:lpstr>
    </vt:vector>
  </TitlesOfParts>
  <Company>Ford Motor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Consorte, Eraldo (E.R.)</dc:creator>
  <cp:lastModifiedBy>Consorte, Eraldo (E.R.)</cp:lastModifiedBy>
  <cp:revision>328</cp:revision>
  <dcterms:created xsi:type="dcterms:W3CDTF">2017-06-10T02:32:51Z</dcterms:created>
  <dcterms:modified xsi:type="dcterms:W3CDTF">2018-07-14T20:52:17Z</dcterms:modified>
</cp:coreProperties>
</file>